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6" r:id="rId2"/>
    <p:sldId id="265" r:id="rId3"/>
    <p:sldId id="256" r:id="rId4"/>
    <p:sldId id="267" r:id="rId5"/>
    <p:sldId id="268" r:id="rId6"/>
    <p:sldId id="26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3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5117E-A3A4-40A3-92D6-7614F5808135}" type="datetimeFigureOut">
              <a:rPr lang="tr-TR" smtClean="0"/>
              <a:pPr/>
              <a:t>17.4.2018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A7927-220E-44EB-A5DE-1759B68E96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8815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 smtClean="0">
                <a:latin typeface="Book Antiqua" pitchFamily="18" charset="0"/>
              </a:rPr>
              <a:t>KENT SOSYOLOJİSİ </a:t>
            </a: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r>
              <a:rPr lang="tr-TR" sz="4000" i="1" dirty="0" smtClean="0">
                <a:latin typeface="Book Antiqua" pitchFamily="18" charset="0"/>
              </a:rPr>
              <a:t>Küreselleşme ve Kent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Book Antiqua" pitchFamily="18" charset="0"/>
              </a:rPr>
              <a:t>Prof. Dr. Erol Demir</a:t>
            </a:r>
          </a:p>
          <a:p>
            <a:r>
              <a:rPr lang="tr-TR" b="1" dirty="0" smtClean="0">
                <a:latin typeface="Book Antiqua" pitchFamily="18" charset="0"/>
              </a:rPr>
              <a:t>Ankara Üniversitesi</a:t>
            </a:r>
          </a:p>
          <a:p>
            <a:r>
              <a:rPr lang="tr-TR" b="1" dirty="0" smtClean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</a:p>
          <a:p>
            <a:endParaRPr lang="tr-TR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Küreselleşme ve Kent – </a:t>
            </a:r>
            <a:br>
              <a:rPr lang="tr-TR" b="1" dirty="0">
                <a:latin typeface="Book Antiqua" panose="02040602050305030304" pitchFamily="18" charset="0"/>
              </a:rPr>
            </a:br>
            <a:r>
              <a:rPr lang="tr-TR" b="1" dirty="0">
                <a:latin typeface="Book Antiqua" panose="02040602050305030304" pitchFamily="18" charset="0"/>
              </a:rPr>
              <a:t>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Küreselleşmenin özellikleri</a:t>
            </a:r>
          </a:p>
          <a:p>
            <a:r>
              <a:rPr lang="tr-TR" dirty="0">
                <a:latin typeface="Book Antiqua" panose="02040602050305030304" pitchFamily="18" charset="0"/>
              </a:rPr>
              <a:t>Dünya kenti kavramı</a:t>
            </a:r>
          </a:p>
          <a:p>
            <a:r>
              <a:rPr lang="tr-TR" dirty="0">
                <a:latin typeface="Book Antiqua" panose="02040602050305030304" pitchFamily="18" charset="0"/>
              </a:rPr>
              <a:t>Dünya kentlerinin ortak özellikleri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Ekonomik güç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İthalat ve ihracat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Sağlık, tıp, yüksek eğitim, sanat ve kültür merkezleri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Aralarındaki ilişkiler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Toplumsal kutuplaşma</a:t>
            </a:r>
          </a:p>
          <a:p>
            <a:pPr lvl="1"/>
            <a:endParaRPr lang="tr-TR" dirty="0">
              <a:latin typeface="Book Antiqua" panose="02040602050305030304" pitchFamily="18" charset="0"/>
            </a:endParaRPr>
          </a:p>
          <a:p>
            <a:pPr lvl="1"/>
            <a:endParaRPr lang="tr-TR" dirty="0">
              <a:latin typeface="Book Antiqua" panose="02040602050305030304" pitchFamily="18" charset="0"/>
            </a:endParaRP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63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Küreselleşme ve Kent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Küreselleşme toplumların ekonomik, toplumsal, siyasal, kültürel yaşamını etkilemektedir. </a:t>
            </a:r>
            <a:endParaRPr lang="tr-TR" dirty="0" smtClean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Küreselleşen dünyada kentlerin büyüme dinamikleri karmaşıklaşmaktadır.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21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Küreselleşme ve Kent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Küreselleşmenin özelliklerinden bazıları şunlardır: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Ulusların sınırları belirsizleşmesi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Uluslararası sermayenin egemenliği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İletişim araçlarının, teknolojinin gelişmesi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Kamu hizmetinin özelleşmesi</a:t>
            </a:r>
          </a:p>
          <a:p>
            <a:pPr>
              <a:buNone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21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Küreselleşme ve Kent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Küreselleşmenin etkileri (fiziksel, ekonomik,toplumsal) en belirgin olarak kentler üzerinde hissedilmektedir.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Küresel sistem içerisinde </a:t>
            </a:r>
            <a:r>
              <a:rPr lang="tr-TR" b="1" dirty="0" smtClean="0">
                <a:latin typeface="Book Antiqua" panose="02040602050305030304" pitchFamily="18" charset="0"/>
              </a:rPr>
              <a:t>tüketim kültürü </a:t>
            </a:r>
            <a:r>
              <a:rPr lang="tr-TR" dirty="0" smtClean="0">
                <a:latin typeface="Book Antiqua" panose="02040602050305030304" pitchFamily="18" charset="0"/>
              </a:rPr>
              <a:t>kentlerin ekonomilerini ve yaşam tarzlarını etkilemektedir.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21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Küreselleşme ve Kent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Küreselleşme ile kentler gittikçe birbirine benzemektedir: benzer mimari üslupla benzer çok katlı yapılar oluşmaktadır.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Dünya kentleri birbirlerine “yakınlaştırılırken” aynı zamanda yerel özgünlükleri zedelemektedir. 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21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Dünya Kenti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Temel düşünce, küreselleşmenin kaçınılmazlığı sebebiyle kentte yapılacak değişikliklerin uluslararası sermayenin taleplerine göre </a:t>
            </a:r>
            <a:r>
              <a:rPr lang="tr-TR" dirty="0" smtClean="0">
                <a:latin typeface="Book Antiqua" panose="02040602050305030304" pitchFamily="18" charset="0"/>
              </a:rPr>
              <a:t>planlanmasıdır.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Bir dünya kenti olarak dünya ile daha iyi bütünleşme </a:t>
            </a:r>
            <a:r>
              <a:rPr lang="tr-TR" dirty="0" smtClean="0">
                <a:latin typeface="Book Antiqua" panose="02040602050305030304" pitchFamily="18" charset="0"/>
              </a:rPr>
              <a:t>görüşüne dayanmaktadır.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Dünya kenti örnekleri: New York, Tokyo, Londra</a:t>
            </a:r>
          </a:p>
        </p:txBody>
      </p:sp>
    </p:spTree>
    <p:extLst>
      <p:ext uri="{BB962C8B-B14F-4D97-AF65-F5344CB8AC3E}">
        <p14:creationId xmlns:p14="http://schemas.microsoft.com/office/powerpoint/2010/main" xmlns="" val="3916481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Dünya Kentlerinin Ortak Özellikleri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Ekonomik güce sahiptir ve dünya ekonomisinde kontrol merkezleridir.</a:t>
            </a:r>
          </a:p>
          <a:p>
            <a:r>
              <a:rPr lang="tr-TR" dirty="0">
                <a:latin typeface="Book Antiqua" panose="02040602050305030304" pitchFamily="18" charset="0"/>
              </a:rPr>
              <a:t>İthalat ve ihracat merkezleridir.</a:t>
            </a:r>
          </a:p>
          <a:p>
            <a:r>
              <a:rPr lang="tr-TR" dirty="0">
                <a:latin typeface="Book Antiqua" panose="02040602050305030304" pitchFamily="18" charset="0"/>
              </a:rPr>
              <a:t>Sağlık, tıp, yüksek eğitim, kültür ve sanat merkezleridir.</a:t>
            </a:r>
          </a:p>
        </p:txBody>
      </p:sp>
    </p:spTree>
    <p:extLst>
      <p:ext uri="{BB962C8B-B14F-4D97-AF65-F5344CB8AC3E}">
        <p14:creationId xmlns:p14="http://schemas.microsoft.com/office/powerpoint/2010/main" xmlns="" val="123783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Dünya Kentlerinin Ortak Özellikleri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Birbirleri arasında yakın ilişkiler bulunmaktadır (Örneğin New York – Londra) ve dünya kenti olmak için bir mücadele söz konusudur.</a:t>
            </a:r>
          </a:p>
          <a:p>
            <a:r>
              <a:rPr lang="tr-TR" dirty="0">
                <a:latin typeface="Book Antiqua" panose="02040602050305030304" pitchFamily="18" charset="0"/>
              </a:rPr>
              <a:t>Toplumsal kutuplaşmanın yüksek olduğu bölgelerdir.</a:t>
            </a:r>
          </a:p>
        </p:txBody>
      </p:sp>
    </p:spTree>
    <p:extLst>
      <p:ext uri="{BB962C8B-B14F-4D97-AF65-F5344CB8AC3E}">
        <p14:creationId xmlns:p14="http://schemas.microsoft.com/office/powerpoint/2010/main" xmlns="" val="2953446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251</Words>
  <Application>Microsoft Office PowerPoint</Application>
  <PresentationFormat>Özel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Görünüş</vt:lpstr>
      <vt:lpstr>KENT SOSYOLOJİSİ  Küreselleşme ve Kent</vt:lpstr>
      <vt:lpstr>Küreselleşme ve Kent –  Ders İçeriği</vt:lpstr>
      <vt:lpstr>Küreselleşme ve Kent</vt:lpstr>
      <vt:lpstr>Küreselleşme ve Kent</vt:lpstr>
      <vt:lpstr>Küreselleşme ve Kent</vt:lpstr>
      <vt:lpstr>Küreselleşme ve Kent</vt:lpstr>
      <vt:lpstr>Dünya Kenti</vt:lpstr>
      <vt:lpstr>Dünya Kentlerinin Ortak Özellikleri</vt:lpstr>
      <vt:lpstr>Dünya Kentlerinin Ortak Özellikleri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Sanayi Devrimi ve Kent</dc:title>
  <dc:creator>bilgiseyerim</dc:creator>
  <cp:lastModifiedBy>FİZYNH</cp:lastModifiedBy>
  <cp:revision>127</cp:revision>
  <dcterms:created xsi:type="dcterms:W3CDTF">2018-02-06T19:04:29Z</dcterms:created>
  <dcterms:modified xsi:type="dcterms:W3CDTF">2018-04-17T09:10:20Z</dcterms:modified>
</cp:coreProperties>
</file>