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6" r:id="rId7"/>
    <p:sldMasterId id="2147483688" r:id="rId8"/>
    <p:sldMasterId id="214748370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Lst>
  <p:sldSz cy="7620000" cx="10160000"/>
  <p:notesSz cx="6858000" cy="9144000"/>
  <p:embeddedFontLst>
    <p:embeddedFont>
      <p:font typeface="Arim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00">
          <p15:clr>
            <a:srgbClr val="A4A3A4"/>
          </p15:clr>
        </p15:guide>
        <p15:guide id="2" pos="3200">
          <p15:clr>
            <a:srgbClr val="A4A3A4"/>
          </p15:clr>
        </p15:guide>
      </p15:sldGuideLst>
    </p:ext>
    <p:ext uri="http://customooxmlschemas.google.com/">
      <go:slidesCustomData xmlns:go="http://customooxmlschemas.google.com/" r:id="rId58" roundtripDataSignature="AMtx7miKYeB+C/QDsNJywAbsi0NR2OSt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4ECC0C-99AE-46C1-9B8A-31A6964FC2F8}">
  <a:tblStyle styleId="{164ECC0C-99AE-46C1-9B8A-31A6964FC2F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00" orient="horz"/>
        <p:guide pos="320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font" Target="fonts/Arimo-bold.fntdata"/><Relationship Id="rId10" Type="http://schemas.openxmlformats.org/officeDocument/2006/relationships/notesMaster" Target="notesMasters/notesMaster1.xml"/><Relationship Id="rId54" Type="http://schemas.openxmlformats.org/officeDocument/2006/relationships/font" Target="fonts/Arimo-regular.fntdata"/><Relationship Id="rId13" Type="http://schemas.openxmlformats.org/officeDocument/2006/relationships/slide" Target="slides/slide3.xml"/><Relationship Id="rId57" Type="http://schemas.openxmlformats.org/officeDocument/2006/relationships/font" Target="fonts/Arimo-boldItalic.fntdata"/><Relationship Id="rId12" Type="http://schemas.openxmlformats.org/officeDocument/2006/relationships/slide" Target="slides/slide2.xml"/><Relationship Id="rId56" Type="http://schemas.openxmlformats.org/officeDocument/2006/relationships/font" Target="fonts/Arimo-italic.fntdata"/><Relationship Id="rId15" Type="http://schemas.openxmlformats.org/officeDocument/2006/relationships/slide" Target="slides/slide5.xml"/><Relationship Id="rId14" Type="http://schemas.openxmlformats.org/officeDocument/2006/relationships/slide" Target="slides/slide4.xml"/><Relationship Id="rId58" Type="http://customschemas.google.com/relationships/presentationmetadata" Target="meta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200" u="none" cap="none" strike="noStrike">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u="none" cap="none" strike="noStrike">
                <a:solidFill>
                  <a:srgbClr val="000000"/>
                </a:solidFill>
                <a:latin typeface="Radley"/>
                <a:ea typeface="Radley"/>
                <a:cs typeface="Radley"/>
                <a:sym typeface="Radley"/>
              </a:rPr>
              <a:t>‹#›</a:t>
            </a:fld>
            <a:endParaRPr b="1" i="0" sz="1200" u="none" cap="none" strike="noStrike">
              <a:solidFill>
                <a:srgbClr val="000000"/>
              </a:solidFill>
              <a:latin typeface="Radley"/>
              <a:ea typeface="Radley"/>
              <a:cs typeface="Radley"/>
              <a:sym typeface="Radley"/>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32" name="Google Shape;23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i="0" lang="en-US" sz="1200" u="none" cap="none" strike="noStrike">
                <a:solidFill>
                  <a:srgbClr val="000000"/>
                </a:solidFill>
                <a:latin typeface="Radley"/>
                <a:ea typeface="Radley"/>
                <a:cs typeface="Radley"/>
                <a:sym typeface="Radley"/>
              </a:rPr>
              <a:t>‹#›</a:t>
            </a:fld>
            <a:endParaRPr b="1" i="0" sz="1200" u="none" cap="none" strike="noStrike">
              <a:solidFill>
                <a:srgbClr val="000000"/>
              </a:solidFill>
              <a:latin typeface="Radley"/>
              <a:ea typeface="Radley"/>
              <a:cs typeface="Radley"/>
              <a:sym typeface="Radley"/>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200">
                <a:solidFill>
                  <a:srgbClr val="000000"/>
                </a:solidFill>
                <a:latin typeface="Radley"/>
                <a:ea typeface="Radley"/>
                <a:cs typeface="Radley"/>
                <a:sym typeface="Radley"/>
              </a:rPr>
              <a:t>‹#›</a:t>
            </a:fld>
            <a:endParaRPr b="1" sz="1200">
              <a:solidFill>
                <a:srgbClr val="000000"/>
              </a:solidFill>
              <a:latin typeface="Radley"/>
              <a:ea typeface="Radley"/>
              <a:cs typeface="Radley"/>
              <a:sym typeface="Radley"/>
            </a:endParaRPr>
          </a:p>
        </p:txBody>
      </p:sp>
      <p:sp>
        <p:nvSpPr>
          <p:cNvPr id="301" name="Google Shape;3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2" name="Google Shape;30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If a person with blood group A gives blood to a person with type B there will be clumping of blood due to presence of anti A in the blood group B and the recipient will probably die.</a:t>
            </a:r>
            <a:endParaRPr/>
          </a:p>
          <a:p>
            <a:pPr indent="0" lvl="0" marL="0" rtl="0" algn="l">
              <a:spcBef>
                <a:spcPts val="36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As you know, if you have a blood transfusion, it is essential to get the right type of blood, a transfusion of the wrong blood type could kill you – it is no different for dogs or cats.</a:t>
            </a:r>
            <a:endParaRPr/>
          </a:p>
          <a:p>
            <a:pPr indent="0" lvl="0" marL="0" rtl="0" algn="l">
              <a:spcBef>
                <a:spcPts val="360"/>
              </a:spcBef>
              <a:spcAft>
                <a:spcPts val="0"/>
              </a:spcAft>
              <a:buNone/>
            </a:pPr>
            <a:r>
              <a:t/>
            </a:r>
            <a:endParaRPr/>
          </a:p>
        </p:txBody>
      </p:sp>
      <p:sp>
        <p:nvSpPr>
          <p:cNvPr id="312" name="Google Shape;31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There is no universal donor in cats. I guess you will get more detailed information in physiology lecture.</a:t>
            </a:r>
            <a:endParaRPr/>
          </a:p>
        </p:txBody>
      </p:sp>
      <p:sp>
        <p:nvSpPr>
          <p:cNvPr id="320" name="Google Shape;32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8" name="Google Shape;32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Lethal </a:t>
            </a:r>
            <a:r>
              <a:rPr lang="en-US">
                <a:solidFill>
                  <a:schemeClr val="lt2"/>
                </a:solidFill>
                <a:latin typeface="Calibri"/>
                <a:ea typeface="Calibri"/>
                <a:cs typeface="Calibri"/>
                <a:sym typeface="Calibri"/>
              </a:rPr>
              <a:t>genotypes </a:t>
            </a:r>
            <a:r>
              <a:rPr lang="en-US"/>
              <a:t>are alleles that cause the death of the organism that carries them. They are usually a result of mutations in genes that are essential to growth or development.  Lethal alleles may be recessive, dominant, or conditional depending on the gene or genes involved. Lethal alleles can cause death of an organism prenatally causing stillbirth or miscarriage or any time after birth, though they commonly manifest early in development.</a:t>
            </a:r>
            <a:endParaRPr/>
          </a:p>
          <a:p>
            <a:pPr indent="0" lvl="0" marL="0" rtl="0" algn="l">
              <a:spcBef>
                <a:spcPts val="360"/>
              </a:spcBef>
              <a:spcAft>
                <a:spcPts val="0"/>
              </a:spcAft>
              <a:buNone/>
            </a:pPr>
            <a:r>
              <a:t/>
            </a:r>
            <a:endParaRPr/>
          </a:p>
        </p:txBody>
      </p:sp>
      <p:sp>
        <p:nvSpPr>
          <p:cNvPr id="334" name="Google Shape;33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57" name="Google Shape;35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5" name="Google Shape;36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Mendel’s results were groundbreaking partly because they contradicted the (then-popular) idea that parents' traits were permanently blended in their offspring. In some cases, however, the phenotype of a heterozygous organism can actually be a blend between the phenotypes of its homozygous parents.</a:t>
            </a:r>
            <a:endParaRPr/>
          </a:p>
          <a:p>
            <a:pPr indent="0" lvl="0" marL="0" rtl="0" algn="l">
              <a:spcBef>
                <a:spcPts val="360"/>
              </a:spcBef>
              <a:spcAft>
                <a:spcPts val="0"/>
              </a:spcAft>
              <a:buNone/>
            </a:pPr>
            <a:r>
              <a:rPr lang="en-US"/>
              <a:t>For example, in the snapdragon, Antirrhinum majus, a cross between a homozygous white-flowered plant and a homozygous red-flowered plant will produce offspring with pink flowers. This type of relationship between alleles, with a heterozygote phenotype intermediate between the two homozygote phenotypes, is called incomplete dominance.</a:t>
            </a:r>
            <a:endParaRPr/>
          </a:p>
          <a:p>
            <a:pPr indent="0" lvl="0" marL="0" rtl="0" algn="l">
              <a:spcBef>
                <a:spcPts val="360"/>
              </a:spcBef>
              <a:spcAft>
                <a:spcPts val="0"/>
              </a:spcAft>
              <a:buNone/>
            </a:pPr>
            <a:r>
              <a:t/>
            </a:r>
            <a:endParaRPr/>
          </a:p>
        </p:txBody>
      </p:sp>
      <p:sp>
        <p:nvSpPr>
          <p:cNvPr id="371" name="Google Shape;37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78" name="Google Shape;37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Incomplete Dominance Results in a heterozygous phenotype that is a blend of the two homozygous phenotypes. When a homozygous chestnut horse is crossed with a homozygous cremello horse, they produce a palomino horse.</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385" name="Google Shape;385;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As you know, Mendel hypothesized that allele pairs separate randomly, or segregate, from each other during the production of gametes: egg and sperm. Because allele pairs separate during gamete production, a sperm or egg carries only one allele for each inherited trait. This is called the principle of Segregation and it happens in meiosis. Mendel also found that each pair of alleles segregates independently of the other pairs of alleles during gamete formation. This is known as the Law of Independent Assortment.</a:t>
            </a:r>
            <a:endParaRPr/>
          </a:p>
        </p:txBody>
      </p:sp>
      <p:sp>
        <p:nvSpPr>
          <p:cNvPr id="239" name="Google Shape;23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Codominance. </a:t>
            </a:r>
            <a:endParaRPr/>
          </a:p>
        </p:txBody>
      </p:sp>
      <p:sp>
        <p:nvSpPr>
          <p:cNvPr id="392" name="Google Shape;39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In some varieties of chickens, the allele for black feathers is codominant with the allele for white feathers. A cross between a black chicken and a white chicken will result in chicken with both black and white feathers.and similar situation happens in shorthorn cattles.</a:t>
            </a:r>
            <a:endParaRPr/>
          </a:p>
          <a:p>
            <a:pPr indent="0" lvl="0" marL="0" rtl="0" algn="l">
              <a:spcBef>
                <a:spcPts val="360"/>
              </a:spcBef>
              <a:spcAft>
                <a:spcPts val="0"/>
              </a:spcAft>
              <a:buNone/>
            </a:pPr>
            <a:r>
              <a:t/>
            </a:r>
            <a:endParaRPr/>
          </a:p>
        </p:txBody>
      </p:sp>
      <p:sp>
        <p:nvSpPr>
          <p:cNvPr id="403" name="Google Shape;40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2" name="Google Shape;42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Sometimes the same genotype will not produce the phenotype in all individuals. </a:t>
            </a:r>
            <a:endParaRPr/>
          </a:p>
        </p:txBody>
      </p:sp>
      <p:sp>
        <p:nvSpPr>
          <p:cNvPr id="439" name="Google Shape;43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46" name="Google Shape;44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Not all traits are expressed 100% of the time even though the allele is present. For example the dominant allele P produces polydactyly in humans, a trait that is characterized by extra toes and/or fingers. Two normal appearing adults have been known to mate and produce offspring that express polydactyly. Thus one parent must carry at least one dominant allele (P allele) and its genotype is probably Pp. This parent with the Pp genotype exhibits reduced penetrance for the P allele.</a:t>
            </a:r>
            <a:endParaRPr/>
          </a:p>
          <a:p>
            <a:pPr indent="0" lvl="0" marL="0" rtl="0" algn="l">
              <a:spcBef>
                <a:spcPts val="360"/>
              </a:spcBef>
              <a:spcAft>
                <a:spcPts val="0"/>
              </a:spcAft>
              <a:buNone/>
            </a:pPr>
            <a:r>
              <a:t/>
            </a:r>
            <a:endParaRPr/>
          </a:p>
        </p:txBody>
      </p:sp>
      <p:sp>
        <p:nvSpPr>
          <p:cNvPr id="454" name="Google Shape;454;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0" name="Google Shape;46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Individuals with the same genotype can also show different degrees of the same phenotype. Expressivity is the degree to which trait expression differs among individuals. Unlike penetrance, expressivity describes individual variability, not statistical variability among a population of  genotypes. </a:t>
            </a:r>
            <a:endParaRPr/>
          </a:p>
          <a:p>
            <a:pPr indent="0" lvl="0" marL="0" marR="0" rtl="0" algn="l">
              <a:lnSpc>
                <a:spcPct val="100000"/>
              </a:lnSpc>
              <a:spcBef>
                <a:spcPts val="360"/>
              </a:spcBef>
              <a:spcAft>
                <a:spcPts val="0"/>
              </a:spcAft>
              <a:buClr>
                <a:schemeClr val="dk1"/>
              </a:buClr>
              <a:buSzPts val="1200"/>
              <a:buFont typeface="Calibri"/>
              <a:buNone/>
            </a:pPr>
            <a:r>
              <a:rPr lang="en-US"/>
              <a:t>The presence of extra toes on a cat's paw is a phenotype that emerges in groups of cats who have interbred for generations. the gene always causes extra toes on the paw, but the number of extra toes varies widely from cat to cat</a:t>
            </a:r>
            <a:endParaRPr/>
          </a:p>
          <a:p>
            <a:pPr indent="0" lvl="0" marL="0" marR="0" rtl="0" algn="l">
              <a:lnSpc>
                <a:spcPct val="100000"/>
              </a:lnSpc>
              <a:spcBef>
                <a:spcPts val="360"/>
              </a:spcBef>
              <a:spcAft>
                <a:spcPts val="0"/>
              </a:spcAft>
              <a:buClr>
                <a:schemeClr val="dk1"/>
              </a:buClr>
              <a:buSzPts val="1200"/>
              <a:buFont typeface="Calibri"/>
              <a:buNone/>
            </a:pPr>
            <a:r>
              <a:t/>
            </a:r>
            <a:endParaRPr/>
          </a:p>
          <a:p>
            <a:pPr indent="0" lvl="0" marL="0" marR="0" rtl="0" algn="l">
              <a:lnSpc>
                <a:spcPct val="100000"/>
              </a:lnSpc>
              <a:spcBef>
                <a:spcPts val="360"/>
              </a:spcBef>
              <a:spcAft>
                <a:spcPts val="0"/>
              </a:spcAft>
              <a:buClr>
                <a:schemeClr val="dk1"/>
              </a:buClr>
              <a:buSzPts val="1200"/>
              <a:buFont typeface="Calibri"/>
              <a:buNone/>
            </a:pPr>
            <a:r>
              <a:t/>
            </a:r>
            <a:endParaRPr/>
          </a:p>
          <a:p>
            <a:pPr indent="0" lvl="0" marL="0" rtl="0" algn="l">
              <a:spcBef>
                <a:spcPts val="360"/>
              </a:spcBef>
              <a:spcAft>
                <a:spcPts val="0"/>
              </a:spcAft>
              <a:buNone/>
            </a:pPr>
            <a:r>
              <a:t/>
            </a:r>
            <a:endParaRPr/>
          </a:p>
        </p:txBody>
      </p:sp>
      <p:sp>
        <p:nvSpPr>
          <p:cNvPr id="467" name="Google Shape;467;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ome genes affect many different characteristics, not just a single characteristic.</a:t>
            </a:r>
            <a:endParaRPr/>
          </a:p>
          <a:p>
            <a:pPr indent="0" lvl="0" marL="0" rtl="0" algn="l">
              <a:spcBef>
                <a:spcPts val="360"/>
              </a:spcBef>
              <a:spcAft>
                <a:spcPts val="0"/>
              </a:spcAft>
              <a:buNone/>
            </a:pPr>
            <a:r>
              <a:t/>
            </a:r>
            <a:endParaRPr/>
          </a:p>
        </p:txBody>
      </p:sp>
      <p:sp>
        <p:nvSpPr>
          <p:cNvPr id="475" name="Google Shape;475;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85" name="Google Shape;485;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0" name="Google Shape;25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97" name="Google Shape;49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04" name="Google Shape;504;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9" name="Google Shape;50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16" name="Google Shape;516;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Recessive epistasis can be observed in the coat color of Labrador Retrievers. There are three possible genotypes that result in different coat colors:</a:t>
            </a:r>
            <a:endParaRPr/>
          </a:p>
          <a:p>
            <a:pPr indent="0" lvl="0" marL="0" rtl="0" algn="l">
              <a:spcBef>
                <a:spcPts val="360"/>
              </a:spcBef>
              <a:spcAft>
                <a:spcPts val="0"/>
              </a:spcAft>
              <a:buNone/>
            </a:pPr>
            <a:r>
              <a:rPr lang="en-US"/>
              <a:t>Notice that if the animal inherits the homozygous recessive genotype of the "E" gene, like "ee", then it will be yellow regardless of whether it is dominant or recessive for the "B" gene. So the recessive genotype of "ee" masks the phenotypic expression of the "B" gene.</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530" name="Google Shape;530;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36" name="Google Shape;536;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1" name="Google Shape;541;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8" name="Google Shape;54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5" name="Google Shape;55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62" name="Google Shape;562;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C00000"/>
              </a:buClr>
              <a:buSzPts val="1200"/>
              <a:buFont typeface="Calibri"/>
              <a:buNone/>
            </a:pPr>
            <a:r>
              <a:rPr lang="en-US" sz="1200">
                <a:solidFill>
                  <a:srgbClr val="C00000"/>
                </a:solidFill>
                <a:latin typeface="Calibri"/>
                <a:ea typeface="Calibri"/>
                <a:cs typeface="Calibri"/>
                <a:sym typeface="Calibri"/>
              </a:rPr>
              <a:t>9. organelles</a:t>
            </a:r>
            <a:endParaRPr sz="1200">
              <a:solidFill>
                <a:srgbClr val="C00000"/>
              </a:solidFill>
              <a:latin typeface="Calibri"/>
              <a:ea typeface="Calibri"/>
              <a:cs typeface="Calibri"/>
              <a:sym typeface="Calibri"/>
            </a:endParaRPr>
          </a:p>
          <a:p>
            <a:pPr indent="0" lvl="0" marL="0" rtl="0" algn="l">
              <a:spcBef>
                <a:spcPts val="360"/>
              </a:spcBef>
              <a:spcAft>
                <a:spcPts val="0"/>
              </a:spcAft>
              <a:buNone/>
            </a:pPr>
            <a:r>
              <a:t/>
            </a:r>
            <a:endParaRPr/>
          </a:p>
        </p:txBody>
      </p:sp>
      <p:sp>
        <p:nvSpPr>
          <p:cNvPr id="257" name="Google Shape;25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7" name="Google Shape;56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t>Let us look at the human situation as an example.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rPr lang="en-US" sz="1200"/>
              <a:t>In males, there is a nonidentical pair, consisting of one X and one Y. </a:t>
            </a:r>
            <a:endParaRPr/>
          </a:p>
        </p:txBody>
      </p:sp>
      <p:sp>
        <p:nvSpPr>
          <p:cNvPr id="573" name="Google Shape;573;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9" name="Google Shape;57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4" name="Google Shape;58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5" name="Google Shape;26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i="0" lang="en-US" sz="1200" u="none" cap="none" strike="noStrike">
                <a:solidFill>
                  <a:srgbClr val="000000"/>
                </a:solidFill>
                <a:latin typeface="Radley"/>
                <a:ea typeface="Radley"/>
                <a:cs typeface="Radley"/>
                <a:sym typeface="Radley"/>
              </a:rPr>
              <a:t>‹#›</a:t>
            </a:fld>
            <a:endParaRPr b="1" i="0" sz="1200" u="none" cap="none" strike="noStrike">
              <a:solidFill>
                <a:srgbClr val="000000"/>
              </a:solidFill>
              <a:latin typeface="Radley"/>
              <a:ea typeface="Radley"/>
              <a:cs typeface="Radley"/>
              <a:sym typeface="Radley"/>
            </a:endParaRPr>
          </a:p>
        </p:txBody>
      </p:sp>
      <p:sp>
        <p:nvSpPr>
          <p:cNvPr id="271" name="Google Shape;2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2" name="Google Shape;27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A well-known example of multiple allele is the ABO blood grouping system in human. </a:t>
            </a:r>
            <a:endParaRPr/>
          </a:p>
          <a:p>
            <a:pPr indent="0" lvl="0" marL="0" rtl="0" algn="l">
              <a:spcBef>
                <a:spcPts val="36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The red blood cells have antigen. The plasma has antibodies. </a:t>
            </a:r>
            <a:endParaRPr/>
          </a:p>
          <a:p>
            <a:pPr indent="0" lvl="0" marL="0" marR="0" rtl="0" algn="l">
              <a:lnSpc>
                <a:spcPct val="100000"/>
              </a:lnSpc>
              <a:spcBef>
                <a:spcPts val="360"/>
              </a:spcBef>
              <a:spcAft>
                <a:spcPts val="0"/>
              </a:spcAft>
              <a:buClr>
                <a:schemeClr val="dk1"/>
              </a:buClr>
              <a:buSzPts val="1200"/>
              <a:buFont typeface="Calibri"/>
              <a:buNone/>
            </a:pPr>
            <a:r>
              <a:rPr lang="en-US"/>
              <a:t> Some people were found to have ‘A’ antigen some had B and some had both A and B and some had neither A nor B antigen. Those with A type blood did not carry the corresponding anti A antibody, but they did carry anti-B in their plasma. B type people carry anti A but not B. Persons with AB type blood have both A and B antigens associated with the red blood cells, but no Anti A or Anti B antibodies in their plasma. O type individuals have no A and B antigens but carry both anti A and Anti B antibodies in the plasma.</a:t>
            </a:r>
            <a:endParaRPr/>
          </a:p>
          <a:p>
            <a:pPr indent="0" lvl="0" marL="0" rtl="0" algn="l">
              <a:spcBef>
                <a:spcPts val="360"/>
              </a:spcBef>
              <a:spcAft>
                <a:spcPts val="0"/>
              </a:spcAft>
              <a:buNone/>
            </a:pPr>
            <a:r>
              <a:t/>
            </a:r>
            <a:endParaRPr/>
          </a:p>
        </p:txBody>
      </p:sp>
      <p:sp>
        <p:nvSpPr>
          <p:cNvPr id="279" name="Google Shape;27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200">
                <a:solidFill>
                  <a:srgbClr val="000000"/>
                </a:solidFill>
                <a:latin typeface="Radley"/>
                <a:ea typeface="Radley"/>
                <a:cs typeface="Radley"/>
                <a:sym typeface="Radley"/>
              </a:rPr>
              <a:t>‹#›</a:t>
            </a:fld>
            <a:endParaRPr b="1" sz="1200">
              <a:solidFill>
                <a:srgbClr val="000000"/>
              </a:solidFill>
              <a:latin typeface="Radley"/>
              <a:ea typeface="Radley"/>
              <a:cs typeface="Radley"/>
              <a:sym typeface="Radley"/>
            </a:endParaRPr>
          </a:p>
        </p:txBody>
      </p:sp>
      <p:sp>
        <p:nvSpPr>
          <p:cNvPr id="285" name="Google Shape;28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200">
                <a:solidFill>
                  <a:srgbClr val="000000"/>
                </a:solidFill>
                <a:latin typeface="Radley"/>
                <a:ea typeface="Radley"/>
                <a:cs typeface="Radley"/>
                <a:sym typeface="Radley"/>
              </a:rPr>
              <a:t>‹#›</a:t>
            </a:fld>
            <a:endParaRPr b="1" sz="1200">
              <a:solidFill>
                <a:srgbClr val="000000"/>
              </a:solidFill>
              <a:latin typeface="Radley"/>
              <a:ea typeface="Radley"/>
              <a:cs typeface="Radley"/>
              <a:sym typeface="Radley"/>
            </a:endParaRPr>
          </a:p>
        </p:txBody>
      </p:sp>
      <p:sp>
        <p:nvSpPr>
          <p:cNvPr id="294" name="Google Shape;29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5" name="Google Shape;29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People who are Type A blood produce antibodies to agglutinate cells which carry Type B antigens</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They recognise them as </a:t>
            </a:r>
            <a:r>
              <a:rPr b="1" lang="en-US" sz="1200">
                <a:solidFill>
                  <a:schemeClr val="dk1"/>
                </a:solidFill>
                <a:latin typeface="Calibri"/>
                <a:ea typeface="Calibri"/>
                <a:cs typeface="Calibri"/>
                <a:sym typeface="Calibri"/>
              </a:rPr>
              <a:t>non-self. </a:t>
            </a:r>
            <a:r>
              <a:rPr lang="en-US" sz="1200">
                <a:solidFill>
                  <a:schemeClr val="dk1"/>
                </a:solidFill>
                <a:latin typeface="Calibri"/>
                <a:ea typeface="Calibri"/>
                <a:cs typeface="Calibri"/>
                <a:sym typeface="Calibri"/>
              </a:rPr>
              <a:t>The opposite is true for people who are Type B</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5"/>
          <p:cNvSpPr txBox="1"/>
          <p:nvPr>
            <p:ph type="title"/>
          </p:nvPr>
        </p:nvSpPr>
        <p:spPr>
          <a:xfrm>
            <a:off x="609600" y="1866900"/>
            <a:ext cx="8928100" cy="22733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14" name="Google Shape;14;p45"/>
          <p:cNvSpPr txBox="1"/>
          <p:nvPr>
            <p:ph idx="1" type="body"/>
          </p:nvPr>
        </p:nvSpPr>
        <p:spPr>
          <a:xfrm>
            <a:off x="609600" y="4216400"/>
            <a:ext cx="8928100" cy="2489200"/>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342900" lvl="0" marL="457200" algn="ctr">
              <a:spcBef>
                <a:spcPts val="0"/>
              </a:spcBef>
              <a:spcAft>
                <a:spcPts val="0"/>
              </a:spcAft>
              <a:buClr>
                <a:srgbClr val="D7E2EE"/>
              </a:buClr>
              <a:buSzPts val="1800"/>
              <a:buChar char="•"/>
              <a:defRPr/>
            </a:lvl1pPr>
            <a:lvl2pPr indent="-342900" lvl="1" marL="914400" algn="ctr">
              <a:spcBef>
                <a:spcPts val="200"/>
              </a:spcBef>
              <a:spcAft>
                <a:spcPts val="0"/>
              </a:spcAft>
              <a:buClr>
                <a:srgbClr val="D7E2EE"/>
              </a:buClr>
              <a:buSzPts val="1800"/>
              <a:buChar char="–"/>
              <a:defRPr/>
            </a:lvl2pPr>
            <a:lvl3pPr indent="-342900" lvl="2" marL="1371600" algn="ctr">
              <a:spcBef>
                <a:spcPts val="200"/>
              </a:spcBef>
              <a:spcAft>
                <a:spcPts val="0"/>
              </a:spcAft>
              <a:buClr>
                <a:srgbClr val="D7E2EE"/>
              </a:buClr>
              <a:buSzPts val="1800"/>
              <a:buChar char="•"/>
              <a:defRPr/>
            </a:lvl3pPr>
            <a:lvl4pPr indent="-342900" lvl="3" marL="1828800" algn="ctr">
              <a:spcBef>
                <a:spcPts val="200"/>
              </a:spcBef>
              <a:spcAft>
                <a:spcPts val="0"/>
              </a:spcAft>
              <a:buClr>
                <a:srgbClr val="D7E2EE"/>
              </a:buClr>
              <a:buSzPts val="1800"/>
              <a:buChar char="–"/>
              <a:defRPr/>
            </a:lvl4pPr>
            <a:lvl5pPr indent="-342900" lvl="4" marL="2286000" algn="ctr">
              <a:spcBef>
                <a:spcPts val="200"/>
              </a:spcBef>
              <a:spcAft>
                <a:spcPts val="0"/>
              </a:spcAft>
              <a:buClr>
                <a:srgbClr val="D7E2EE"/>
              </a:buClr>
              <a:buSzPts val="1800"/>
              <a:buChar char="»"/>
              <a:defRPr/>
            </a:lvl5pPr>
            <a:lvl6pPr indent="-228600" lvl="5" marL="2743200" algn="ctr">
              <a:spcBef>
                <a:spcPts val="200"/>
              </a:spcBef>
              <a:spcAft>
                <a:spcPts val="0"/>
              </a:spcAft>
              <a:buSzPts val="1400"/>
              <a:buNone/>
              <a:defRPr/>
            </a:lvl6pPr>
            <a:lvl7pPr indent="-228600" lvl="6" marL="3200400" algn="ctr">
              <a:spcBef>
                <a:spcPts val="200"/>
              </a:spcBef>
              <a:spcAft>
                <a:spcPts val="0"/>
              </a:spcAft>
              <a:buSzPts val="1400"/>
              <a:buNone/>
              <a:defRPr/>
            </a:lvl7pPr>
            <a:lvl8pPr indent="-228600" lvl="7" marL="3657600" algn="ctr">
              <a:spcBef>
                <a:spcPts val="200"/>
              </a:spcBef>
              <a:spcAft>
                <a:spcPts val="0"/>
              </a:spcAft>
              <a:buSzPts val="1400"/>
              <a:buNone/>
              <a:defRPr/>
            </a:lvl8pPr>
            <a:lvl9pPr indent="-228600" lvl="8" marL="4114800" algn="ctr">
              <a:spcBef>
                <a:spcPts val="200"/>
              </a:spcBef>
              <a:spcAft>
                <a:spcPts val="20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 name="Shape 42"/>
        <p:cNvGrpSpPr/>
        <p:nvPr/>
      </p:nvGrpSpPr>
      <p:grpSpPr>
        <a:xfrm>
          <a:off x="0" y="0"/>
          <a:ext cx="0" cy="0"/>
          <a:chOff x="0" y="0"/>
          <a:chExt cx="0" cy="0"/>
        </a:xfrm>
      </p:grpSpPr>
      <p:sp>
        <p:nvSpPr>
          <p:cNvPr id="43" name="Google Shape;43;p60"/>
          <p:cNvSpPr txBox="1"/>
          <p:nvPr>
            <p:ph type="title"/>
          </p:nvPr>
        </p:nvSpPr>
        <p:spPr>
          <a:xfrm>
            <a:off x="609600" y="1866900"/>
            <a:ext cx="8928100" cy="22733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44" name="Google Shape;44;p60"/>
          <p:cNvSpPr txBox="1"/>
          <p:nvPr>
            <p:ph idx="1" type="body"/>
          </p:nvPr>
        </p:nvSpPr>
        <p:spPr>
          <a:xfrm rot="5400000">
            <a:off x="3829050" y="996950"/>
            <a:ext cx="2489200" cy="8928100"/>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342900" lvl="0" marL="457200" algn="ctr">
              <a:spcBef>
                <a:spcPts val="0"/>
              </a:spcBef>
              <a:spcAft>
                <a:spcPts val="0"/>
              </a:spcAft>
              <a:buClr>
                <a:srgbClr val="D7E2EE"/>
              </a:buClr>
              <a:buSzPts val="1800"/>
              <a:buChar char="•"/>
              <a:defRPr/>
            </a:lvl1pPr>
            <a:lvl2pPr indent="-342900" lvl="1" marL="914400" algn="ctr">
              <a:spcBef>
                <a:spcPts val="200"/>
              </a:spcBef>
              <a:spcAft>
                <a:spcPts val="0"/>
              </a:spcAft>
              <a:buClr>
                <a:srgbClr val="D7E2EE"/>
              </a:buClr>
              <a:buSzPts val="1800"/>
              <a:buChar char="–"/>
              <a:defRPr/>
            </a:lvl2pPr>
            <a:lvl3pPr indent="-342900" lvl="2" marL="1371600" algn="ctr">
              <a:spcBef>
                <a:spcPts val="200"/>
              </a:spcBef>
              <a:spcAft>
                <a:spcPts val="0"/>
              </a:spcAft>
              <a:buClr>
                <a:srgbClr val="D7E2EE"/>
              </a:buClr>
              <a:buSzPts val="1800"/>
              <a:buChar char="•"/>
              <a:defRPr/>
            </a:lvl3pPr>
            <a:lvl4pPr indent="-342900" lvl="3" marL="1828800" algn="ctr">
              <a:spcBef>
                <a:spcPts val="200"/>
              </a:spcBef>
              <a:spcAft>
                <a:spcPts val="0"/>
              </a:spcAft>
              <a:buClr>
                <a:srgbClr val="D7E2EE"/>
              </a:buClr>
              <a:buSzPts val="1800"/>
              <a:buChar char="–"/>
              <a:defRPr/>
            </a:lvl4pPr>
            <a:lvl5pPr indent="-342900" lvl="4" marL="2286000" algn="ctr">
              <a:spcBef>
                <a:spcPts val="200"/>
              </a:spcBef>
              <a:spcAft>
                <a:spcPts val="0"/>
              </a:spcAft>
              <a:buClr>
                <a:srgbClr val="D7E2EE"/>
              </a:buClr>
              <a:buSzPts val="1800"/>
              <a:buChar char="»"/>
              <a:defRPr/>
            </a:lvl5pPr>
            <a:lvl6pPr indent="-228600" lvl="5" marL="2743200" algn="ctr">
              <a:spcBef>
                <a:spcPts val="200"/>
              </a:spcBef>
              <a:spcAft>
                <a:spcPts val="0"/>
              </a:spcAft>
              <a:buSzPts val="1400"/>
              <a:buNone/>
              <a:defRPr/>
            </a:lvl6pPr>
            <a:lvl7pPr indent="-228600" lvl="6" marL="3200400" algn="ctr">
              <a:spcBef>
                <a:spcPts val="200"/>
              </a:spcBef>
              <a:spcAft>
                <a:spcPts val="0"/>
              </a:spcAft>
              <a:buSzPts val="1400"/>
              <a:buNone/>
              <a:defRPr/>
            </a:lvl7pPr>
            <a:lvl8pPr indent="-228600" lvl="7" marL="3657600" algn="ctr">
              <a:spcBef>
                <a:spcPts val="200"/>
              </a:spcBef>
              <a:spcAft>
                <a:spcPts val="0"/>
              </a:spcAft>
              <a:buSzPts val="1400"/>
              <a:buNone/>
              <a:defRPr/>
            </a:lvl8pPr>
            <a:lvl9pPr indent="-228600" lvl="8" marL="4114800" algn="ctr">
              <a:spcBef>
                <a:spcPts val="200"/>
              </a:spcBef>
              <a:spcAft>
                <a:spcPts val="2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 name="Shape 45"/>
        <p:cNvGrpSpPr/>
        <p:nvPr/>
      </p:nvGrpSpPr>
      <p:grpSpPr>
        <a:xfrm>
          <a:off x="0" y="0"/>
          <a:ext cx="0" cy="0"/>
          <a:chOff x="0" y="0"/>
          <a:chExt cx="0" cy="0"/>
        </a:xfrm>
      </p:grpSpPr>
      <p:sp>
        <p:nvSpPr>
          <p:cNvPr id="46" name="Google Shape;46;p61"/>
          <p:cNvSpPr txBox="1"/>
          <p:nvPr>
            <p:ph type="title"/>
          </p:nvPr>
        </p:nvSpPr>
        <p:spPr>
          <a:xfrm rot="5400000">
            <a:off x="6002337" y="3170237"/>
            <a:ext cx="4838700" cy="2232025"/>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47" name="Google Shape;47;p61"/>
          <p:cNvSpPr txBox="1"/>
          <p:nvPr>
            <p:ph idx="1" type="body"/>
          </p:nvPr>
        </p:nvSpPr>
        <p:spPr>
          <a:xfrm rot="5400000">
            <a:off x="1462087" y="1014412"/>
            <a:ext cx="4838700" cy="6543675"/>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342900" lvl="0" marL="457200" algn="ctr">
              <a:spcBef>
                <a:spcPts val="0"/>
              </a:spcBef>
              <a:spcAft>
                <a:spcPts val="0"/>
              </a:spcAft>
              <a:buClr>
                <a:srgbClr val="D7E2EE"/>
              </a:buClr>
              <a:buSzPts val="1800"/>
              <a:buChar char="•"/>
              <a:defRPr/>
            </a:lvl1pPr>
            <a:lvl2pPr indent="-342900" lvl="1" marL="914400" algn="ctr">
              <a:spcBef>
                <a:spcPts val="200"/>
              </a:spcBef>
              <a:spcAft>
                <a:spcPts val="0"/>
              </a:spcAft>
              <a:buClr>
                <a:srgbClr val="D7E2EE"/>
              </a:buClr>
              <a:buSzPts val="1800"/>
              <a:buChar char="–"/>
              <a:defRPr/>
            </a:lvl2pPr>
            <a:lvl3pPr indent="-342900" lvl="2" marL="1371600" algn="ctr">
              <a:spcBef>
                <a:spcPts val="200"/>
              </a:spcBef>
              <a:spcAft>
                <a:spcPts val="0"/>
              </a:spcAft>
              <a:buClr>
                <a:srgbClr val="D7E2EE"/>
              </a:buClr>
              <a:buSzPts val="1800"/>
              <a:buChar char="•"/>
              <a:defRPr/>
            </a:lvl3pPr>
            <a:lvl4pPr indent="-342900" lvl="3" marL="1828800" algn="ctr">
              <a:spcBef>
                <a:spcPts val="200"/>
              </a:spcBef>
              <a:spcAft>
                <a:spcPts val="0"/>
              </a:spcAft>
              <a:buClr>
                <a:srgbClr val="D7E2EE"/>
              </a:buClr>
              <a:buSzPts val="1800"/>
              <a:buChar char="–"/>
              <a:defRPr/>
            </a:lvl4pPr>
            <a:lvl5pPr indent="-342900" lvl="4" marL="2286000" algn="ctr">
              <a:spcBef>
                <a:spcPts val="200"/>
              </a:spcBef>
              <a:spcAft>
                <a:spcPts val="0"/>
              </a:spcAft>
              <a:buClr>
                <a:srgbClr val="D7E2EE"/>
              </a:buClr>
              <a:buSzPts val="1800"/>
              <a:buChar char="»"/>
              <a:defRPr/>
            </a:lvl5pPr>
            <a:lvl6pPr indent="-228600" lvl="5" marL="2743200" algn="ctr">
              <a:spcBef>
                <a:spcPts val="200"/>
              </a:spcBef>
              <a:spcAft>
                <a:spcPts val="0"/>
              </a:spcAft>
              <a:buSzPts val="1400"/>
              <a:buNone/>
              <a:defRPr/>
            </a:lvl6pPr>
            <a:lvl7pPr indent="-228600" lvl="6" marL="3200400" algn="ctr">
              <a:spcBef>
                <a:spcPts val="200"/>
              </a:spcBef>
              <a:spcAft>
                <a:spcPts val="0"/>
              </a:spcAft>
              <a:buSzPts val="1400"/>
              <a:buNone/>
              <a:defRPr/>
            </a:lvl7pPr>
            <a:lvl8pPr indent="-228600" lvl="7" marL="3657600" algn="ctr">
              <a:spcBef>
                <a:spcPts val="200"/>
              </a:spcBef>
              <a:spcAft>
                <a:spcPts val="0"/>
              </a:spcAft>
              <a:buSzPts val="1400"/>
              <a:buNone/>
              <a:defRPr/>
            </a:lvl8pPr>
            <a:lvl9pPr indent="-228600" lvl="8" marL="4114800" algn="ctr">
              <a:spcBef>
                <a:spcPts val="200"/>
              </a:spcBef>
              <a:spcAft>
                <a:spcPts val="20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47"/>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53" name="Google Shape;53;p47"/>
          <p:cNvSpPr txBox="1"/>
          <p:nvPr>
            <p:ph idx="1" type="body"/>
          </p:nvPr>
        </p:nvSpPr>
        <p:spPr>
          <a:xfrm>
            <a:off x="990600" y="2438400"/>
            <a:ext cx="8178800" cy="4419600"/>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Metin Üzerinde İçerik" type="objOverTx">
  <p:cSld name="OBJECT_OVER_TEXT">
    <p:spTree>
      <p:nvGrpSpPr>
        <p:cNvPr id="54" name="Shape 54"/>
        <p:cNvGrpSpPr/>
        <p:nvPr/>
      </p:nvGrpSpPr>
      <p:grpSpPr>
        <a:xfrm>
          <a:off x="0" y="0"/>
          <a:ext cx="0" cy="0"/>
          <a:chOff x="0" y="0"/>
          <a:chExt cx="0" cy="0"/>
        </a:xfrm>
      </p:grpSpPr>
      <p:sp>
        <p:nvSpPr>
          <p:cNvPr id="55" name="Google Shape;55;p48"/>
          <p:cNvSpPr txBox="1"/>
          <p:nvPr>
            <p:ph type="title"/>
          </p:nvPr>
        </p:nvSpPr>
        <p:spPr>
          <a:xfrm>
            <a:off x="1693334" y="211667"/>
            <a:ext cx="7789333" cy="16968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56" name="Google Shape;56;p48"/>
          <p:cNvSpPr txBox="1"/>
          <p:nvPr>
            <p:ph idx="1" type="body"/>
          </p:nvPr>
        </p:nvSpPr>
        <p:spPr>
          <a:xfrm>
            <a:off x="1693334" y="2116667"/>
            <a:ext cx="7789333" cy="2201333"/>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57" name="Google Shape;57;p48"/>
          <p:cNvSpPr txBox="1"/>
          <p:nvPr>
            <p:ph idx="2" type="body"/>
          </p:nvPr>
        </p:nvSpPr>
        <p:spPr>
          <a:xfrm>
            <a:off x="1693334" y="4487334"/>
            <a:ext cx="7789333" cy="2201333"/>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58" name="Google Shape;58;p48"/>
          <p:cNvSpPr txBox="1"/>
          <p:nvPr>
            <p:ph idx="10" type="dt"/>
          </p:nvPr>
        </p:nvSpPr>
        <p:spPr>
          <a:xfrm>
            <a:off x="7366000" y="6942138"/>
            <a:ext cx="2116138" cy="508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sz="3200">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59" name="Google Shape;59;p48"/>
          <p:cNvSpPr txBox="1"/>
          <p:nvPr>
            <p:ph idx="11" type="ftr"/>
          </p:nvPr>
        </p:nvSpPr>
        <p:spPr>
          <a:xfrm>
            <a:off x="3640138" y="6942138"/>
            <a:ext cx="3217862" cy="508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sz="3200">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60" name="Google Shape;60;p48"/>
          <p:cNvSpPr txBox="1"/>
          <p:nvPr>
            <p:ph idx="12" type="sldNum"/>
          </p:nvPr>
        </p:nvSpPr>
        <p:spPr>
          <a:xfrm>
            <a:off x="1693863" y="6942138"/>
            <a:ext cx="1438275" cy="508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sz="3200">
                <a:solidFill>
                  <a:srgbClr val="000000"/>
                </a:solidFill>
                <a:latin typeface="Radley"/>
                <a:ea typeface="Radley"/>
                <a:cs typeface="Radley"/>
                <a:sym typeface="Radley"/>
              </a:defRPr>
            </a:lvl1pPr>
            <a:lvl2pPr indent="0" lvl="1" marL="0" marR="0" rtl="0" algn="l">
              <a:spcBef>
                <a:spcPts val="0"/>
              </a:spcBef>
              <a:spcAft>
                <a:spcPts val="0"/>
              </a:spcAft>
              <a:buNone/>
              <a:defRPr b="1" sz="3200">
                <a:solidFill>
                  <a:srgbClr val="000000"/>
                </a:solidFill>
                <a:latin typeface="Radley"/>
                <a:ea typeface="Radley"/>
                <a:cs typeface="Radley"/>
                <a:sym typeface="Radley"/>
              </a:defRPr>
            </a:lvl2pPr>
            <a:lvl3pPr indent="0" lvl="2" marL="0" marR="0" rtl="0" algn="l">
              <a:spcBef>
                <a:spcPts val="0"/>
              </a:spcBef>
              <a:spcAft>
                <a:spcPts val="0"/>
              </a:spcAft>
              <a:buNone/>
              <a:defRPr b="1" sz="3200">
                <a:solidFill>
                  <a:srgbClr val="000000"/>
                </a:solidFill>
                <a:latin typeface="Radley"/>
                <a:ea typeface="Radley"/>
                <a:cs typeface="Radley"/>
                <a:sym typeface="Radley"/>
              </a:defRPr>
            </a:lvl3pPr>
            <a:lvl4pPr indent="0" lvl="3" marL="0" marR="0" rtl="0" algn="l">
              <a:spcBef>
                <a:spcPts val="0"/>
              </a:spcBef>
              <a:spcAft>
                <a:spcPts val="0"/>
              </a:spcAft>
              <a:buNone/>
              <a:defRPr b="1" sz="3200">
                <a:solidFill>
                  <a:srgbClr val="000000"/>
                </a:solidFill>
                <a:latin typeface="Radley"/>
                <a:ea typeface="Radley"/>
                <a:cs typeface="Radley"/>
                <a:sym typeface="Radley"/>
              </a:defRPr>
            </a:lvl4pPr>
            <a:lvl5pPr indent="0" lvl="4" marL="0" marR="0" rtl="0" algn="l">
              <a:spcBef>
                <a:spcPts val="0"/>
              </a:spcBef>
              <a:spcAft>
                <a:spcPts val="0"/>
              </a:spcAft>
              <a:buNone/>
              <a:defRPr b="1" sz="3200">
                <a:solidFill>
                  <a:srgbClr val="000000"/>
                </a:solidFill>
                <a:latin typeface="Radley"/>
                <a:ea typeface="Radley"/>
                <a:cs typeface="Radley"/>
                <a:sym typeface="Radley"/>
              </a:defRPr>
            </a:lvl5pPr>
            <a:lvl6pPr indent="0" lvl="5" marL="0" marR="0" rtl="0" algn="l">
              <a:spcBef>
                <a:spcPts val="0"/>
              </a:spcBef>
              <a:spcAft>
                <a:spcPts val="0"/>
              </a:spcAft>
              <a:buNone/>
              <a:defRPr b="1" sz="3200">
                <a:solidFill>
                  <a:srgbClr val="000000"/>
                </a:solidFill>
                <a:latin typeface="Radley"/>
                <a:ea typeface="Radley"/>
                <a:cs typeface="Radley"/>
                <a:sym typeface="Radley"/>
              </a:defRPr>
            </a:lvl6pPr>
            <a:lvl7pPr indent="0" lvl="6" marL="0" marR="0" rtl="0" algn="l">
              <a:spcBef>
                <a:spcPts val="0"/>
              </a:spcBef>
              <a:spcAft>
                <a:spcPts val="0"/>
              </a:spcAft>
              <a:buNone/>
              <a:defRPr b="1" sz="3200">
                <a:solidFill>
                  <a:srgbClr val="000000"/>
                </a:solidFill>
                <a:latin typeface="Radley"/>
                <a:ea typeface="Radley"/>
                <a:cs typeface="Radley"/>
                <a:sym typeface="Radley"/>
              </a:defRPr>
            </a:lvl7pPr>
            <a:lvl8pPr indent="0" lvl="7" marL="0" marR="0" rtl="0" algn="l">
              <a:spcBef>
                <a:spcPts val="0"/>
              </a:spcBef>
              <a:spcAft>
                <a:spcPts val="0"/>
              </a:spcAft>
              <a:buNone/>
              <a:defRPr b="1" sz="3200">
                <a:solidFill>
                  <a:srgbClr val="000000"/>
                </a:solidFill>
                <a:latin typeface="Radley"/>
                <a:ea typeface="Radley"/>
                <a:cs typeface="Radley"/>
                <a:sym typeface="Radley"/>
              </a:defRPr>
            </a:lvl8pPr>
            <a:lvl9pPr indent="0" lvl="8" marL="0" marR="0" rtl="0" algn="l">
              <a:spcBef>
                <a:spcPts val="0"/>
              </a:spcBef>
              <a:spcAft>
                <a:spcPts val="0"/>
              </a:spcAft>
              <a:buNone/>
              <a:defRPr b="1" sz="3200">
                <a:solidFill>
                  <a:srgbClr val="000000"/>
                </a:solidFill>
                <a:latin typeface="Radley"/>
                <a:ea typeface="Radley"/>
                <a:cs typeface="Radley"/>
                <a:sym typeface="Radle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Metin Üzerinde 2 İçerik" type="twoObjOverTx">
  <p:cSld name="TWO_OBJECTS_OVER_TEXT">
    <p:spTree>
      <p:nvGrpSpPr>
        <p:cNvPr id="61" name="Shape 61"/>
        <p:cNvGrpSpPr/>
        <p:nvPr/>
      </p:nvGrpSpPr>
      <p:grpSpPr>
        <a:xfrm>
          <a:off x="0" y="0"/>
          <a:ext cx="0" cy="0"/>
          <a:chOff x="0" y="0"/>
          <a:chExt cx="0" cy="0"/>
        </a:xfrm>
      </p:grpSpPr>
      <p:sp>
        <p:nvSpPr>
          <p:cNvPr id="62" name="Google Shape;62;p49"/>
          <p:cNvSpPr txBox="1"/>
          <p:nvPr>
            <p:ph type="title"/>
          </p:nvPr>
        </p:nvSpPr>
        <p:spPr>
          <a:xfrm>
            <a:off x="1693334" y="211667"/>
            <a:ext cx="7789333" cy="16968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63" name="Google Shape;63;p49"/>
          <p:cNvSpPr txBox="1"/>
          <p:nvPr>
            <p:ph idx="1" type="body"/>
          </p:nvPr>
        </p:nvSpPr>
        <p:spPr>
          <a:xfrm>
            <a:off x="1693333" y="2116667"/>
            <a:ext cx="3810000" cy="2201333"/>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64" name="Google Shape;64;p49"/>
          <p:cNvSpPr txBox="1"/>
          <p:nvPr>
            <p:ph idx="2" type="body"/>
          </p:nvPr>
        </p:nvSpPr>
        <p:spPr>
          <a:xfrm>
            <a:off x="5672667" y="2116667"/>
            <a:ext cx="3810000" cy="2201333"/>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65" name="Google Shape;65;p49"/>
          <p:cNvSpPr txBox="1"/>
          <p:nvPr>
            <p:ph idx="3" type="body"/>
          </p:nvPr>
        </p:nvSpPr>
        <p:spPr>
          <a:xfrm>
            <a:off x="1693334" y="4487334"/>
            <a:ext cx="7789333" cy="2201333"/>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66" name="Google Shape;66;p49"/>
          <p:cNvSpPr txBox="1"/>
          <p:nvPr>
            <p:ph idx="10" type="dt"/>
          </p:nvPr>
        </p:nvSpPr>
        <p:spPr>
          <a:xfrm>
            <a:off x="7366000" y="6942138"/>
            <a:ext cx="2116138" cy="508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sz="3200">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67" name="Google Shape;67;p49"/>
          <p:cNvSpPr txBox="1"/>
          <p:nvPr>
            <p:ph idx="11" type="ftr"/>
          </p:nvPr>
        </p:nvSpPr>
        <p:spPr>
          <a:xfrm>
            <a:off x="3640138" y="6942138"/>
            <a:ext cx="3217862" cy="508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sz="3200">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68" name="Google Shape;68;p49"/>
          <p:cNvSpPr txBox="1"/>
          <p:nvPr>
            <p:ph idx="12" type="sldNum"/>
          </p:nvPr>
        </p:nvSpPr>
        <p:spPr>
          <a:xfrm>
            <a:off x="1693863" y="6942138"/>
            <a:ext cx="1438275" cy="508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sz="3200">
                <a:solidFill>
                  <a:srgbClr val="000000"/>
                </a:solidFill>
                <a:latin typeface="Radley"/>
                <a:ea typeface="Radley"/>
                <a:cs typeface="Radley"/>
                <a:sym typeface="Radley"/>
              </a:defRPr>
            </a:lvl1pPr>
            <a:lvl2pPr indent="0" lvl="1" marL="0" marR="0" rtl="0" algn="l">
              <a:spcBef>
                <a:spcPts val="0"/>
              </a:spcBef>
              <a:spcAft>
                <a:spcPts val="0"/>
              </a:spcAft>
              <a:buNone/>
              <a:defRPr b="1" sz="3200">
                <a:solidFill>
                  <a:srgbClr val="000000"/>
                </a:solidFill>
                <a:latin typeface="Radley"/>
                <a:ea typeface="Radley"/>
                <a:cs typeface="Radley"/>
                <a:sym typeface="Radley"/>
              </a:defRPr>
            </a:lvl2pPr>
            <a:lvl3pPr indent="0" lvl="2" marL="0" marR="0" rtl="0" algn="l">
              <a:spcBef>
                <a:spcPts val="0"/>
              </a:spcBef>
              <a:spcAft>
                <a:spcPts val="0"/>
              </a:spcAft>
              <a:buNone/>
              <a:defRPr b="1" sz="3200">
                <a:solidFill>
                  <a:srgbClr val="000000"/>
                </a:solidFill>
                <a:latin typeface="Radley"/>
                <a:ea typeface="Radley"/>
                <a:cs typeface="Radley"/>
                <a:sym typeface="Radley"/>
              </a:defRPr>
            </a:lvl3pPr>
            <a:lvl4pPr indent="0" lvl="3" marL="0" marR="0" rtl="0" algn="l">
              <a:spcBef>
                <a:spcPts val="0"/>
              </a:spcBef>
              <a:spcAft>
                <a:spcPts val="0"/>
              </a:spcAft>
              <a:buNone/>
              <a:defRPr b="1" sz="3200">
                <a:solidFill>
                  <a:srgbClr val="000000"/>
                </a:solidFill>
                <a:latin typeface="Radley"/>
                <a:ea typeface="Radley"/>
                <a:cs typeface="Radley"/>
                <a:sym typeface="Radley"/>
              </a:defRPr>
            </a:lvl4pPr>
            <a:lvl5pPr indent="0" lvl="4" marL="0" marR="0" rtl="0" algn="l">
              <a:spcBef>
                <a:spcPts val="0"/>
              </a:spcBef>
              <a:spcAft>
                <a:spcPts val="0"/>
              </a:spcAft>
              <a:buNone/>
              <a:defRPr b="1" sz="3200">
                <a:solidFill>
                  <a:srgbClr val="000000"/>
                </a:solidFill>
                <a:latin typeface="Radley"/>
                <a:ea typeface="Radley"/>
                <a:cs typeface="Radley"/>
                <a:sym typeface="Radley"/>
              </a:defRPr>
            </a:lvl5pPr>
            <a:lvl6pPr indent="0" lvl="5" marL="0" marR="0" rtl="0" algn="l">
              <a:spcBef>
                <a:spcPts val="0"/>
              </a:spcBef>
              <a:spcAft>
                <a:spcPts val="0"/>
              </a:spcAft>
              <a:buNone/>
              <a:defRPr b="1" sz="3200">
                <a:solidFill>
                  <a:srgbClr val="000000"/>
                </a:solidFill>
                <a:latin typeface="Radley"/>
                <a:ea typeface="Radley"/>
                <a:cs typeface="Radley"/>
                <a:sym typeface="Radley"/>
              </a:defRPr>
            </a:lvl6pPr>
            <a:lvl7pPr indent="0" lvl="6" marL="0" marR="0" rtl="0" algn="l">
              <a:spcBef>
                <a:spcPts val="0"/>
              </a:spcBef>
              <a:spcAft>
                <a:spcPts val="0"/>
              </a:spcAft>
              <a:buNone/>
              <a:defRPr b="1" sz="3200">
                <a:solidFill>
                  <a:srgbClr val="000000"/>
                </a:solidFill>
                <a:latin typeface="Radley"/>
                <a:ea typeface="Radley"/>
                <a:cs typeface="Radley"/>
                <a:sym typeface="Radley"/>
              </a:defRPr>
            </a:lvl7pPr>
            <a:lvl8pPr indent="0" lvl="7" marL="0" marR="0" rtl="0" algn="l">
              <a:spcBef>
                <a:spcPts val="0"/>
              </a:spcBef>
              <a:spcAft>
                <a:spcPts val="0"/>
              </a:spcAft>
              <a:buNone/>
              <a:defRPr b="1" sz="3200">
                <a:solidFill>
                  <a:srgbClr val="000000"/>
                </a:solidFill>
                <a:latin typeface="Radley"/>
                <a:ea typeface="Radley"/>
                <a:cs typeface="Radley"/>
                <a:sym typeface="Radley"/>
              </a:defRPr>
            </a:lvl8pPr>
            <a:lvl9pPr indent="0" lvl="8" marL="0" marR="0" rtl="0" algn="l">
              <a:spcBef>
                <a:spcPts val="0"/>
              </a:spcBef>
              <a:spcAft>
                <a:spcPts val="0"/>
              </a:spcAft>
              <a:buNone/>
              <a:defRPr b="1" sz="3200">
                <a:solidFill>
                  <a:srgbClr val="000000"/>
                </a:solidFill>
                <a:latin typeface="Radley"/>
                <a:ea typeface="Radley"/>
                <a:cs typeface="Radley"/>
                <a:sym typeface="Radle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Metin ve İçerik" type="txAndObj">
  <p:cSld name="TEXT_AND_OBJECT">
    <p:spTree>
      <p:nvGrpSpPr>
        <p:cNvPr id="69" name="Shape 69"/>
        <p:cNvGrpSpPr/>
        <p:nvPr/>
      </p:nvGrpSpPr>
      <p:grpSpPr>
        <a:xfrm>
          <a:off x="0" y="0"/>
          <a:ext cx="0" cy="0"/>
          <a:chOff x="0" y="0"/>
          <a:chExt cx="0" cy="0"/>
        </a:xfrm>
      </p:grpSpPr>
      <p:sp>
        <p:nvSpPr>
          <p:cNvPr id="70" name="Google Shape;70;p50"/>
          <p:cNvSpPr txBox="1"/>
          <p:nvPr>
            <p:ph type="title"/>
          </p:nvPr>
        </p:nvSpPr>
        <p:spPr>
          <a:xfrm>
            <a:off x="508000" y="305153"/>
            <a:ext cx="9144000" cy="1270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71" name="Google Shape;71;p50"/>
          <p:cNvSpPr txBox="1"/>
          <p:nvPr>
            <p:ph idx="1" type="body"/>
          </p:nvPr>
        </p:nvSpPr>
        <p:spPr>
          <a:xfrm>
            <a:off x="508000" y="1778000"/>
            <a:ext cx="4487333" cy="5028848"/>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72" name="Google Shape;72;p50"/>
          <p:cNvSpPr txBox="1"/>
          <p:nvPr>
            <p:ph idx="2" type="body"/>
          </p:nvPr>
        </p:nvSpPr>
        <p:spPr>
          <a:xfrm>
            <a:off x="5164667" y="1778000"/>
            <a:ext cx="4487333" cy="5028848"/>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73" name="Google Shape;73;p50"/>
          <p:cNvSpPr txBox="1"/>
          <p:nvPr>
            <p:ph idx="10" type="dt"/>
          </p:nvPr>
        </p:nvSpPr>
        <p:spPr>
          <a:xfrm>
            <a:off x="508000" y="6946900"/>
            <a:ext cx="2370138" cy="5286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sz="3200">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74" name="Google Shape;74;p50"/>
          <p:cNvSpPr txBox="1"/>
          <p:nvPr>
            <p:ph idx="12" type="sldNum"/>
          </p:nvPr>
        </p:nvSpPr>
        <p:spPr>
          <a:xfrm>
            <a:off x="7281863" y="6942138"/>
            <a:ext cx="2370137" cy="5302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sz="3200">
                <a:solidFill>
                  <a:srgbClr val="000000"/>
                </a:solidFill>
                <a:latin typeface="Radley"/>
                <a:ea typeface="Radley"/>
                <a:cs typeface="Radley"/>
                <a:sym typeface="Radley"/>
              </a:defRPr>
            </a:lvl1pPr>
            <a:lvl2pPr indent="0" lvl="1" marL="0" marR="0" rtl="0" algn="l">
              <a:spcBef>
                <a:spcPts val="0"/>
              </a:spcBef>
              <a:spcAft>
                <a:spcPts val="0"/>
              </a:spcAft>
              <a:buNone/>
              <a:defRPr b="1" sz="3200">
                <a:solidFill>
                  <a:srgbClr val="000000"/>
                </a:solidFill>
                <a:latin typeface="Radley"/>
                <a:ea typeface="Radley"/>
                <a:cs typeface="Radley"/>
                <a:sym typeface="Radley"/>
              </a:defRPr>
            </a:lvl2pPr>
            <a:lvl3pPr indent="0" lvl="2" marL="0" marR="0" rtl="0" algn="l">
              <a:spcBef>
                <a:spcPts val="0"/>
              </a:spcBef>
              <a:spcAft>
                <a:spcPts val="0"/>
              </a:spcAft>
              <a:buNone/>
              <a:defRPr b="1" sz="3200">
                <a:solidFill>
                  <a:srgbClr val="000000"/>
                </a:solidFill>
                <a:latin typeface="Radley"/>
                <a:ea typeface="Radley"/>
                <a:cs typeface="Radley"/>
                <a:sym typeface="Radley"/>
              </a:defRPr>
            </a:lvl3pPr>
            <a:lvl4pPr indent="0" lvl="3" marL="0" marR="0" rtl="0" algn="l">
              <a:spcBef>
                <a:spcPts val="0"/>
              </a:spcBef>
              <a:spcAft>
                <a:spcPts val="0"/>
              </a:spcAft>
              <a:buNone/>
              <a:defRPr b="1" sz="3200">
                <a:solidFill>
                  <a:srgbClr val="000000"/>
                </a:solidFill>
                <a:latin typeface="Radley"/>
                <a:ea typeface="Radley"/>
                <a:cs typeface="Radley"/>
                <a:sym typeface="Radley"/>
              </a:defRPr>
            </a:lvl4pPr>
            <a:lvl5pPr indent="0" lvl="4" marL="0" marR="0" rtl="0" algn="l">
              <a:spcBef>
                <a:spcPts val="0"/>
              </a:spcBef>
              <a:spcAft>
                <a:spcPts val="0"/>
              </a:spcAft>
              <a:buNone/>
              <a:defRPr b="1" sz="3200">
                <a:solidFill>
                  <a:srgbClr val="000000"/>
                </a:solidFill>
                <a:latin typeface="Radley"/>
                <a:ea typeface="Radley"/>
                <a:cs typeface="Radley"/>
                <a:sym typeface="Radley"/>
              </a:defRPr>
            </a:lvl5pPr>
            <a:lvl6pPr indent="0" lvl="5" marL="0" marR="0" rtl="0" algn="l">
              <a:spcBef>
                <a:spcPts val="0"/>
              </a:spcBef>
              <a:spcAft>
                <a:spcPts val="0"/>
              </a:spcAft>
              <a:buNone/>
              <a:defRPr b="1" sz="3200">
                <a:solidFill>
                  <a:srgbClr val="000000"/>
                </a:solidFill>
                <a:latin typeface="Radley"/>
                <a:ea typeface="Radley"/>
                <a:cs typeface="Radley"/>
                <a:sym typeface="Radley"/>
              </a:defRPr>
            </a:lvl6pPr>
            <a:lvl7pPr indent="0" lvl="6" marL="0" marR="0" rtl="0" algn="l">
              <a:spcBef>
                <a:spcPts val="0"/>
              </a:spcBef>
              <a:spcAft>
                <a:spcPts val="0"/>
              </a:spcAft>
              <a:buNone/>
              <a:defRPr b="1" sz="3200">
                <a:solidFill>
                  <a:srgbClr val="000000"/>
                </a:solidFill>
                <a:latin typeface="Radley"/>
                <a:ea typeface="Radley"/>
                <a:cs typeface="Radley"/>
                <a:sym typeface="Radley"/>
              </a:defRPr>
            </a:lvl7pPr>
            <a:lvl8pPr indent="0" lvl="7" marL="0" marR="0" rtl="0" algn="l">
              <a:spcBef>
                <a:spcPts val="0"/>
              </a:spcBef>
              <a:spcAft>
                <a:spcPts val="0"/>
              </a:spcAft>
              <a:buNone/>
              <a:defRPr b="1" sz="3200">
                <a:solidFill>
                  <a:srgbClr val="000000"/>
                </a:solidFill>
                <a:latin typeface="Radley"/>
                <a:ea typeface="Radley"/>
                <a:cs typeface="Radley"/>
                <a:sym typeface="Radley"/>
              </a:defRPr>
            </a:lvl8pPr>
            <a:lvl9pPr indent="0" lvl="8" marL="0" marR="0" rtl="0" algn="l">
              <a:spcBef>
                <a:spcPts val="0"/>
              </a:spcBef>
              <a:spcAft>
                <a:spcPts val="0"/>
              </a:spcAft>
              <a:buNone/>
              <a:defRPr b="1" sz="3200">
                <a:solidFill>
                  <a:srgbClr val="000000"/>
                </a:solidFill>
                <a:latin typeface="Radley"/>
                <a:ea typeface="Radley"/>
                <a:cs typeface="Radley"/>
                <a:sym typeface="Radley"/>
              </a:defRPr>
            </a:lvl9pPr>
          </a:lstStyle>
          <a:p>
            <a:pPr indent="0" lvl="0" marL="0" rtl="0" algn="l">
              <a:spcBef>
                <a:spcPts val="0"/>
              </a:spcBef>
              <a:spcAft>
                <a:spcPts val="0"/>
              </a:spcAft>
              <a:buNone/>
            </a:pPr>
            <a:fld id="{00000000-1234-1234-1234-123412341234}" type="slidenum">
              <a:rPr lang="en-US"/>
              <a:t>‹#›</a:t>
            </a:fld>
            <a:endParaRPr/>
          </a:p>
        </p:txBody>
      </p:sp>
      <p:sp>
        <p:nvSpPr>
          <p:cNvPr id="75" name="Google Shape;75;p50"/>
          <p:cNvSpPr txBox="1"/>
          <p:nvPr>
            <p:ph idx="11" type="ftr"/>
          </p:nvPr>
        </p:nvSpPr>
        <p:spPr>
          <a:xfrm>
            <a:off x="3471863" y="6942138"/>
            <a:ext cx="3216275" cy="5302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sz="3200">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aşlık ve İçerik">
  <p:cSld name="7_Başlık ve İçerik">
    <p:spTree>
      <p:nvGrpSpPr>
        <p:cNvPr id="76" name="Shape 76"/>
        <p:cNvGrpSpPr/>
        <p:nvPr/>
      </p:nvGrpSpPr>
      <p:grpSpPr>
        <a:xfrm>
          <a:off x="0" y="0"/>
          <a:ext cx="0" cy="0"/>
          <a:chOff x="0" y="0"/>
          <a:chExt cx="0" cy="0"/>
        </a:xfrm>
      </p:grpSpPr>
      <p:sp>
        <p:nvSpPr>
          <p:cNvPr id="77" name="Google Shape;77;p51"/>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78" name="Google Shape;78;p51"/>
          <p:cNvSpPr txBox="1"/>
          <p:nvPr>
            <p:ph idx="1" type="body"/>
          </p:nvPr>
        </p:nvSpPr>
        <p:spPr>
          <a:xfrm>
            <a:off x="990600" y="2438400"/>
            <a:ext cx="8178800" cy="4419600"/>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79" name="Google Shape;79;p51"/>
          <p:cNvSpPr txBox="1"/>
          <p:nvPr>
            <p:ph idx="2" type="body"/>
          </p:nvPr>
        </p:nvSpPr>
        <p:spPr>
          <a:xfrm>
            <a:off x="199458" y="257606"/>
            <a:ext cx="6641564" cy="384141"/>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Clr>
                <a:schemeClr val="lt1"/>
              </a:buClr>
              <a:buSzPts val="1001"/>
              <a:buFont typeface="Calibri"/>
              <a:buNone/>
              <a:defRPr sz="1300">
                <a:solidFill>
                  <a:schemeClr val="lt1"/>
                </a:solidFill>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
        <p:nvSpPr>
          <p:cNvPr id="80" name="Google Shape;80;p51"/>
          <p:cNvSpPr txBox="1"/>
          <p:nvPr>
            <p:ph idx="10" type="dt"/>
          </p:nvPr>
        </p:nvSpPr>
        <p:spPr>
          <a:xfrm>
            <a:off x="508000" y="6938963"/>
            <a:ext cx="2370138" cy="528637"/>
          </a:xfrm>
          <a:prstGeom prst="rect">
            <a:avLst/>
          </a:prstGeom>
          <a:noFill/>
          <a:ln>
            <a:noFill/>
          </a:ln>
        </p:spPr>
        <p:txBody>
          <a:bodyPr anchorCtr="0" anchor="t" bIns="50775" lIns="101575" spcFirstLastPara="1" rIns="101575" wrap="square" tIns="50775">
            <a:noAutofit/>
          </a:bodyPr>
          <a:lstStyle>
            <a:lvl1pPr lvl="0" marR="0" rtl="0" algn="ctr">
              <a:spcBef>
                <a:spcPts val="0"/>
              </a:spcBef>
              <a:spcAft>
                <a:spcPts val="0"/>
              </a:spcAft>
              <a:buSzPts val="1400"/>
              <a:buNone/>
              <a:defRPr b="1" sz="3200">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81" name="Google Shape;81;p51"/>
          <p:cNvSpPr txBox="1"/>
          <p:nvPr>
            <p:ph idx="11" type="ftr"/>
          </p:nvPr>
        </p:nvSpPr>
        <p:spPr>
          <a:xfrm>
            <a:off x="3471863" y="6938963"/>
            <a:ext cx="3216275" cy="528637"/>
          </a:xfrm>
          <a:prstGeom prst="rect">
            <a:avLst/>
          </a:prstGeom>
          <a:noFill/>
          <a:ln>
            <a:noFill/>
          </a:ln>
        </p:spPr>
        <p:txBody>
          <a:bodyPr anchorCtr="0" anchor="t" bIns="50775" lIns="101575" spcFirstLastPara="1" rIns="101575" wrap="square" tIns="50775">
            <a:noAutofit/>
          </a:bodyPr>
          <a:lstStyle>
            <a:lvl1pPr lvl="0" marR="0" rtl="0" algn="ctr">
              <a:spcBef>
                <a:spcPts val="0"/>
              </a:spcBef>
              <a:spcAft>
                <a:spcPts val="0"/>
              </a:spcAft>
              <a:buSzPts val="1400"/>
              <a:buNone/>
              <a:defRPr b="1" sz="3200">
                <a:solidFill>
                  <a:srgbClr val="000000"/>
                </a:solidFill>
                <a:latin typeface="Radley"/>
                <a:ea typeface="Radley"/>
                <a:cs typeface="Radley"/>
                <a:sym typeface="Radley"/>
              </a:defRPr>
            </a:lvl1pPr>
            <a:lvl2pPr lvl="1"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2pPr>
            <a:lvl3pPr lvl="2"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3pPr>
            <a:lvl4pPr lvl="3"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4pPr>
            <a:lvl5pPr lvl="4"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5pPr>
            <a:lvl6pPr lvl="5"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6pPr>
            <a:lvl7pPr lvl="6"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7pPr>
            <a:lvl8pPr lvl="7"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8pPr>
            <a:lvl9pPr lvl="8" marR="0" rtl="0" algn="l">
              <a:spcBef>
                <a:spcPts val="0"/>
              </a:spcBef>
              <a:spcAft>
                <a:spcPts val="0"/>
              </a:spcAft>
              <a:buSzPts val="1400"/>
              <a:buNone/>
              <a:defRPr b="1" i="0" sz="3200" u="none" cap="none" strike="noStrike">
                <a:solidFill>
                  <a:srgbClr val="000000"/>
                </a:solidFill>
                <a:latin typeface="Radley"/>
                <a:ea typeface="Radley"/>
                <a:cs typeface="Radley"/>
                <a:sym typeface="Radley"/>
              </a:defRPr>
            </a:lvl9pPr>
          </a:lstStyle>
          <a:p/>
        </p:txBody>
      </p:sp>
      <p:sp>
        <p:nvSpPr>
          <p:cNvPr id="82" name="Google Shape;82;p51"/>
          <p:cNvSpPr txBox="1"/>
          <p:nvPr>
            <p:ph idx="12" type="sldNum"/>
          </p:nvPr>
        </p:nvSpPr>
        <p:spPr>
          <a:xfrm>
            <a:off x="7281863" y="6938963"/>
            <a:ext cx="2370137" cy="528637"/>
          </a:xfrm>
          <a:prstGeom prst="rect">
            <a:avLst/>
          </a:prstGeom>
          <a:noFill/>
          <a:ln>
            <a:noFill/>
          </a:ln>
        </p:spPr>
        <p:txBody>
          <a:bodyPr anchorCtr="0" anchor="t" bIns="50775" lIns="101575" spcFirstLastPara="1" rIns="101575" wrap="square" tIns="50775">
            <a:noAutofit/>
          </a:bodyPr>
          <a:lstStyle>
            <a:lvl1pPr indent="0" lvl="0" marL="0" marR="0" rtl="0" algn="ctr">
              <a:spcBef>
                <a:spcPts val="0"/>
              </a:spcBef>
              <a:spcAft>
                <a:spcPts val="0"/>
              </a:spcAft>
              <a:buNone/>
              <a:defRPr b="1" sz="3200">
                <a:solidFill>
                  <a:srgbClr val="000000"/>
                </a:solidFill>
                <a:latin typeface="Radley"/>
                <a:ea typeface="Radley"/>
                <a:cs typeface="Radley"/>
                <a:sym typeface="Radley"/>
              </a:defRPr>
            </a:lvl1pPr>
            <a:lvl2pPr indent="0" lvl="1" marL="0" marR="0" rtl="0" algn="ctr">
              <a:spcBef>
                <a:spcPts val="0"/>
              </a:spcBef>
              <a:spcAft>
                <a:spcPts val="0"/>
              </a:spcAft>
              <a:buNone/>
              <a:defRPr b="1" sz="3200">
                <a:solidFill>
                  <a:srgbClr val="000000"/>
                </a:solidFill>
                <a:latin typeface="Radley"/>
                <a:ea typeface="Radley"/>
                <a:cs typeface="Radley"/>
                <a:sym typeface="Radley"/>
              </a:defRPr>
            </a:lvl2pPr>
            <a:lvl3pPr indent="0" lvl="2" marL="0" marR="0" rtl="0" algn="ctr">
              <a:spcBef>
                <a:spcPts val="0"/>
              </a:spcBef>
              <a:spcAft>
                <a:spcPts val="0"/>
              </a:spcAft>
              <a:buNone/>
              <a:defRPr b="1" sz="3200">
                <a:solidFill>
                  <a:srgbClr val="000000"/>
                </a:solidFill>
                <a:latin typeface="Radley"/>
                <a:ea typeface="Radley"/>
                <a:cs typeface="Radley"/>
                <a:sym typeface="Radley"/>
              </a:defRPr>
            </a:lvl3pPr>
            <a:lvl4pPr indent="0" lvl="3" marL="0" marR="0" rtl="0" algn="ctr">
              <a:spcBef>
                <a:spcPts val="0"/>
              </a:spcBef>
              <a:spcAft>
                <a:spcPts val="0"/>
              </a:spcAft>
              <a:buNone/>
              <a:defRPr b="1" sz="3200">
                <a:solidFill>
                  <a:srgbClr val="000000"/>
                </a:solidFill>
                <a:latin typeface="Radley"/>
                <a:ea typeface="Radley"/>
                <a:cs typeface="Radley"/>
                <a:sym typeface="Radley"/>
              </a:defRPr>
            </a:lvl4pPr>
            <a:lvl5pPr indent="0" lvl="4" marL="0" marR="0" rtl="0" algn="ctr">
              <a:spcBef>
                <a:spcPts val="0"/>
              </a:spcBef>
              <a:spcAft>
                <a:spcPts val="0"/>
              </a:spcAft>
              <a:buNone/>
              <a:defRPr b="1" sz="3200">
                <a:solidFill>
                  <a:srgbClr val="000000"/>
                </a:solidFill>
                <a:latin typeface="Radley"/>
                <a:ea typeface="Radley"/>
                <a:cs typeface="Radley"/>
                <a:sym typeface="Radley"/>
              </a:defRPr>
            </a:lvl5pPr>
            <a:lvl6pPr indent="0" lvl="5" marL="0" marR="0" rtl="0" algn="ctr">
              <a:spcBef>
                <a:spcPts val="0"/>
              </a:spcBef>
              <a:spcAft>
                <a:spcPts val="0"/>
              </a:spcAft>
              <a:buNone/>
              <a:defRPr b="1" sz="3200">
                <a:solidFill>
                  <a:srgbClr val="000000"/>
                </a:solidFill>
                <a:latin typeface="Radley"/>
                <a:ea typeface="Radley"/>
                <a:cs typeface="Radley"/>
                <a:sym typeface="Radley"/>
              </a:defRPr>
            </a:lvl6pPr>
            <a:lvl7pPr indent="0" lvl="6" marL="0" marR="0" rtl="0" algn="ctr">
              <a:spcBef>
                <a:spcPts val="0"/>
              </a:spcBef>
              <a:spcAft>
                <a:spcPts val="0"/>
              </a:spcAft>
              <a:buNone/>
              <a:defRPr b="1" sz="3200">
                <a:solidFill>
                  <a:srgbClr val="000000"/>
                </a:solidFill>
                <a:latin typeface="Radley"/>
                <a:ea typeface="Radley"/>
                <a:cs typeface="Radley"/>
                <a:sym typeface="Radley"/>
              </a:defRPr>
            </a:lvl7pPr>
            <a:lvl8pPr indent="0" lvl="7" marL="0" marR="0" rtl="0" algn="ctr">
              <a:spcBef>
                <a:spcPts val="0"/>
              </a:spcBef>
              <a:spcAft>
                <a:spcPts val="0"/>
              </a:spcAft>
              <a:buNone/>
              <a:defRPr b="1" sz="3200">
                <a:solidFill>
                  <a:srgbClr val="000000"/>
                </a:solidFill>
                <a:latin typeface="Radley"/>
                <a:ea typeface="Radley"/>
                <a:cs typeface="Radley"/>
                <a:sym typeface="Radley"/>
              </a:defRPr>
            </a:lvl8pPr>
            <a:lvl9pPr indent="0" lvl="8" marL="0" marR="0" rtl="0" algn="ctr">
              <a:spcBef>
                <a:spcPts val="0"/>
              </a:spcBef>
              <a:spcAft>
                <a:spcPts val="0"/>
              </a:spcAft>
              <a:buNone/>
              <a:defRPr b="1" sz="3200">
                <a:solidFill>
                  <a:srgbClr val="000000"/>
                </a:solidFill>
                <a:latin typeface="Radley"/>
                <a:ea typeface="Radley"/>
                <a:cs typeface="Radley"/>
                <a:sym typeface="Radle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 name="Shape 83"/>
        <p:cNvGrpSpPr/>
        <p:nvPr/>
      </p:nvGrpSpPr>
      <p:grpSpPr>
        <a:xfrm>
          <a:off x="0" y="0"/>
          <a:ext cx="0" cy="0"/>
          <a:chOff x="0" y="0"/>
          <a:chExt cx="0" cy="0"/>
        </a:xfrm>
      </p:grpSpPr>
      <p:sp>
        <p:nvSpPr>
          <p:cNvPr id="84" name="Google Shape;84;p62"/>
          <p:cNvSpPr txBox="1"/>
          <p:nvPr>
            <p:ph type="ctrTitle"/>
          </p:nvPr>
        </p:nvSpPr>
        <p:spPr>
          <a:xfrm>
            <a:off x="762000" y="2366963"/>
            <a:ext cx="8636000" cy="16335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85" name="Google Shape;85;p62"/>
          <p:cNvSpPr txBox="1"/>
          <p:nvPr>
            <p:ph idx="1" type="subTitle"/>
          </p:nvPr>
        </p:nvSpPr>
        <p:spPr>
          <a:xfrm>
            <a:off x="1524000" y="4318000"/>
            <a:ext cx="7112000" cy="19478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2464"/>
              <a:buFont typeface="Calibri"/>
              <a:buNone/>
              <a:defRPr/>
            </a:lvl1pPr>
            <a:lvl2pPr lvl="1" algn="ctr">
              <a:spcBef>
                <a:spcPts val="1700"/>
              </a:spcBef>
              <a:spcAft>
                <a:spcPts val="0"/>
              </a:spcAft>
              <a:buClr>
                <a:srgbClr val="000000"/>
              </a:buClr>
              <a:buSzPts val="2464"/>
              <a:buFont typeface="Calibri"/>
              <a:buNone/>
              <a:defRPr/>
            </a:lvl2pPr>
            <a:lvl3pPr lvl="2" algn="ctr">
              <a:spcBef>
                <a:spcPts val="1700"/>
              </a:spcBef>
              <a:spcAft>
                <a:spcPts val="0"/>
              </a:spcAft>
              <a:buClr>
                <a:srgbClr val="000000"/>
              </a:buClr>
              <a:buSzPts val="2464"/>
              <a:buFont typeface="Calibri"/>
              <a:buNone/>
              <a:defRPr/>
            </a:lvl3pPr>
            <a:lvl4pPr lvl="3" algn="ctr">
              <a:spcBef>
                <a:spcPts val="1700"/>
              </a:spcBef>
              <a:spcAft>
                <a:spcPts val="0"/>
              </a:spcAft>
              <a:buClr>
                <a:srgbClr val="000000"/>
              </a:buClr>
              <a:buSzPts val="2464"/>
              <a:buFont typeface="Calibri"/>
              <a:buNone/>
              <a:defRPr/>
            </a:lvl4pPr>
            <a:lvl5pPr lvl="4" algn="ctr">
              <a:spcBef>
                <a:spcPts val="1700"/>
              </a:spcBef>
              <a:spcAft>
                <a:spcPts val="0"/>
              </a:spcAft>
              <a:buClr>
                <a:srgbClr val="000000"/>
              </a:buClr>
              <a:buSzPts val="2464"/>
              <a:buFont typeface="Calibri"/>
              <a:buNone/>
              <a:defRPr/>
            </a:lvl5pPr>
            <a:lvl6pPr lvl="5" algn="ctr">
              <a:spcBef>
                <a:spcPts val="1700"/>
              </a:spcBef>
              <a:spcAft>
                <a:spcPts val="0"/>
              </a:spcAft>
              <a:buClr>
                <a:srgbClr val="000000"/>
              </a:buClr>
              <a:buSzPts val="2464"/>
              <a:buFont typeface="Calibri"/>
              <a:buNone/>
              <a:defRPr/>
            </a:lvl6pPr>
            <a:lvl7pPr lvl="6" algn="ctr">
              <a:spcBef>
                <a:spcPts val="1700"/>
              </a:spcBef>
              <a:spcAft>
                <a:spcPts val="0"/>
              </a:spcAft>
              <a:buClr>
                <a:srgbClr val="000000"/>
              </a:buClr>
              <a:buSzPts val="2464"/>
              <a:buFont typeface="Calibri"/>
              <a:buNone/>
              <a:defRPr/>
            </a:lvl7pPr>
            <a:lvl8pPr lvl="7" algn="ctr">
              <a:spcBef>
                <a:spcPts val="1700"/>
              </a:spcBef>
              <a:spcAft>
                <a:spcPts val="0"/>
              </a:spcAft>
              <a:buClr>
                <a:srgbClr val="000000"/>
              </a:buClr>
              <a:buSzPts val="2464"/>
              <a:buFont typeface="Calibri"/>
              <a:buNone/>
              <a:defRPr/>
            </a:lvl8pPr>
            <a:lvl9pPr lvl="8" algn="ctr">
              <a:spcBef>
                <a:spcPts val="1700"/>
              </a:spcBef>
              <a:spcAft>
                <a:spcPts val="1700"/>
              </a:spcAft>
              <a:buClr>
                <a:srgbClr val="000000"/>
              </a:buClr>
              <a:buSzPts val="2464"/>
              <a:buFont typeface="Calibri"/>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63"/>
          <p:cNvSpPr txBox="1"/>
          <p:nvPr>
            <p:ph type="title"/>
          </p:nvPr>
        </p:nvSpPr>
        <p:spPr>
          <a:xfrm>
            <a:off x="803275" y="4895850"/>
            <a:ext cx="8636000" cy="15144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88" name="Google Shape;88;p63"/>
          <p:cNvSpPr txBox="1"/>
          <p:nvPr>
            <p:ph idx="1" type="body"/>
          </p:nvPr>
        </p:nvSpPr>
        <p:spPr>
          <a:xfrm>
            <a:off x="803275" y="3228975"/>
            <a:ext cx="8636000" cy="1666875"/>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rgbClr val="000000"/>
              </a:buClr>
              <a:buSzPts val="1540"/>
              <a:buFont typeface="Calibri"/>
              <a:buNone/>
              <a:defRPr sz="2000"/>
            </a:lvl1pPr>
            <a:lvl2pPr indent="-228600" lvl="1" marL="914400" algn="l">
              <a:spcBef>
                <a:spcPts val="1700"/>
              </a:spcBef>
              <a:spcAft>
                <a:spcPts val="0"/>
              </a:spcAft>
              <a:buClr>
                <a:srgbClr val="000000"/>
              </a:buClr>
              <a:buSzPts val="1386"/>
              <a:buFont typeface="Calibri"/>
              <a:buNone/>
              <a:defRPr sz="1800"/>
            </a:lvl2pPr>
            <a:lvl3pPr indent="-228600" lvl="2" marL="1371600" algn="l">
              <a:spcBef>
                <a:spcPts val="1700"/>
              </a:spcBef>
              <a:spcAft>
                <a:spcPts val="0"/>
              </a:spcAft>
              <a:buClr>
                <a:srgbClr val="000000"/>
              </a:buClr>
              <a:buSzPts val="1232"/>
              <a:buFont typeface="Calibri"/>
              <a:buNone/>
              <a:defRPr sz="1600"/>
            </a:lvl3pPr>
            <a:lvl4pPr indent="-228600" lvl="3" marL="1828800" algn="l">
              <a:spcBef>
                <a:spcPts val="1700"/>
              </a:spcBef>
              <a:spcAft>
                <a:spcPts val="0"/>
              </a:spcAft>
              <a:buClr>
                <a:srgbClr val="000000"/>
              </a:buClr>
              <a:buSzPts val="1078"/>
              <a:buFont typeface="Calibri"/>
              <a:buNone/>
              <a:defRPr sz="1400"/>
            </a:lvl4pPr>
            <a:lvl5pPr indent="-228600" lvl="4" marL="2286000" algn="l">
              <a:spcBef>
                <a:spcPts val="1700"/>
              </a:spcBef>
              <a:spcAft>
                <a:spcPts val="0"/>
              </a:spcAft>
              <a:buClr>
                <a:srgbClr val="000000"/>
              </a:buClr>
              <a:buSzPts val="1078"/>
              <a:buFont typeface="Calibri"/>
              <a:buNone/>
              <a:defRPr sz="1400"/>
            </a:lvl5pPr>
            <a:lvl6pPr indent="-228600" lvl="5" marL="2743200" algn="l">
              <a:spcBef>
                <a:spcPts val="1700"/>
              </a:spcBef>
              <a:spcAft>
                <a:spcPts val="0"/>
              </a:spcAft>
              <a:buClr>
                <a:srgbClr val="000000"/>
              </a:buClr>
              <a:buSzPts val="1078"/>
              <a:buFont typeface="Calibri"/>
              <a:buNone/>
              <a:defRPr sz="1400"/>
            </a:lvl6pPr>
            <a:lvl7pPr indent="-228600" lvl="6" marL="3200400" algn="l">
              <a:spcBef>
                <a:spcPts val="1700"/>
              </a:spcBef>
              <a:spcAft>
                <a:spcPts val="0"/>
              </a:spcAft>
              <a:buClr>
                <a:srgbClr val="000000"/>
              </a:buClr>
              <a:buSzPts val="1078"/>
              <a:buFont typeface="Calibri"/>
              <a:buNone/>
              <a:defRPr sz="1400"/>
            </a:lvl7pPr>
            <a:lvl8pPr indent="-228600" lvl="7" marL="3657600" algn="l">
              <a:spcBef>
                <a:spcPts val="1700"/>
              </a:spcBef>
              <a:spcAft>
                <a:spcPts val="0"/>
              </a:spcAft>
              <a:buClr>
                <a:srgbClr val="000000"/>
              </a:buClr>
              <a:buSzPts val="1078"/>
              <a:buFont typeface="Calibri"/>
              <a:buNone/>
              <a:defRPr sz="1400"/>
            </a:lvl8pPr>
            <a:lvl9pPr indent="-228600" lvl="8" marL="4114800" algn="l">
              <a:spcBef>
                <a:spcPts val="1700"/>
              </a:spcBef>
              <a:spcAft>
                <a:spcPts val="1700"/>
              </a:spcAft>
              <a:buClr>
                <a:srgbClr val="000000"/>
              </a:buClr>
              <a:buSzPts val="1078"/>
              <a:buFont typeface="Calibri"/>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64"/>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91" name="Google Shape;91;p64"/>
          <p:cNvSpPr txBox="1"/>
          <p:nvPr>
            <p:ph idx="1" type="body"/>
          </p:nvPr>
        </p:nvSpPr>
        <p:spPr>
          <a:xfrm>
            <a:off x="990600" y="2438400"/>
            <a:ext cx="4013200" cy="4419600"/>
          </a:xfrm>
          <a:prstGeom prst="rect">
            <a:avLst/>
          </a:prstGeom>
          <a:noFill/>
          <a:ln>
            <a:noFill/>
          </a:ln>
        </p:spPr>
        <p:txBody>
          <a:bodyPr anchorCtr="0" anchor="ctr" bIns="45700" lIns="91425" spcFirstLastPara="1" rIns="91425" wrap="square" tIns="45700">
            <a:noAutofit/>
          </a:bodyPr>
          <a:lstStyle>
            <a:lvl1pPr indent="-365506" lvl="0" marL="457200" algn="l">
              <a:spcBef>
                <a:spcPts val="0"/>
              </a:spcBef>
              <a:spcAft>
                <a:spcPts val="0"/>
              </a:spcAft>
              <a:buClr>
                <a:srgbClr val="000000"/>
              </a:buClr>
              <a:buSzPts val="2156"/>
              <a:buFont typeface="Calibri"/>
              <a:buChar char="•"/>
              <a:defRPr sz="2800"/>
            </a:lvl1pPr>
            <a:lvl2pPr indent="-345947" lvl="1" marL="914400" algn="l">
              <a:spcBef>
                <a:spcPts val="1700"/>
              </a:spcBef>
              <a:spcAft>
                <a:spcPts val="0"/>
              </a:spcAft>
              <a:buClr>
                <a:srgbClr val="000000"/>
              </a:buClr>
              <a:buSzPts val="1848"/>
              <a:buFont typeface="Calibri"/>
              <a:buChar char="•"/>
              <a:defRPr sz="2400"/>
            </a:lvl2pPr>
            <a:lvl3pPr indent="-326389" lvl="2" marL="1371600" algn="l">
              <a:spcBef>
                <a:spcPts val="1700"/>
              </a:spcBef>
              <a:spcAft>
                <a:spcPts val="0"/>
              </a:spcAft>
              <a:buClr>
                <a:srgbClr val="000000"/>
              </a:buClr>
              <a:buSzPts val="1540"/>
              <a:buFont typeface="Calibri"/>
              <a:buChar char="•"/>
              <a:defRPr sz="2000"/>
            </a:lvl3pPr>
            <a:lvl4pPr indent="-316611" lvl="3" marL="1828800" algn="l">
              <a:spcBef>
                <a:spcPts val="1700"/>
              </a:spcBef>
              <a:spcAft>
                <a:spcPts val="0"/>
              </a:spcAft>
              <a:buClr>
                <a:srgbClr val="000000"/>
              </a:buClr>
              <a:buSzPts val="1386"/>
              <a:buFont typeface="Calibri"/>
              <a:buChar char="•"/>
              <a:defRPr sz="1800"/>
            </a:lvl4pPr>
            <a:lvl5pPr indent="-316610" lvl="4" marL="2286000" algn="l">
              <a:spcBef>
                <a:spcPts val="1700"/>
              </a:spcBef>
              <a:spcAft>
                <a:spcPts val="0"/>
              </a:spcAft>
              <a:buClr>
                <a:srgbClr val="000000"/>
              </a:buClr>
              <a:buSzPts val="1386"/>
              <a:buFont typeface="Calibri"/>
              <a:buChar char="•"/>
              <a:defRPr sz="1800"/>
            </a:lvl5pPr>
            <a:lvl6pPr indent="-316610" lvl="5" marL="2743200" algn="l">
              <a:spcBef>
                <a:spcPts val="1700"/>
              </a:spcBef>
              <a:spcAft>
                <a:spcPts val="0"/>
              </a:spcAft>
              <a:buClr>
                <a:srgbClr val="000000"/>
              </a:buClr>
              <a:buSzPts val="1386"/>
              <a:buFont typeface="Calibri"/>
              <a:buChar char="•"/>
              <a:defRPr sz="1800"/>
            </a:lvl6pPr>
            <a:lvl7pPr indent="-316610" lvl="6" marL="3200400" algn="l">
              <a:spcBef>
                <a:spcPts val="1700"/>
              </a:spcBef>
              <a:spcAft>
                <a:spcPts val="0"/>
              </a:spcAft>
              <a:buClr>
                <a:srgbClr val="000000"/>
              </a:buClr>
              <a:buSzPts val="1386"/>
              <a:buFont typeface="Calibri"/>
              <a:buChar char="•"/>
              <a:defRPr sz="1800"/>
            </a:lvl7pPr>
            <a:lvl8pPr indent="-316610" lvl="7" marL="3657600" algn="l">
              <a:spcBef>
                <a:spcPts val="1700"/>
              </a:spcBef>
              <a:spcAft>
                <a:spcPts val="0"/>
              </a:spcAft>
              <a:buClr>
                <a:srgbClr val="000000"/>
              </a:buClr>
              <a:buSzPts val="1386"/>
              <a:buFont typeface="Calibri"/>
              <a:buChar char="•"/>
              <a:defRPr sz="1800"/>
            </a:lvl8pPr>
            <a:lvl9pPr indent="-316610" lvl="8" marL="4114800" algn="l">
              <a:spcBef>
                <a:spcPts val="1700"/>
              </a:spcBef>
              <a:spcAft>
                <a:spcPts val="1700"/>
              </a:spcAft>
              <a:buClr>
                <a:srgbClr val="000000"/>
              </a:buClr>
              <a:buSzPts val="1386"/>
              <a:buFont typeface="Calibri"/>
              <a:buChar char="•"/>
              <a:defRPr sz="1800"/>
            </a:lvl9pPr>
          </a:lstStyle>
          <a:p/>
        </p:txBody>
      </p:sp>
      <p:sp>
        <p:nvSpPr>
          <p:cNvPr id="92" name="Google Shape;92;p64"/>
          <p:cNvSpPr txBox="1"/>
          <p:nvPr>
            <p:ph idx="2" type="body"/>
          </p:nvPr>
        </p:nvSpPr>
        <p:spPr>
          <a:xfrm>
            <a:off x="5156200" y="2438400"/>
            <a:ext cx="4013200" cy="4419600"/>
          </a:xfrm>
          <a:prstGeom prst="rect">
            <a:avLst/>
          </a:prstGeom>
          <a:noFill/>
          <a:ln>
            <a:noFill/>
          </a:ln>
        </p:spPr>
        <p:txBody>
          <a:bodyPr anchorCtr="0" anchor="ctr" bIns="45700" lIns="91425" spcFirstLastPara="1" rIns="91425" wrap="square" tIns="45700">
            <a:noAutofit/>
          </a:bodyPr>
          <a:lstStyle>
            <a:lvl1pPr indent="-365506" lvl="0" marL="457200" algn="l">
              <a:spcBef>
                <a:spcPts val="0"/>
              </a:spcBef>
              <a:spcAft>
                <a:spcPts val="0"/>
              </a:spcAft>
              <a:buClr>
                <a:srgbClr val="000000"/>
              </a:buClr>
              <a:buSzPts val="2156"/>
              <a:buFont typeface="Calibri"/>
              <a:buChar char="•"/>
              <a:defRPr sz="2800"/>
            </a:lvl1pPr>
            <a:lvl2pPr indent="-345947" lvl="1" marL="914400" algn="l">
              <a:spcBef>
                <a:spcPts val="1700"/>
              </a:spcBef>
              <a:spcAft>
                <a:spcPts val="0"/>
              </a:spcAft>
              <a:buClr>
                <a:srgbClr val="000000"/>
              </a:buClr>
              <a:buSzPts val="1848"/>
              <a:buFont typeface="Calibri"/>
              <a:buChar char="•"/>
              <a:defRPr sz="2400"/>
            </a:lvl2pPr>
            <a:lvl3pPr indent="-326389" lvl="2" marL="1371600" algn="l">
              <a:spcBef>
                <a:spcPts val="1700"/>
              </a:spcBef>
              <a:spcAft>
                <a:spcPts val="0"/>
              </a:spcAft>
              <a:buClr>
                <a:srgbClr val="000000"/>
              </a:buClr>
              <a:buSzPts val="1540"/>
              <a:buFont typeface="Calibri"/>
              <a:buChar char="•"/>
              <a:defRPr sz="2000"/>
            </a:lvl3pPr>
            <a:lvl4pPr indent="-316611" lvl="3" marL="1828800" algn="l">
              <a:spcBef>
                <a:spcPts val="1700"/>
              </a:spcBef>
              <a:spcAft>
                <a:spcPts val="0"/>
              </a:spcAft>
              <a:buClr>
                <a:srgbClr val="000000"/>
              </a:buClr>
              <a:buSzPts val="1386"/>
              <a:buFont typeface="Calibri"/>
              <a:buChar char="•"/>
              <a:defRPr sz="1800"/>
            </a:lvl4pPr>
            <a:lvl5pPr indent="-316610" lvl="4" marL="2286000" algn="l">
              <a:spcBef>
                <a:spcPts val="1700"/>
              </a:spcBef>
              <a:spcAft>
                <a:spcPts val="0"/>
              </a:spcAft>
              <a:buClr>
                <a:srgbClr val="000000"/>
              </a:buClr>
              <a:buSzPts val="1386"/>
              <a:buFont typeface="Calibri"/>
              <a:buChar char="•"/>
              <a:defRPr sz="1800"/>
            </a:lvl5pPr>
            <a:lvl6pPr indent="-316610" lvl="5" marL="2743200" algn="l">
              <a:spcBef>
                <a:spcPts val="1700"/>
              </a:spcBef>
              <a:spcAft>
                <a:spcPts val="0"/>
              </a:spcAft>
              <a:buClr>
                <a:srgbClr val="000000"/>
              </a:buClr>
              <a:buSzPts val="1386"/>
              <a:buFont typeface="Calibri"/>
              <a:buChar char="•"/>
              <a:defRPr sz="1800"/>
            </a:lvl6pPr>
            <a:lvl7pPr indent="-316610" lvl="6" marL="3200400" algn="l">
              <a:spcBef>
                <a:spcPts val="1700"/>
              </a:spcBef>
              <a:spcAft>
                <a:spcPts val="0"/>
              </a:spcAft>
              <a:buClr>
                <a:srgbClr val="000000"/>
              </a:buClr>
              <a:buSzPts val="1386"/>
              <a:buFont typeface="Calibri"/>
              <a:buChar char="•"/>
              <a:defRPr sz="1800"/>
            </a:lvl7pPr>
            <a:lvl8pPr indent="-316610" lvl="7" marL="3657600" algn="l">
              <a:spcBef>
                <a:spcPts val="1700"/>
              </a:spcBef>
              <a:spcAft>
                <a:spcPts val="0"/>
              </a:spcAft>
              <a:buClr>
                <a:srgbClr val="000000"/>
              </a:buClr>
              <a:buSzPts val="1386"/>
              <a:buFont typeface="Calibri"/>
              <a:buChar char="•"/>
              <a:defRPr sz="1800"/>
            </a:lvl8pPr>
            <a:lvl9pPr indent="-316610" lvl="8" marL="4114800" algn="l">
              <a:spcBef>
                <a:spcPts val="1700"/>
              </a:spcBef>
              <a:spcAft>
                <a:spcPts val="1700"/>
              </a:spcAft>
              <a:buClr>
                <a:srgbClr val="000000"/>
              </a:buClr>
              <a:buSzPts val="1386"/>
              <a:buFont typeface="Calibri"/>
              <a:buChar char="•"/>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2"/>
          <p:cNvSpPr txBox="1"/>
          <p:nvPr>
            <p:ph type="ctrTitle"/>
          </p:nvPr>
        </p:nvSpPr>
        <p:spPr>
          <a:xfrm>
            <a:off x="762000" y="2366963"/>
            <a:ext cx="8636000" cy="1633537"/>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17" name="Google Shape;17;p52"/>
          <p:cNvSpPr txBox="1"/>
          <p:nvPr>
            <p:ph idx="1" type="subTitle"/>
          </p:nvPr>
        </p:nvSpPr>
        <p:spPr>
          <a:xfrm>
            <a:off x="1524000" y="4318000"/>
            <a:ext cx="7112000" cy="1947863"/>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lvl="0" algn="ctr">
              <a:spcBef>
                <a:spcPts val="0"/>
              </a:spcBef>
              <a:spcAft>
                <a:spcPts val="0"/>
              </a:spcAft>
              <a:buClr>
                <a:srgbClr val="D7E2EE"/>
              </a:buClr>
              <a:buSzPts val="2400"/>
              <a:buFont typeface="Calibri"/>
              <a:buNone/>
              <a:defRPr/>
            </a:lvl1pPr>
            <a:lvl2pPr lvl="1" algn="ctr">
              <a:spcBef>
                <a:spcPts val="200"/>
              </a:spcBef>
              <a:spcAft>
                <a:spcPts val="0"/>
              </a:spcAft>
              <a:buClr>
                <a:srgbClr val="D7E2EE"/>
              </a:buClr>
              <a:buSzPts val="2400"/>
              <a:buFont typeface="Calibri"/>
              <a:buNone/>
              <a:defRPr/>
            </a:lvl2pPr>
            <a:lvl3pPr lvl="2" algn="ctr">
              <a:spcBef>
                <a:spcPts val="200"/>
              </a:spcBef>
              <a:spcAft>
                <a:spcPts val="0"/>
              </a:spcAft>
              <a:buClr>
                <a:srgbClr val="D7E2EE"/>
              </a:buClr>
              <a:buSzPts val="2400"/>
              <a:buFont typeface="Calibri"/>
              <a:buNone/>
              <a:defRPr/>
            </a:lvl3pPr>
            <a:lvl4pPr lvl="3" algn="ctr">
              <a:spcBef>
                <a:spcPts val="200"/>
              </a:spcBef>
              <a:spcAft>
                <a:spcPts val="0"/>
              </a:spcAft>
              <a:buClr>
                <a:srgbClr val="D7E2EE"/>
              </a:buClr>
              <a:buSzPts val="2400"/>
              <a:buFont typeface="Calibri"/>
              <a:buNone/>
              <a:defRPr/>
            </a:lvl4pPr>
            <a:lvl5pPr lvl="4" algn="ctr">
              <a:spcBef>
                <a:spcPts val="200"/>
              </a:spcBef>
              <a:spcAft>
                <a:spcPts val="0"/>
              </a:spcAft>
              <a:buClr>
                <a:srgbClr val="D7E2EE"/>
              </a:buClr>
              <a:buSzPts val="2400"/>
              <a:buFont typeface="Calibri"/>
              <a:buNone/>
              <a:defRPr/>
            </a:lvl5pPr>
            <a:lvl6pPr lvl="5" algn="ctr">
              <a:spcBef>
                <a:spcPts val="200"/>
              </a:spcBef>
              <a:spcAft>
                <a:spcPts val="0"/>
              </a:spcAft>
              <a:buClr>
                <a:srgbClr val="D7E2EE"/>
              </a:buClr>
              <a:buSzPts val="2400"/>
              <a:buFont typeface="Calibri"/>
              <a:buNone/>
              <a:defRPr/>
            </a:lvl6pPr>
            <a:lvl7pPr lvl="6" algn="ctr">
              <a:spcBef>
                <a:spcPts val="200"/>
              </a:spcBef>
              <a:spcAft>
                <a:spcPts val="0"/>
              </a:spcAft>
              <a:buClr>
                <a:srgbClr val="D7E2EE"/>
              </a:buClr>
              <a:buSzPts val="2400"/>
              <a:buFont typeface="Calibri"/>
              <a:buNone/>
              <a:defRPr/>
            </a:lvl7pPr>
            <a:lvl8pPr lvl="7" algn="ctr">
              <a:spcBef>
                <a:spcPts val="200"/>
              </a:spcBef>
              <a:spcAft>
                <a:spcPts val="0"/>
              </a:spcAft>
              <a:buClr>
                <a:srgbClr val="D7E2EE"/>
              </a:buClr>
              <a:buSzPts val="2400"/>
              <a:buFont typeface="Calibri"/>
              <a:buNone/>
              <a:defRPr/>
            </a:lvl8pPr>
            <a:lvl9pPr lvl="8" algn="ctr">
              <a:spcBef>
                <a:spcPts val="200"/>
              </a:spcBef>
              <a:spcAft>
                <a:spcPts val="200"/>
              </a:spcAft>
              <a:buClr>
                <a:srgbClr val="D7E2EE"/>
              </a:buClr>
              <a:buSzPts val="2400"/>
              <a:buFont typeface="Calibri"/>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65"/>
          <p:cNvSpPr txBox="1"/>
          <p:nvPr>
            <p:ph type="title"/>
          </p:nvPr>
        </p:nvSpPr>
        <p:spPr>
          <a:xfrm>
            <a:off x="508000" y="304800"/>
            <a:ext cx="9144000" cy="1270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95" name="Google Shape;95;p65"/>
          <p:cNvSpPr txBox="1"/>
          <p:nvPr>
            <p:ph idx="1" type="body"/>
          </p:nvPr>
        </p:nvSpPr>
        <p:spPr>
          <a:xfrm>
            <a:off x="508000" y="1704975"/>
            <a:ext cx="4489450" cy="711200"/>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rgbClr val="000000"/>
              </a:buClr>
              <a:buSzPts val="1848"/>
              <a:buFont typeface="Calibri"/>
              <a:buNone/>
              <a:defRPr b="1" sz="2400"/>
            </a:lvl1pPr>
            <a:lvl2pPr indent="-228600" lvl="1" marL="914400" algn="l">
              <a:spcBef>
                <a:spcPts val="1700"/>
              </a:spcBef>
              <a:spcAft>
                <a:spcPts val="0"/>
              </a:spcAft>
              <a:buClr>
                <a:srgbClr val="000000"/>
              </a:buClr>
              <a:buSzPts val="1540"/>
              <a:buFont typeface="Calibri"/>
              <a:buNone/>
              <a:defRPr b="1" sz="2000"/>
            </a:lvl2pPr>
            <a:lvl3pPr indent="-228600" lvl="2" marL="1371600" algn="l">
              <a:spcBef>
                <a:spcPts val="1700"/>
              </a:spcBef>
              <a:spcAft>
                <a:spcPts val="0"/>
              </a:spcAft>
              <a:buClr>
                <a:srgbClr val="000000"/>
              </a:buClr>
              <a:buSzPts val="1386"/>
              <a:buFont typeface="Calibri"/>
              <a:buNone/>
              <a:defRPr b="1" sz="1800"/>
            </a:lvl3pPr>
            <a:lvl4pPr indent="-228600" lvl="3" marL="1828800" algn="l">
              <a:spcBef>
                <a:spcPts val="1700"/>
              </a:spcBef>
              <a:spcAft>
                <a:spcPts val="0"/>
              </a:spcAft>
              <a:buClr>
                <a:srgbClr val="000000"/>
              </a:buClr>
              <a:buSzPts val="1232"/>
              <a:buFont typeface="Calibri"/>
              <a:buNone/>
              <a:defRPr b="1" sz="1600"/>
            </a:lvl4pPr>
            <a:lvl5pPr indent="-228600" lvl="4" marL="2286000" algn="l">
              <a:spcBef>
                <a:spcPts val="1700"/>
              </a:spcBef>
              <a:spcAft>
                <a:spcPts val="0"/>
              </a:spcAft>
              <a:buClr>
                <a:srgbClr val="000000"/>
              </a:buClr>
              <a:buSzPts val="1232"/>
              <a:buFont typeface="Calibri"/>
              <a:buNone/>
              <a:defRPr b="1" sz="1600"/>
            </a:lvl5pPr>
            <a:lvl6pPr indent="-228600" lvl="5" marL="2743200" algn="l">
              <a:spcBef>
                <a:spcPts val="1700"/>
              </a:spcBef>
              <a:spcAft>
                <a:spcPts val="0"/>
              </a:spcAft>
              <a:buClr>
                <a:srgbClr val="000000"/>
              </a:buClr>
              <a:buSzPts val="1232"/>
              <a:buFont typeface="Calibri"/>
              <a:buNone/>
              <a:defRPr b="1" sz="1600"/>
            </a:lvl6pPr>
            <a:lvl7pPr indent="-228600" lvl="6" marL="3200400" algn="l">
              <a:spcBef>
                <a:spcPts val="1700"/>
              </a:spcBef>
              <a:spcAft>
                <a:spcPts val="0"/>
              </a:spcAft>
              <a:buClr>
                <a:srgbClr val="000000"/>
              </a:buClr>
              <a:buSzPts val="1232"/>
              <a:buFont typeface="Calibri"/>
              <a:buNone/>
              <a:defRPr b="1" sz="1600"/>
            </a:lvl7pPr>
            <a:lvl8pPr indent="-228600" lvl="7" marL="3657600" algn="l">
              <a:spcBef>
                <a:spcPts val="1700"/>
              </a:spcBef>
              <a:spcAft>
                <a:spcPts val="0"/>
              </a:spcAft>
              <a:buClr>
                <a:srgbClr val="000000"/>
              </a:buClr>
              <a:buSzPts val="1232"/>
              <a:buFont typeface="Calibri"/>
              <a:buNone/>
              <a:defRPr b="1" sz="1600"/>
            </a:lvl8pPr>
            <a:lvl9pPr indent="-228600" lvl="8" marL="4114800" algn="l">
              <a:spcBef>
                <a:spcPts val="1700"/>
              </a:spcBef>
              <a:spcAft>
                <a:spcPts val="1700"/>
              </a:spcAft>
              <a:buClr>
                <a:srgbClr val="000000"/>
              </a:buClr>
              <a:buSzPts val="1232"/>
              <a:buFont typeface="Calibri"/>
              <a:buNone/>
              <a:defRPr b="1" sz="1600"/>
            </a:lvl9pPr>
          </a:lstStyle>
          <a:p/>
        </p:txBody>
      </p:sp>
      <p:sp>
        <p:nvSpPr>
          <p:cNvPr id="96" name="Google Shape;96;p65"/>
          <p:cNvSpPr txBox="1"/>
          <p:nvPr>
            <p:ph idx="2" type="body"/>
          </p:nvPr>
        </p:nvSpPr>
        <p:spPr>
          <a:xfrm>
            <a:off x="508000" y="2416175"/>
            <a:ext cx="4489450" cy="4391025"/>
          </a:xfrm>
          <a:prstGeom prst="rect">
            <a:avLst/>
          </a:prstGeom>
          <a:noFill/>
          <a:ln>
            <a:noFill/>
          </a:ln>
        </p:spPr>
        <p:txBody>
          <a:bodyPr anchorCtr="0" anchor="ctr" bIns="45700" lIns="91425" spcFirstLastPara="1" rIns="91425" wrap="square" tIns="45700">
            <a:noAutofit/>
          </a:bodyPr>
          <a:lstStyle>
            <a:lvl1pPr indent="-345948" lvl="0" marL="457200" algn="l">
              <a:spcBef>
                <a:spcPts val="0"/>
              </a:spcBef>
              <a:spcAft>
                <a:spcPts val="0"/>
              </a:spcAft>
              <a:buClr>
                <a:srgbClr val="000000"/>
              </a:buClr>
              <a:buSzPts val="1848"/>
              <a:buFont typeface="Calibri"/>
              <a:buChar char="•"/>
              <a:defRPr sz="2400"/>
            </a:lvl1pPr>
            <a:lvl2pPr indent="-326390" lvl="1" marL="914400" algn="l">
              <a:spcBef>
                <a:spcPts val="1700"/>
              </a:spcBef>
              <a:spcAft>
                <a:spcPts val="0"/>
              </a:spcAft>
              <a:buClr>
                <a:srgbClr val="000000"/>
              </a:buClr>
              <a:buSzPts val="1540"/>
              <a:buFont typeface="Calibri"/>
              <a:buChar char="•"/>
              <a:defRPr sz="2000"/>
            </a:lvl2pPr>
            <a:lvl3pPr indent="-316611" lvl="2" marL="1371600" algn="l">
              <a:spcBef>
                <a:spcPts val="1700"/>
              </a:spcBef>
              <a:spcAft>
                <a:spcPts val="0"/>
              </a:spcAft>
              <a:buClr>
                <a:srgbClr val="000000"/>
              </a:buClr>
              <a:buSzPts val="1386"/>
              <a:buFont typeface="Calibri"/>
              <a:buChar char="•"/>
              <a:defRPr sz="1800"/>
            </a:lvl3pPr>
            <a:lvl4pPr indent="-306832" lvl="3" marL="1828800" algn="l">
              <a:spcBef>
                <a:spcPts val="1700"/>
              </a:spcBef>
              <a:spcAft>
                <a:spcPts val="0"/>
              </a:spcAft>
              <a:buClr>
                <a:srgbClr val="000000"/>
              </a:buClr>
              <a:buSzPts val="1232"/>
              <a:buFont typeface="Calibri"/>
              <a:buChar char="•"/>
              <a:defRPr sz="1600"/>
            </a:lvl4pPr>
            <a:lvl5pPr indent="-306832" lvl="4" marL="2286000" algn="l">
              <a:spcBef>
                <a:spcPts val="1700"/>
              </a:spcBef>
              <a:spcAft>
                <a:spcPts val="0"/>
              </a:spcAft>
              <a:buClr>
                <a:srgbClr val="000000"/>
              </a:buClr>
              <a:buSzPts val="1232"/>
              <a:buFont typeface="Calibri"/>
              <a:buChar char="•"/>
              <a:defRPr sz="1600"/>
            </a:lvl5pPr>
            <a:lvl6pPr indent="-306832" lvl="5" marL="2743200" algn="l">
              <a:spcBef>
                <a:spcPts val="1700"/>
              </a:spcBef>
              <a:spcAft>
                <a:spcPts val="0"/>
              </a:spcAft>
              <a:buClr>
                <a:srgbClr val="000000"/>
              </a:buClr>
              <a:buSzPts val="1232"/>
              <a:buFont typeface="Calibri"/>
              <a:buChar char="•"/>
              <a:defRPr sz="1600"/>
            </a:lvl6pPr>
            <a:lvl7pPr indent="-306832" lvl="6" marL="3200400" algn="l">
              <a:spcBef>
                <a:spcPts val="1700"/>
              </a:spcBef>
              <a:spcAft>
                <a:spcPts val="0"/>
              </a:spcAft>
              <a:buClr>
                <a:srgbClr val="000000"/>
              </a:buClr>
              <a:buSzPts val="1232"/>
              <a:buFont typeface="Calibri"/>
              <a:buChar char="•"/>
              <a:defRPr sz="1600"/>
            </a:lvl7pPr>
            <a:lvl8pPr indent="-306832" lvl="7" marL="3657600" algn="l">
              <a:spcBef>
                <a:spcPts val="1700"/>
              </a:spcBef>
              <a:spcAft>
                <a:spcPts val="0"/>
              </a:spcAft>
              <a:buClr>
                <a:srgbClr val="000000"/>
              </a:buClr>
              <a:buSzPts val="1232"/>
              <a:buFont typeface="Calibri"/>
              <a:buChar char="•"/>
              <a:defRPr sz="1600"/>
            </a:lvl8pPr>
            <a:lvl9pPr indent="-306832" lvl="8" marL="4114800" algn="l">
              <a:spcBef>
                <a:spcPts val="1700"/>
              </a:spcBef>
              <a:spcAft>
                <a:spcPts val="1700"/>
              </a:spcAft>
              <a:buClr>
                <a:srgbClr val="000000"/>
              </a:buClr>
              <a:buSzPts val="1232"/>
              <a:buFont typeface="Calibri"/>
              <a:buChar char="•"/>
              <a:defRPr sz="1600"/>
            </a:lvl9pPr>
          </a:lstStyle>
          <a:p/>
        </p:txBody>
      </p:sp>
      <p:sp>
        <p:nvSpPr>
          <p:cNvPr id="97" name="Google Shape;97;p65"/>
          <p:cNvSpPr txBox="1"/>
          <p:nvPr>
            <p:ph idx="3" type="body"/>
          </p:nvPr>
        </p:nvSpPr>
        <p:spPr>
          <a:xfrm>
            <a:off x="5160963" y="1704975"/>
            <a:ext cx="4491037" cy="711200"/>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rgbClr val="000000"/>
              </a:buClr>
              <a:buSzPts val="1848"/>
              <a:buFont typeface="Calibri"/>
              <a:buNone/>
              <a:defRPr b="1" sz="2400"/>
            </a:lvl1pPr>
            <a:lvl2pPr indent="-228600" lvl="1" marL="914400" algn="l">
              <a:spcBef>
                <a:spcPts val="1700"/>
              </a:spcBef>
              <a:spcAft>
                <a:spcPts val="0"/>
              </a:spcAft>
              <a:buClr>
                <a:srgbClr val="000000"/>
              </a:buClr>
              <a:buSzPts val="1540"/>
              <a:buFont typeface="Calibri"/>
              <a:buNone/>
              <a:defRPr b="1" sz="2000"/>
            </a:lvl2pPr>
            <a:lvl3pPr indent="-228600" lvl="2" marL="1371600" algn="l">
              <a:spcBef>
                <a:spcPts val="1700"/>
              </a:spcBef>
              <a:spcAft>
                <a:spcPts val="0"/>
              </a:spcAft>
              <a:buClr>
                <a:srgbClr val="000000"/>
              </a:buClr>
              <a:buSzPts val="1386"/>
              <a:buFont typeface="Calibri"/>
              <a:buNone/>
              <a:defRPr b="1" sz="1800"/>
            </a:lvl3pPr>
            <a:lvl4pPr indent="-228600" lvl="3" marL="1828800" algn="l">
              <a:spcBef>
                <a:spcPts val="1700"/>
              </a:spcBef>
              <a:spcAft>
                <a:spcPts val="0"/>
              </a:spcAft>
              <a:buClr>
                <a:srgbClr val="000000"/>
              </a:buClr>
              <a:buSzPts val="1232"/>
              <a:buFont typeface="Calibri"/>
              <a:buNone/>
              <a:defRPr b="1" sz="1600"/>
            </a:lvl4pPr>
            <a:lvl5pPr indent="-228600" lvl="4" marL="2286000" algn="l">
              <a:spcBef>
                <a:spcPts val="1700"/>
              </a:spcBef>
              <a:spcAft>
                <a:spcPts val="0"/>
              </a:spcAft>
              <a:buClr>
                <a:srgbClr val="000000"/>
              </a:buClr>
              <a:buSzPts val="1232"/>
              <a:buFont typeface="Calibri"/>
              <a:buNone/>
              <a:defRPr b="1" sz="1600"/>
            </a:lvl5pPr>
            <a:lvl6pPr indent="-228600" lvl="5" marL="2743200" algn="l">
              <a:spcBef>
                <a:spcPts val="1700"/>
              </a:spcBef>
              <a:spcAft>
                <a:spcPts val="0"/>
              </a:spcAft>
              <a:buClr>
                <a:srgbClr val="000000"/>
              </a:buClr>
              <a:buSzPts val="1232"/>
              <a:buFont typeface="Calibri"/>
              <a:buNone/>
              <a:defRPr b="1" sz="1600"/>
            </a:lvl6pPr>
            <a:lvl7pPr indent="-228600" lvl="6" marL="3200400" algn="l">
              <a:spcBef>
                <a:spcPts val="1700"/>
              </a:spcBef>
              <a:spcAft>
                <a:spcPts val="0"/>
              </a:spcAft>
              <a:buClr>
                <a:srgbClr val="000000"/>
              </a:buClr>
              <a:buSzPts val="1232"/>
              <a:buFont typeface="Calibri"/>
              <a:buNone/>
              <a:defRPr b="1" sz="1600"/>
            </a:lvl7pPr>
            <a:lvl8pPr indent="-228600" lvl="7" marL="3657600" algn="l">
              <a:spcBef>
                <a:spcPts val="1700"/>
              </a:spcBef>
              <a:spcAft>
                <a:spcPts val="0"/>
              </a:spcAft>
              <a:buClr>
                <a:srgbClr val="000000"/>
              </a:buClr>
              <a:buSzPts val="1232"/>
              <a:buFont typeface="Calibri"/>
              <a:buNone/>
              <a:defRPr b="1" sz="1600"/>
            </a:lvl8pPr>
            <a:lvl9pPr indent="-228600" lvl="8" marL="4114800" algn="l">
              <a:spcBef>
                <a:spcPts val="1700"/>
              </a:spcBef>
              <a:spcAft>
                <a:spcPts val="1700"/>
              </a:spcAft>
              <a:buClr>
                <a:srgbClr val="000000"/>
              </a:buClr>
              <a:buSzPts val="1232"/>
              <a:buFont typeface="Calibri"/>
              <a:buNone/>
              <a:defRPr b="1" sz="1600"/>
            </a:lvl9pPr>
          </a:lstStyle>
          <a:p/>
        </p:txBody>
      </p:sp>
      <p:sp>
        <p:nvSpPr>
          <p:cNvPr id="98" name="Google Shape;98;p65"/>
          <p:cNvSpPr txBox="1"/>
          <p:nvPr>
            <p:ph idx="4" type="body"/>
          </p:nvPr>
        </p:nvSpPr>
        <p:spPr>
          <a:xfrm>
            <a:off x="5160963" y="2416175"/>
            <a:ext cx="4491037" cy="4391025"/>
          </a:xfrm>
          <a:prstGeom prst="rect">
            <a:avLst/>
          </a:prstGeom>
          <a:noFill/>
          <a:ln>
            <a:noFill/>
          </a:ln>
        </p:spPr>
        <p:txBody>
          <a:bodyPr anchorCtr="0" anchor="ctr" bIns="45700" lIns="91425" spcFirstLastPara="1" rIns="91425" wrap="square" tIns="45700">
            <a:noAutofit/>
          </a:bodyPr>
          <a:lstStyle>
            <a:lvl1pPr indent="-345948" lvl="0" marL="457200" algn="l">
              <a:spcBef>
                <a:spcPts val="0"/>
              </a:spcBef>
              <a:spcAft>
                <a:spcPts val="0"/>
              </a:spcAft>
              <a:buClr>
                <a:srgbClr val="000000"/>
              </a:buClr>
              <a:buSzPts val="1848"/>
              <a:buFont typeface="Calibri"/>
              <a:buChar char="•"/>
              <a:defRPr sz="2400"/>
            </a:lvl1pPr>
            <a:lvl2pPr indent="-326390" lvl="1" marL="914400" algn="l">
              <a:spcBef>
                <a:spcPts val="1700"/>
              </a:spcBef>
              <a:spcAft>
                <a:spcPts val="0"/>
              </a:spcAft>
              <a:buClr>
                <a:srgbClr val="000000"/>
              </a:buClr>
              <a:buSzPts val="1540"/>
              <a:buFont typeface="Calibri"/>
              <a:buChar char="•"/>
              <a:defRPr sz="2000"/>
            </a:lvl2pPr>
            <a:lvl3pPr indent="-316611" lvl="2" marL="1371600" algn="l">
              <a:spcBef>
                <a:spcPts val="1700"/>
              </a:spcBef>
              <a:spcAft>
                <a:spcPts val="0"/>
              </a:spcAft>
              <a:buClr>
                <a:srgbClr val="000000"/>
              </a:buClr>
              <a:buSzPts val="1386"/>
              <a:buFont typeface="Calibri"/>
              <a:buChar char="•"/>
              <a:defRPr sz="1800"/>
            </a:lvl3pPr>
            <a:lvl4pPr indent="-306832" lvl="3" marL="1828800" algn="l">
              <a:spcBef>
                <a:spcPts val="1700"/>
              </a:spcBef>
              <a:spcAft>
                <a:spcPts val="0"/>
              </a:spcAft>
              <a:buClr>
                <a:srgbClr val="000000"/>
              </a:buClr>
              <a:buSzPts val="1232"/>
              <a:buFont typeface="Calibri"/>
              <a:buChar char="•"/>
              <a:defRPr sz="1600"/>
            </a:lvl4pPr>
            <a:lvl5pPr indent="-306832" lvl="4" marL="2286000" algn="l">
              <a:spcBef>
                <a:spcPts val="1700"/>
              </a:spcBef>
              <a:spcAft>
                <a:spcPts val="0"/>
              </a:spcAft>
              <a:buClr>
                <a:srgbClr val="000000"/>
              </a:buClr>
              <a:buSzPts val="1232"/>
              <a:buFont typeface="Calibri"/>
              <a:buChar char="•"/>
              <a:defRPr sz="1600"/>
            </a:lvl5pPr>
            <a:lvl6pPr indent="-306832" lvl="5" marL="2743200" algn="l">
              <a:spcBef>
                <a:spcPts val="1700"/>
              </a:spcBef>
              <a:spcAft>
                <a:spcPts val="0"/>
              </a:spcAft>
              <a:buClr>
                <a:srgbClr val="000000"/>
              </a:buClr>
              <a:buSzPts val="1232"/>
              <a:buFont typeface="Calibri"/>
              <a:buChar char="•"/>
              <a:defRPr sz="1600"/>
            </a:lvl6pPr>
            <a:lvl7pPr indent="-306832" lvl="6" marL="3200400" algn="l">
              <a:spcBef>
                <a:spcPts val="1700"/>
              </a:spcBef>
              <a:spcAft>
                <a:spcPts val="0"/>
              </a:spcAft>
              <a:buClr>
                <a:srgbClr val="000000"/>
              </a:buClr>
              <a:buSzPts val="1232"/>
              <a:buFont typeface="Calibri"/>
              <a:buChar char="•"/>
              <a:defRPr sz="1600"/>
            </a:lvl7pPr>
            <a:lvl8pPr indent="-306832" lvl="7" marL="3657600" algn="l">
              <a:spcBef>
                <a:spcPts val="1700"/>
              </a:spcBef>
              <a:spcAft>
                <a:spcPts val="0"/>
              </a:spcAft>
              <a:buClr>
                <a:srgbClr val="000000"/>
              </a:buClr>
              <a:buSzPts val="1232"/>
              <a:buFont typeface="Calibri"/>
              <a:buChar char="•"/>
              <a:defRPr sz="1600"/>
            </a:lvl8pPr>
            <a:lvl9pPr indent="-306832" lvl="8" marL="4114800" algn="l">
              <a:spcBef>
                <a:spcPts val="1700"/>
              </a:spcBef>
              <a:spcAft>
                <a:spcPts val="1700"/>
              </a:spcAft>
              <a:buClr>
                <a:srgbClr val="000000"/>
              </a:buClr>
              <a:buSzPts val="1232"/>
              <a:buFont typeface="Calibri"/>
              <a:buChar char="•"/>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66"/>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68"/>
          <p:cNvSpPr txBox="1"/>
          <p:nvPr>
            <p:ph type="title"/>
          </p:nvPr>
        </p:nvSpPr>
        <p:spPr>
          <a:xfrm>
            <a:off x="508000" y="303213"/>
            <a:ext cx="3343275" cy="1290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104" name="Google Shape;104;p68"/>
          <p:cNvSpPr txBox="1"/>
          <p:nvPr>
            <p:ph idx="1" type="body"/>
          </p:nvPr>
        </p:nvSpPr>
        <p:spPr>
          <a:xfrm>
            <a:off x="3971925" y="303213"/>
            <a:ext cx="5680075" cy="6503987"/>
          </a:xfrm>
          <a:prstGeom prst="rect">
            <a:avLst/>
          </a:prstGeom>
          <a:noFill/>
          <a:ln>
            <a:noFill/>
          </a:ln>
        </p:spPr>
        <p:txBody>
          <a:bodyPr anchorCtr="0" anchor="ctr" bIns="45700" lIns="91425" spcFirstLastPara="1" rIns="91425" wrap="square" tIns="45700">
            <a:noAutofit/>
          </a:bodyPr>
          <a:lstStyle>
            <a:lvl1pPr indent="-385064" lvl="0" marL="457200" algn="l">
              <a:spcBef>
                <a:spcPts val="0"/>
              </a:spcBef>
              <a:spcAft>
                <a:spcPts val="0"/>
              </a:spcAft>
              <a:buClr>
                <a:srgbClr val="000000"/>
              </a:buClr>
              <a:buSzPts val="2464"/>
              <a:buFont typeface="Calibri"/>
              <a:buChar char="•"/>
              <a:defRPr sz="3200"/>
            </a:lvl1pPr>
            <a:lvl2pPr indent="-365506" lvl="1" marL="914400" algn="l">
              <a:spcBef>
                <a:spcPts val="1700"/>
              </a:spcBef>
              <a:spcAft>
                <a:spcPts val="0"/>
              </a:spcAft>
              <a:buClr>
                <a:srgbClr val="000000"/>
              </a:buClr>
              <a:buSzPts val="2156"/>
              <a:buFont typeface="Calibri"/>
              <a:buChar char="•"/>
              <a:defRPr sz="2800"/>
            </a:lvl2pPr>
            <a:lvl3pPr indent="-345947" lvl="2" marL="1371600" algn="l">
              <a:spcBef>
                <a:spcPts val="1700"/>
              </a:spcBef>
              <a:spcAft>
                <a:spcPts val="0"/>
              </a:spcAft>
              <a:buClr>
                <a:srgbClr val="000000"/>
              </a:buClr>
              <a:buSzPts val="1848"/>
              <a:buFont typeface="Calibri"/>
              <a:buChar char="•"/>
              <a:defRPr sz="2400"/>
            </a:lvl3pPr>
            <a:lvl4pPr indent="-326389" lvl="3" marL="1828800" algn="l">
              <a:spcBef>
                <a:spcPts val="1700"/>
              </a:spcBef>
              <a:spcAft>
                <a:spcPts val="0"/>
              </a:spcAft>
              <a:buClr>
                <a:srgbClr val="000000"/>
              </a:buClr>
              <a:buSzPts val="1540"/>
              <a:buFont typeface="Calibri"/>
              <a:buChar char="•"/>
              <a:defRPr sz="2000"/>
            </a:lvl4pPr>
            <a:lvl5pPr indent="-326389" lvl="4" marL="2286000" algn="l">
              <a:spcBef>
                <a:spcPts val="1700"/>
              </a:spcBef>
              <a:spcAft>
                <a:spcPts val="0"/>
              </a:spcAft>
              <a:buClr>
                <a:srgbClr val="000000"/>
              </a:buClr>
              <a:buSzPts val="1540"/>
              <a:buFont typeface="Calibri"/>
              <a:buChar char="•"/>
              <a:defRPr sz="2000"/>
            </a:lvl5pPr>
            <a:lvl6pPr indent="-326389" lvl="5" marL="2743200" algn="l">
              <a:spcBef>
                <a:spcPts val="1700"/>
              </a:spcBef>
              <a:spcAft>
                <a:spcPts val="0"/>
              </a:spcAft>
              <a:buClr>
                <a:srgbClr val="000000"/>
              </a:buClr>
              <a:buSzPts val="1540"/>
              <a:buFont typeface="Calibri"/>
              <a:buChar char="•"/>
              <a:defRPr sz="2000"/>
            </a:lvl6pPr>
            <a:lvl7pPr indent="-326389" lvl="6" marL="3200400" algn="l">
              <a:spcBef>
                <a:spcPts val="1700"/>
              </a:spcBef>
              <a:spcAft>
                <a:spcPts val="0"/>
              </a:spcAft>
              <a:buClr>
                <a:srgbClr val="000000"/>
              </a:buClr>
              <a:buSzPts val="1540"/>
              <a:buFont typeface="Calibri"/>
              <a:buChar char="•"/>
              <a:defRPr sz="2000"/>
            </a:lvl7pPr>
            <a:lvl8pPr indent="-326390" lvl="7" marL="3657600" algn="l">
              <a:spcBef>
                <a:spcPts val="1700"/>
              </a:spcBef>
              <a:spcAft>
                <a:spcPts val="0"/>
              </a:spcAft>
              <a:buClr>
                <a:srgbClr val="000000"/>
              </a:buClr>
              <a:buSzPts val="1540"/>
              <a:buFont typeface="Calibri"/>
              <a:buChar char="•"/>
              <a:defRPr sz="2000"/>
            </a:lvl8pPr>
            <a:lvl9pPr indent="-326390" lvl="8" marL="4114800" algn="l">
              <a:spcBef>
                <a:spcPts val="1700"/>
              </a:spcBef>
              <a:spcAft>
                <a:spcPts val="1700"/>
              </a:spcAft>
              <a:buClr>
                <a:srgbClr val="000000"/>
              </a:buClr>
              <a:buSzPts val="1540"/>
              <a:buFont typeface="Calibri"/>
              <a:buChar char="•"/>
              <a:defRPr sz="2000"/>
            </a:lvl9pPr>
          </a:lstStyle>
          <a:p/>
        </p:txBody>
      </p:sp>
      <p:sp>
        <p:nvSpPr>
          <p:cNvPr id="105" name="Google Shape;105;p68"/>
          <p:cNvSpPr txBox="1"/>
          <p:nvPr>
            <p:ph idx="2" type="body"/>
          </p:nvPr>
        </p:nvSpPr>
        <p:spPr>
          <a:xfrm>
            <a:off x="508000" y="1593850"/>
            <a:ext cx="3343275" cy="5213350"/>
          </a:xfrm>
          <a:prstGeom prst="rect">
            <a:avLst/>
          </a:prstGeom>
          <a:noFill/>
          <a:ln>
            <a:noFill/>
          </a:ln>
        </p:spPr>
        <p:txBody>
          <a:bodyPr anchorCtr="0" anchor="ctr" bIns="45700" lIns="91425" spcFirstLastPara="1" rIns="91425" wrap="square" tIns="45700">
            <a:noAutofit/>
          </a:bodyPr>
          <a:lstStyle>
            <a:lvl1pPr indent="-228600" lvl="0" marL="457200" algn="l">
              <a:spcBef>
                <a:spcPts val="0"/>
              </a:spcBef>
              <a:spcAft>
                <a:spcPts val="0"/>
              </a:spcAft>
              <a:buClr>
                <a:srgbClr val="000000"/>
              </a:buClr>
              <a:buSzPts val="1078"/>
              <a:buFont typeface="Calibri"/>
              <a:buNone/>
              <a:defRPr sz="1400"/>
            </a:lvl1pPr>
            <a:lvl2pPr indent="-228600" lvl="1" marL="914400" algn="l">
              <a:spcBef>
                <a:spcPts val="1700"/>
              </a:spcBef>
              <a:spcAft>
                <a:spcPts val="0"/>
              </a:spcAft>
              <a:buClr>
                <a:srgbClr val="000000"/>
              </a:buClr>
              <a:buSzPts val="924"/>
              <a:buFont typeface="Calibri"/>
              <a:buNone/>
              <a:defRPr sz="1200"/>
            </a:lvl2pPr>
            <a:lvl3pPr indent="-228600" lvl="2" marL="1371600" algn="l">
              <a:spcBef>
                <a:spcPts val="1700"/>
              </a:spcBef>
              <a:spcAft>
                <a:spcPts val="0"/>
              </a:spcAft>
              <a:buClr>
                <a:srgbClr val="000000"/>
              </a:buClr>
              <a:buSzPts val="770"/>
              <a:buFont typeface="Calibri"/>
              <a:buNone/>
              <a:defRPr sz="1000"/>
            </a:lvl3pPr>
            <a:lvl4pPr indent="-228600" lvl="3" marL="1828800" algn="l">
              <a:spcBef>
                <a:spcPts val="1700"/>
              </a:spcBef>
              <a:spcAft>
                <a:spcPts val="0"/>
              </a:spcAft>
              <a:buClr>
                <a:srgbClr val="000000"/>
              </a:buClr>
              <a:buSzPts val="693"/>
              <a:buFont typeface="Calibri"/>
              <a:buNone/>
              <a:defRPr sz="900"/>
            </a:lvl4pPr>
            <a:lvl5pPr indent="-228600" lvl="4" marL="2286000" algn="l">
              <a:spcBef>
                <a:spcPts val="1700"/>
              </a:spcBef>
              <a:spcAft>
                <a:spcPts val="0"/>
              </a:spcAft>
              <a:buClr>
                <a:srgbClr val="000000"/>
              </a:buClr>
              <a:buSzPts val="693"/>
              <a:buFont typeface="Calibri"/>
              <a:buNone/>
              <a:defRPr sz="900"/>
            </a:lvl5pPr>
            <a:lvl6pPr indent="-228600" lvl="5" marL="2743200" algn="l">
              <a:spcBef>
                <a:spcPts val="1700"/>
              </a:spcBef>
              <a:spcAft>
                <a:spcPts val="0"/>
              </a:spcAft>
              <a:buClr>
                <a:srgbClr val="000000"/>
              </a:buClr>
              <a:buSzPts val="693"/>
              <a:buFont typeface="Calibri"/>
              <a:buNone/>
              <a:defRPr sz="900"/>
            </a:lvl6pPr>
            <a:lvl7pPr indent="-228600" lvl="6" marL="3200400" algn="l">
              <a:spcBef>
                <a:spcPts val="1700"/>
              </a:spcBef>
              <a:spcAft>
                <a:spcPts val="0"/>
              </a:spcAft>
              <a:buClr>
                <a:srgbClr val="000000"/>
              </a:buClr>
              <a:buSzPts val="693"/>
              <a:buFont typeface="Calibri"/>
              <a:buNone/>
              <a:defRPr sz="900"/>
            </a:lvl7pPr>
            <a:lvl8pPr indent="-228600" lvl="7" marL="3657600" algn="l">
              <a:spcBef>
                <a:spcPts val="1700"/>
              </a:spcBef>
              <a:spcAft>
                <a:spcPts val="0"/>
              </a:spcAft>
              <a:buClr>
                <a:srgbClr val="000000"/>
              </a:buClr>
              <a:buSzPts val="693"/>
              <a:buFont typeface="Calibri"/>
              <a:buNone/>
              <a:defRPr sz="900"/>
            </a:lvl8pPr>
            <a:lvl9pPr indent="-228600" lvl="8" marL="4114800" algn="l">
              <a:spcBef>
                <a:spcPts val="1700"/>
              </a:spcBef>
              <a:spcAft>
                <a:spcPts val="1700"/>
              </a:spcAft>
              <a:buClr>
                <a:srgbClr val="000000"/>
              </a:buClr>
              <a:buSzPts val="693"/>
              <a:buFont typeface="Calibri"/>
              <a:buNone/>
              <a:defRPr sz="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69"/>
          <p:cNvSpPr txBox="1"/>
          <p:nvPr>
            <p:ph type="title"/>
          </p:nvPr>
        </p:nvSpPr>
        <p:spPr>
          <a:xfrm>
            <a:off x="1990725" y="5334000"/>
            <a:ext cx="6096000" cy="6302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108" name="Google Shape;108;p69"/>
          <p:cNvSpPr/>
          <p:nvPr>
            <p:ph idx="2" type="pic"/>
          </p:nvPr>
        </p:nvSpPr>
        <p:spPr>
          <a:xfrm>
            <a:off x="1990725" y="681038"/>
            <a:ext cx="6096000" cy="4572000"/>
          </a:xfrm>
          <a:prstGeom prst="rect">
            <a:avLst/>
          </a:prstGeom>
          <a:noFill/>
          <a:ln>
            <a:noFill/>
          </a:ln>
        </p:spPr>
      </p:sp>
      <p:sp>
        <p:nvSpPr>
          <p:cNvPr id="109" name="Google Shape;109;p69"/>
          <p:cNvSpPr txBox="1"/>
          <p:nvPr>
            <p:ph idx="1" type="body"/>
          </p:nvPr>
        </p:nvSpPr>
        <p:spPr>
          <a:xfrm>
            <a:off x="1990725" y="5964238"/>
            <a:ext cx="6096000" cy="893762"/>
          </a:xfrm>
          <a:prstGeom prst="rect">
            <a:avLst/>
          </a:prstGeom>
          <a:noFill/>
          <a:ln>
            <a:noFill/>
          </a:ln>
        </p:spPr>
        <p:txBody>
          <a:bodyPr anchorCtr="0" anchor="ctr" bIns="45700" lIns="91425" spcFirstLastPara="1" rIns="91425" wrap="square" tIns="45700">
            <a:noAutofit/>
          </a:bodyPr>
          <a:lstStyle>
            <a:lvl1pPr indent="-228600" lvl="0" marL="457200" algn="l">
              <a:spcBef>
                <a:spcPts val="0"/>
              </a:spcBef>
              <a:spcAft>
                <a:spcPts val="0"/>
              </a:spcAft>
              <a:buClr>
                <a:srgbClr val="000000"/>
              </a:buClr>
              <a:buSzPts val="1078"/>
              <a:buFont typeface="Calibri"/>
              <a:buNone/>
              <a:defRPr sz="1400"/>
            </a:lvl1pPr>
            <a:lvl2pPr indent="-228600" lvl="1" marL="914400" algn="l">
              <a:spcBef>
                <a:spcPts val="1700"/>
              </a:spcBef>
              <a:spcAft>
                <a:spcPts val="0"/>
              </a:spcAft>
              <a:buClr>
                <a:srgbClr val="000000"/>
              </a:buClr>
              <a:buSzPts val="924"/>
              <a:buFont typeface="Calibri"/>
              <a:buNone/>
              <a:defRPr sz="1200"/>
            </a:lvl2pPr>
            <a:lvl3pPr indent="-228600" lvl="2" marL="1371600" algn="l">
              <a:spcBef>
                <a:spcPts val="1700"/>
              </a:spcBef>
              <a:spcAft>
                <a:spcPts val="0"/>
              </a:spcAft>
              <a:buClr>
                <a:srgbClr val="000000"/>
              </a:buClr>
              <a:buSzPts val="770"/>
              <a:buFont typeface="Calibri"/>
              <a:buNone/>
              <a:defRPr sz="1000"/>
            </a:lvl3pPr>
            <a:lvl4pPr indent="-228600" lvl="3" marL="1828800" algn="l">
              <a:spcBef>
                <a:spcPts val="1700"/>
              </a:spcBef>
              <a:spcAft>
                <a:spcPts val="0"/>
              </a:spcAft>
              <a:buClr>
                <a:srgbClr val="000000"/>
              </a:buClr>
              <a:buSzPts val="693"/>
              <a:buFont typeface="Calibri"/>
              <a:buNone/>
              <a:defRPr sz="900"/>
            </a:lvl4pPr>
            <a:lvl5pPr indent="-228600" lvl="4" marL="2286000" algn="l">
              <a:spcBef>
                <a:spcPts val="1700"/>
              </a:spcBef>
              <a:spcAft>
                <a:spcPts val="0"/>
              </a:spcAft>
              <a:buClr>
                <a:srgbClr val="000000"/>
              </a:buClr>
              <a:buSzPts val="693"/>
              <a:buFont typeface="Calibri"/>
              <a:buNone/>
              <a:defRPr sz="900"/>
            </a:lvl5pPr>
            <a:lvl6pPr indent="-228600" lvl="5" marL="2743200" algn="l">
              <a:spcBef>
                <a:spcPts val="1700"/>
              </a:spcBef>
              <a:spcAft>
                <a:spcPts val="0"/>
              </a:spcAft>
              <a:buClr>
                <a:srgbClr val="000000"/>
              </a:buClr>
              <a:buSzPts val="693"/>
              <a:buFont typeface="Calibri"/>
              <a:buNone/>
              <a:defRPr sz="900"/>
            </a:lvl6pPr>
            <a:lvl7pPr indent="-228600" lvl="6" marL="3200400" algn="l">
              <a:spcBef>
                <a:spcPts val="1700"/>
              </a:spcBef>
              <a:spcAft>
                <a:spcPts val="0"/>
              </a:spcAft>
              <a:buClr>
                <a:srgbClr val="000000"/>
              </a:buClr>
              <a:buSzPts val="693"/>
              <a:buFont typeface="Calibri"/>
              <a:buNone/>
              <a:defRPr sz="900"/>
            </a:lvl7pPr>
            <a:lvl8pPr indent="-228600" lvl="7" marL="3657600" algn="l">
              <a:spcBef>
                <a:spcPts val="1700"/>
              </a:spcBef>
              <a:spcAft>
                <a:spcPts val="0"/>
              </a:spcAft>
              <a:buClr>
                <a:srgbClr val="000000"/>
              </a:buClr>
              <a:buSzPts val="693"/>
              <a:buFont typeface="Calibri"/>
              <a:buNone/>
              <a:defRPr sz="900"/>
            </a:lvl8pPr>
            <a:lvl9pPr indent="-228600" lvl="8" marL="4114800" algn="l">
              <a:spcBef>
                <a:spcPts val="1700"/>
              </a:spcBef>
              <a:spcAft>
                <a:spcPts val="1700"/>
              </a:spcAft>
              <a:buClr>
                <a:srgbClr val="000000"/>
              </a:buClr>
              <a:buSzPts val="693"/>
              <a:buFont typeface="Calibri"/>
              <a:buNone/>
              <a:defRPr sz="9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70"/>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112" name="Google Shape;112;p70"/>
          <p:cNvSpPr txBox="1"/>
          <p:nvPr>
            <p:ph idx="1" type="body"/>
          </p:nvPr>
        </p:nvSpPr>
        <p:spPr>
          <a:xfrm rot="5400000">
            <a:off x="2870200" y="558800"/>
            <a:ext cx="4419600" cy="8178800"/>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71"/>
          <p:cNvSpPr txBox="1"/>
          <p:nvPr>
            <p:ph type="title"/>
          </p:nvPr>
        </p:nvSpPr>
        <p:spPr>
          <a:xfrm rot="5400000">
            <a:off x="5270500" y="2959100"/>
            <a:ext cx="575310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200"/>
              </a:spcBef>
              <a:spcAft>
                <a:spcPts val="0"/>
              </a:spcAft>
              <a:buSzPts val="1400"/>
              <a:buNone/>
              <a:defRPr/>
            </a:lvl2pPr>
            <a:lvl3pPr lvl="2" algn="l">
              <a:spcBef>
                <a:spcPts val="200"/>
              </a:spcBef>
              <a:spcAft>
                <a:spcPts val="0"/>
              </a:spcAft>
              <a:buSzPts val="1400"/>
              <a:buNone/>
              <a:defRPr/>
            </a:lvl3pPr>
            <a:lvl4pPr lvl="3" algn="l">
              <a:spcBef>
                <a:spcPts val="200"/>
              </a:spcBef>
              <a:spcAft>
                <a:spcPts val="0"/>
              </a:spcAft>
              <a:buSzPts val="1400"/>
              <a:buNone/>
              <a:defRPr/>
            </a:lvl4pPr>
            <a:lvl5pPr lvl="4" algn="l">
              <a:spcBef>
                <a:spcPts val="200"/>
              </a:spcBef>
              <a:spcAft>
                <a:spcPts val="0"/>
              </a:spcAft>
              <a:buSzPts val="1400"/>
              <a:buNone/>
              <a:defRPr/>
            </a:lvl5pPr>
            <a:lvl6pPr lvl="5" algn="l">
              <a:spcBef>
                <a:spcPts val="200"/>
              </a:spcBef>
              <a:spcAft>
                <a:spcPts val="0"/>
              </a:spcAft>
              <a:buSzPts val="1400"/>
              <a:buNone/>
              <a:defRPr/>
            </a:lvl6pPr>
            <a:lvl7pPr lvl="6" algn="l">
              <a:spcBef>
                <a:spcPts val="200"/>
              </a:spcBef>
              <a:spcAft>
                <a:spcPts val="0"/>
              </a:spcAft>
              <a:buSzPts val="1400"/>
              <a:buNone/>
              <a:defRPr/>
            </a:lvl7pPr>
            <a:lvl8pPr lvl="7" algn="l">
              <a:spcBef>
                <a:spcPts val="200"/>
              </a:spcBef>
              <a:spcAft>
                <a:spcPts val="0"/>
              </a:spcAft>
              <a:buSzPts val="1400"/>
              <a:buNone/>
              <a:defRPr/>
            </a:lvl8pPr>
            <a:lvl9pPr lvl="8" algn="l">
              <a:spcBef>
                <a:spcPts val="200"/>
              </a:spcBef>
              <a:spcAft>
                <a:spcPts val="200"/>
              </a:spcAft>
              <a:buSzPts val="1400"/>
              <a:buNone/>
              <a:defRPr/>
            </a:lvl9pPr>
          </a:lstStyle>
          <a:p/>
        </p:txBody>
      </p:sp>
      <p:sp>
        <p:nvSpPr>
          <p:cNvPr id="115" name="Google Shape;115;p71"/>
          <p:cNvSpPr txBox="1"/>
          <p:nvPr>
            <p:ph idx="1" type="body"/>
          </p:nvPr>
        </p:nvSpPr>
        <p:spPr>
          <a:xfrm rot="5400000">
            <a:off x="1104900" y="990600"/>
            <a:ext cx="5753100" cy="5981700"/>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1700"/>
              </a:spcBef>
              <a:spcAft>
                <a:spcPts val="0"/>
              </a:spcAft>
              <a:buClr>
                <a:srgbClr val="000000"/>
              </a:buClr>
              <a:buSzPts val="1386"/>
              <a:buChar char="•"/>
              <a:defRPr/>
            </a:lvl2pPr>
            <a:lvl3pPr indent="-316611" lvl="2" marL="1371600" algn="l">
              <a:spcBef>
                <a:spcPts val="1700"/>
              </a:spcBef>
              <a:spcAft>
                <a:spcPts val="0"/>
              </a:spcAft>
              <a:buClr>
                <a:srgbClr val="000000"/>
              </a:buClr>
              <a:buSzPts val="1386"/>
              <a:buChar char="•"/>
              <a:defRPr/>
            </a:lvl3pPr>
            <a:lvl4pPr indent="-316611" lvl="3" marL="1828800" algn="l">
              <a:spcBef>
                <a:spcPts val="1700"/>
              </a:spcBef>
              <a:spcAft>
                <a:spcPts val="0"/>
              </a:spcAft>
              <a:buClr>
                <a:srgbClr val="000000"/>
              </a:buClr>
              <a:buSzPts val="1386"/>
              <a:buChar char="•"/>
              <a:defRPr/>
            </a:lvl4pPr>
            <a:lvl5pPr indent="-316610" lvl="4" marL="2286000" algn="l">
              <a:spcBef>
                <a:spcPts val="1700"/>
              </a:spcBef>
              <a:spcAft>
                <a:spcPts val="0"/>
              </a:spcAft>
              <a:buClr>
                <a:srgbClr val="000000"/>
              </a:buClr>
              <a:buSzPts val="1386"/>
              <a:buChar char="•"/>
              <a:defRPr/>
            </a:lvl5pPr>
            <a:lvl6pPr indent="-316610" lvl="5" marL="2743200" algn="l">
              <a:spcBef>
                <a:spcPts val="1700"/>
              </a:spcBef>
              <a:spcAft>
                <a:spcPts val="0"/>
              </a:spcAft>
              <a:buClr>
                <a:srgbClr val="000000"/>
              </a:buClr>
              <a:buSzPts val="1386"/>
              <a:buChar char="•"/>
              <a:defRPr/>
            </a:lvl6pPr>
            <a:lvl7pPr indent="-316610" lvl="6" marL="3200400" algn="l">
              <a:spcBef>
                <a:spcPts val="1700"/>
              </a:spcBef>
              <a:spcAft>
                <a:spcPts val="0"/>
              </a:spcAft>
              <a:buClr>
                <a:srgbClr val="000000"/>
              </a:buClr>
              <a:buSzPts val="1386"/>
              <a:buChar char="•"/>
              <a:defRPr/>
            </a:lvl7pPr>
            <a:lvl8pPr indent="-316610" lvl="7" marL="3657600" algn="l">
              <a:spcBef>
                <a:spcPts val="1700"/>
              </a:spcBef>
              <a:spcAft>
                <a:spcPts val="0"/>
              </a:spcAft>
              <a:buClr>
                <a:srgbClr val="000000"/>
              </a:buClr>
              <a:buSzPts val="1386"/>
              <a:buChar char="•"/>
              <a:defRPr/>
            </a:lvl8pPr>
            <a:lvl9pPr indent="-316610" lvl="8" marL="4114800" algn="l">
              <a:spcBef>
                <a:spcPts val="1700"/>
              </a:spcBef>
              <a:spcAft>
                <a:spcPts val="1700"/>
              </a:spcAft>
              <a:buClr>
                <a:srgbClr val="000000"/>
              </a:buClr>
              <a:buSzPts val="1386"/>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73"/>
          <p:cNvSpPr txBox="1"/>
          <p:nvPr>
            <p:ph type="ctrTitle"/>
          </p:nvPr>
        </p:nvSpPr>
        <p:spPr>
          <a:xfrm>
            <a:off x="762000" y="2366963"/>
            <a:ext cx="8636000" cy="1633537"/>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20" name="Google Shape;120;p73"/>
          <p:cNvSpPr txBox="1"/>
          <p:nvPr>
            <p:ph idx="1" type="subTitle"/>
          </p:nvPr>
        </p:nvSpPr>
        <p:spPr>
          <a:xfrm>
            <a:off x="1524000" y="4318000"/>
            <a:ext cx="7112000" cy="19478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2464"/>
              <a:buFont typeface="Radley"/>
              <a:buNone/>
              <a:defRPr/>
            </a:lvl1pPr>
            <a:lvl2pPr lvl="1" algn="ctr">
              <a:spcBef>
                <a:spcPts val="3400"/>
              </a:spcBef>
              <a:spcAft>
                <a:spcPts val="0"/>
              </a:spcAft>
              <a:buClr>
                <a:srgbClr val="000000"/>
              </a:buClr>
              <a:buSzPts val="2464"/>
              <a:buFont typeface="Radley"/>
              <a:buNone/>
              <a:defRPr/>
            </a:lvl2pPr>
            <a:lvl3pPr lvl="2" algn="ctr">
              <a:spcBef>
                <a:spcPts val="3400"/>
              </a:spcBef>
              <a:spcAft>
                <a:spcPts val="0"/>
              </a:spcAft>
              <a:buClr>
                <a:srgbClr val="000000"/>
              </a:buClr>
              <a:buSzPts val="2464"/>
              <a:buFont typeface="Radley"/>
              <a:buNone/>
              <a:defRPr/>
            </a:lvl3pPr>
            <a:lvl4pPr lvl="3" algn="ctr">
              <a:spcBef>
                <a:spcPts val="3400"/>
              </a:spcBef>
              <a:spcAft>
                <a:spcPts val="0"/>
              </a:spcAft>
              <a:buClr>
                <a:srgbClr val="000000"/>
              </a:buClr>
              <a:buSzPts val="2464"/>
              <a:buFont typeface="Radley"/>
              <a:buNone/>
              <a:defRPr/>
            </a:lvl4pPr>
            <a:lvl5pPr lvl="4" algn="ctr">
              <a:spcBef>
                <a:spcPts val="3400"/>
              </a:spcBef>
              <a:spcAft>
                <a:spcPts val="0"/>
              </a:spcAft>
              <a:buClr>
                <a:srgbClr val="000000"/>
              </a:buClr>
              <a:buSzPts val="2464"/>
              <a:buFont typeface="Radley"/>
              <a:buNone/>
              <a:defRPr/>
            </a:lvl5pPr>
            <a:lvl6pPr lvl="5" algn="ctr">
              <a:spcBef>
                <a:spcPts val="3400"/>
              </a:spcBef>
              <a:spcAft>
                <a:spcPts val="0"/>
              </a:spcAft>
              <a:buClr>
                <a:srgbClr val="000000"/>
              </a:buClr>
              <a:buSzPts val="2464"/>
              <a:buFont typeface="Radley"/>
              <a:buNone/>
              <a:defRPr/>
            </a:lvl6pPr>
            <a:lvl7pPr lvl="6" algn="ctr">
              <a:spcBef>
                <a:spcPts val="3400"/>
              </a:spcBef>
              <a:spcAft>
                <a:spcPts val="0"/>
              </a:spcAft>
              <a:buClr>
                <a:srgbClr val="000000"/>
              </a:buClr>
              <a:buSzPts val="2464"/>
              <a:buFont typeface="Radley"/>
              <a:buNone/>
              <a:defRPr/>
            </a:lvl7pPr>
            <a:lvl8pPr lvl="7" algn="ctr">
              <a:spcBef>
                <a:spcPts val="3400"/>
              </a:spcBef>
              <a:spcAft>
                <a:spcPts val="0"/>
              </a:spcAft>
              <a:buClr>
                <a:srgbClr val="000000"/>
              </a:buClr>
              <a:buSzPts val="2464"/>
              <a:buFont typeface="Radley"/>
              <a:buNone/>
              <a:defRPr/>
            </a:lvl8pPr>
            <a:lvl9pPr lvl="8" algn="ctr">
              <a:spcBef>
                <a:spcPts val="3400"/>
              </a:spcBef>
              <a:spcAft>
                <a:spcPts val="3400"/>
              </a:spcAft>
              <a:buClr>
                <a:srgbClr val="000000"/>
              </a:buClr>
              <a:buSzPts val="2464"/>
              <a:buFont typeface="Radley"/>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1" name="Shape 121"/>
        <p:cNvGrpSpPr/>
        <p:nvPr/>
      </p:nvGrpSpPr>
      <p:grpSpPr>
        <a:xfrm>
          <a:off x="0" y="0"/>
          <a:ext cx="0" cy="0"/>
          <a:chOff x="0" y="0"/>
          <a:chExt cx="0" cy="0"/>
        </a:xfrm>
      </p:grpSpPr>
      <p:sp>
        <p:nvSpPr>
          <p:cNvPr id="122" name="Google Shape;122;p74"/>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23" name="Google Shape;123;p74"/>
          <p:cNvSpPr txBox="1"/>
          <p:nvPr>
            <p:ph idx="1" type="body"/>
          </p:nvPr>
        </p:nvSpPr>
        <p:spPr>
          <a:xfrm>
            <a:off x="990600" y="1346200"/>
            <a:ext cx="8178800" cy="5511800"/>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3400"/>
              </a:spcBef>
              <a:spcAft>
                <a:spcPts val="0"/>
              </a:spcAft>
              <a:buClr>
                <a:srgbClr val="000000"/>
              </a:buClr>
              <a:buSzPts val="1386"/>
              <a:buChar char="•"/>
              <a:defRPr/>
            </a:lvl2pPr>
            <a:lvl3pPr indent="-316611" lvl="2" marL="1371600" algn="l">
              <a:spcBef>
                <a:spcPts val="3400"/>
              </a:spcBef>
              <a:spcAft>
                <a:spcPts val="0"/>
              </a:spcAft>
              <a:buClr>
                <a:srgbClr val="000000"/>
              </a:buClr>
              <a:buSzPts val="1386"/>
              <a:buChar char="•"/>
              <a:defRPr/>
            </a:lvl3pPr>
            <a:lvl4pPr indent="-316611" lvl="3" marL="1828800" algn="l">
              <a:spcBef>
                <a:spcPts val="3400"/>
              </a:spcBef>
              <a:spcAft>
                <a:spcPts val="0"/>
              </a:spcAft>
              <a:buClr>
                <a:srgbClr val="000000"/>
              </a:buClr>
              <a:buSzPts val="1386"/>
              <a:buChar char="•"/>
              <a:defRPr/>
            </a:lvl4pPr>
            <a:lvl5pPr indent="-316610" lvl="4" marL="2286000" algn="l">
              <a:spcBef>
                <a:spcPts val="3400"/>
              </a:spcBef>
              <a:spcAft>
                <a:spcPts val="0"/>
              </a:spcAft>
              <a:buClr>
                <a:srgbClr val="000000"/>
              </a:buClr>
              <a:buSzPts val="1386"/>
              <a:buChar char="•"/>
              <a:defRPr/>
            </a:lvl5pPr>
            <a:lvl6pPr indent="-316610" lvl="5" marL="2743200" algn="l">
              <a:spcBef>
                <a:spcPts val="3400"/>
              </a:spcBef>
              <a:spcAft>
                <a:spcPts val="0"/>
              </a:spcAft>
              <a:buClr>
                <a:srgbClr val="000000"/>
              </a:buClr>
              <a:buSzPts val="1386"/>
              <a:buChar char="•"/>
              <a:defRPr/>
            </a:lvl6pPr>
            <a:lvl7pPr indent="-316610" lvl="6" marL="3200400" algn="l">
              <a:spcBef>
                <a:spcPts val="3400"/>
              </a:spcBef>
              <a:spcAft>
                <a:spcPts val="0"/>
              </a:spcAft>
              <a:buClr>
                <a:srgbClr val="000000"/>
              </a:buClr>
              <a:buSzPts val="1386"/>
              <a:buChar char="•"/>
              <a:defRPr/>
            </a:lvl7pPr>
            <a:lvl8pPr indent="-316610" lvl="7" marL="3657600" algn="l">
              <a:spcBef>
                <a:spcPts val="3400"/>
              </a:spcBef>
              <a:spcAft>
                <a:spcPts val="0"/>
              </a:spcAft>
              <a:buClr>
                <a:srgbClr val="000000"/>
              </a:buClr>
              <a:buSzPts val="1386"/>
              <a:buChar char="•"/>
              <a:defRPr/>
            </a:lvl8pPr>
            <a:lvl9pPr indent="-316610" lvl="8" marL="4114800" algn="l">
              <a:spcBef>
                <a:spcPts val="3400"/>
              </a:spcBef>
              <a:spcAft>
                <a:spcPts val="3400"/>
              </a:spcAft>
              <a:buClr>
                <a:srgbClr val="000000"/>
              </a:buClr>
              <a:buSzPts val="1386"/>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p75"/>
          <p:cNvSpPr txBox="1"/>
          <p:nvPr>
            <p:ph type="title"/>
          </p:nvPr>
        </p:nvSpPr>
        <p:spPr>
          <a:xfrm>
            <a:off x="803275" y="4895850"/>
            <a:ext cx="8636000" cy="15144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26" name="Google Shape;126;p75"/>
          <p:cNvSpPr txBox="1"/>
          <p:nvPr>
            <p:ph idx="1" type="body"/>
          </p:nvPr>
        </p:nvSpPr>
        <p:spPr>
          <a:xfrm>
            <a:off x="803275" y="3228975"/>
            <a:ext cx="8636000" cy="1666875"/>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rgbClr val="000000"/>
              </a:buClr>
              <a:buSzPts val="1540"/>
              <a:buFont typeface="Radley"/>
              <a:buNone/>
              <a:defRPr sz="2000"/>
            </a:lvl1pPr>
            <a:lvl2pPr indent="-228600" lvl="1" marL="914400" algn="l">
              <a:spcBef>
                <a:spcPts val="3400"/>
              </a:spcBef>
              <a:spcAft>
                <a:spcPts val="0"/>
              </a:spcAft>
              <a:buClr>
                <a:srgbClr val="000000"/>
              </a:buClr>
              <a:buSzPts val="1386"/>
              <a:buFont typeface="Radley"/>
              <a:buNone/>
              <a:defRPr sz="1800"/>
            </a:lvl2pPr>
            <a:lvl3pPr indent="-228600" lvl="2" marL="1371600" algn="l">
              <a:spcBef>
                <a:spcPts val="3400"/>
              </a:spcBef>
              <a:spcAft>
                <a:spcPts val="0"/>
              </a:spcAft>
              <a:buClr>
                <a:srgbClr val="000000"/>
              </a:buClr>
              <a:buSzPts val="1232"/>
              <a:buFont typeface="Radley"/>
              <a:buNone/>
              <a:defRPr sz="1600"/>
            </a:lvl3pPr>
            <a:lvl4pPr indent="-228600" lvl="3" marL="1828800" algn="l">
              <a:spcBef>
                <a:spcPts val="3400"/>
              </a:spcBef>
              <a:spcAft>
                <a:spcPts val="0"/>
              </a:spcAft>
              <a:buClr>
                <a:srgbClr val="000000"/>
              </a:buClr>
              <a:buSzPts val="1078"/>
              <a:buFont typeface="Radley"/>
              <a:buNone/>
              <a:defRPr sz="1400"/>
            </a:lvl4pPr>
            <a:lvl5pPr indent="-228600" lvl="4" marL="2286000" algn="l">
              <a:spcBef>
                <a:spcPts val="3400"/>
              </a:spcBef>
              <a:spcAft>
                <a:spcPts val="0"/>
              </a:spcAft>
              <a:buClr>
                <a:srgbClr val="000000"/>
              </a:buClr>
              <a:buSzPts val="1078"/>
              <a:buFont typeface="Radley"/>
              <a:buNone/>
              <a:defRPr sz="1400"/>
            </a:lvl5pPr>
            <a:lvl6pPr indent="-228600" lvl="5" marL="2743200" algn="l">
              <a:spcBef>
                <a:spcPts val="3400"/>
              </a:spcBef>
              <a:spcAft>
                <a:spcPts val="0"/>
              </a:spcAft>
              <a:buClr>
                <a:srgbClr val="000000"/>
              </a:buClr>
              <a:buSzPts val="1078"/>
              <a:buFont typeface="Radley"/>
              <a:buNone/>
              <a:defRPr sz="1400"/>
            </a:lvl6pPr>
            <a:lvl7pPr indent="-228600" lvl="6" marL="3200400" algn="l">
              <a:spcBef>
                <a:spcPts val="3400"/>
              </a:spcBef>
              <a:spcAft>
                <a:spcPts val="0"/>
              </a:spcAft>
              <a:buClr>
                <a:srgbClr val="000000"/>
              </a:buClr>
              <a:buSzPts val="1078"/>
              <a:buFont typeface="Radley"/>
              <a:buNone/>
              <a:defRPr sz="1400"/>
            </a:lvl7pPr>
            <a:lvl8pPr indent="-228600" lvl="7" marL="3657600" algn="l">
              <a:spcBef>
                <a:spcPts val="3400"/>
              </a:spcBef>
              <a:spcAft>
                <a:spcPts val="0"/>
              </a:spcAft>
              <a:buClr>
                <a:srgbClr val="000000"/>
              </a:buClr>
              <a:buSzPts val="1078"/>
              <a:buFont typeface="Radley"/>
              <a:buNone/>
              <a:defRPr sz="1400"/>
            </a:lvl8pPr>
            <a:lvl9pPr indent="-228600" lvl="8" marL="4114800" algn="l">
              <a:spcBef>
                <a:spcPts val="3400"/>
              </a:spcBef>
              <a:spcAft>
                <a:spcPts val="3400"/>
              </a:spcAft>
              <a:buClr>
                <a:srgbClr val="000000"/>
              </a:buClr>
              <a:buSzPts val="1078"/>
              <a:buFont typeface="Radley"/>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3"/>
          <p:cNvSpPr txBox="1"/>
          <p:nvPr>
            <p:ph type="title"/>
          </p:nvPr>
        </p:nvSpPr>
        <p:spPr>
          <a:xfrm>
            <a:off x="803275" y="4895850"/>
            <a:ext cx="8636000" cy="1514475"/>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0" name="Google Shape;20;p53"/>
          <p:cNvSpPr txBox="1"/>
          <p:nvPr>
            <p:ph idx="1" type="body"/>
          </p:nvPr>
        </p:nvSpPr>
        <p:spPr>
          <a:xfrm>
            <a:off x="803275" y="3228975"/>
            <a:ext cx="8636000" cy="1666875"/>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indent="-228600" lvl="0" marL="457200" algn="ctr">
              <a:spcBef>
                <a:spcPts val="0"/>
              </a:spcBef>
              <a:spcAft>
                <a:spcPts val="0"/>
              </a:spcAft>
              <a:buClr>
                <a:srgbClr val="D7E2EE"/>
              </a:buClr>
              <a:buSzPts val="2000"/>
              <a:buFont typeface="Calibri"/>
              <a:buNone/>
              <a:defRPr sz="2000"/>
            </a:lvl1pPr>
            <a:lvl2pPr indent="-228600" lvl="1" marL="914400" algn="ctr">
              <a:spcBef>
                <a:spcPts val="200"/>
              </a:spcBef>
              <a:spcAft>
                <a:spcPts val="0"/>
              </a:spcAft>
              <a:buClr>
                <a:srgbClr val="D7E2EE"/>
              </a:buClr>
              <a:buSzPts val="1800"/>
              <a:buFont typeface="Calibri"/>
              <a:buNone/>
              <a:defRPr sz="1800"/>
            </a:lvl2pPr>
            <a:lvl3pPr indent="-228600" lvl="2" marL="1371600" algn="ctr">
              <a:spcBef>
                <a:spcPts val="200"/>
              </a:spcBef>
              <a:spcAft>
                <a:spcPts val="0"/>
              </a:spcAft>
              <a:buClr>
                <a:srgbClr val="D7E2EE"/>
              </a:buClr>
              <a:buSzPts val="1600"/>
              <a:buFont typeface="Calibri"/>
              <a:buNone/>
              <a:defRPr sz="1600"/>
            </a:lvl3pPr>
            <a:lvl4pPr indent="-228600" lvl="3" marL="1828800" algn="ctr">
              <a:spcBef>
                <a:spcPts val="200"/>
              </a:spcBef>
              <a:spcAft>
                <a:spcPts val="0"/>
              </a:spcAft>
              <a:buClr>
                <a:srgbClr val="D7E2EE"/>
              </a:buClr>
              <a:buSzPts val="1400"/>
              <a:buFont typeface="Calibri"/>
              <a:buNone/>
              <a:defRPr sz="1400"/>
            </a:lvl4pPr>
            <a:lvl5pPr indent="-228600" lvl="4" marL="2286000" algn="ctr">
              <a:spcBef>
                <a:spcPts val="200"/>
              </a:spcBef>
              <a:spcAft>
                <a:spcPts val="0"/>
              </a:spcAft>
              <a:buClr>
                <a:srgbClr val="D7E2EE"/>
              </a:buClr>
              <a:buSzPts val="1400"/>
              <a:buFont typeface="Calibri"/>
              <a:buNone/>
              <a:defRPr sz="1400"/>
            </a:lvl5pPr>
            <a:lvl6pPr indent="-228600" lvl="5" marL="2743200" algn="ctr">
              <a:spcBef>
                <a:spcPts val="200"/>
              </a:spcBef>
              <a:spcAft>
                <a:spcPts val="0"/>
              </a:spcAft>
              <a:buClr>
                <a:srgbClr val="D7E2EE"/>
              </a:buClr>
              <a:buSzPts val="1400"/>
              <a:buFont typeface="Calibri"/>
              <a:buNone/>
              <a:defRPr sz="1400"/>
            </a:lvl6pPr>
            <a:lvl7pPr indent="-228600" lvl="6" marL="3200400" algn="ctr">
              <a:spcBef>
                <a:spcPts val="200"/>
              </a:spcBef>
              <a:spcAft>
                <a:spcPts val="0"/>
              </a:spcAft>
              <a:buClr>
                <a:srgbClr val="D7E2EE"/>
              </a:buClr>
              <a:buSzPts val="1400"/>
              <a:buFont typeface="Calibri"/>
              <a:buNone/>
              <a:defRPr sz="1400"/>
            </a:lvl7pPr>
            <a:lvl8pPr indent="-228600" lvl="7" marL="3657600" algn="ctr">
              <a:spcBef>
                <a:spcPts val="200"/>
              </a:spcBef>
              <a:spcAft>
                <a:spcPts val="0"/>
              </a:spcAft>
              <a:buClr>
                <a:srgbClr val="D7E2EE"/>
              </a:buClr>
              <a:buSzPts val="1400"/>
              <a:buFont typeface="Calibri"/>
              <a:buNone/>
              <a:defRPr sz="1400"/>
            </a:lvl8pPr>
            <a:lvl9pPr indent="-228600" lvl="8" marL="4114800" algn="ctr">
              <a:spcBef>
                <a:spcPts val="200"/>
              </a:spcBef>
              <a:spcAft>
                <a:spcPts val="200"/>
              </a:spcAft>
              <a:buClr>
                <a:srgbClr val="D7E2EE"/>
              </a:buClr>
              <a:buSzPts val="1400"/>
              <a:buFont typeface="Calibri"/>
              <a:buNone/>
              <a:defRPr sz="14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7" name="Shape 127"/>
        <p:cNvGrpSpPr/>
        <p:nvPr/>
      </p:nvGrpSpPr>
      <p:grpSpPr>
        <a:xfrm>
          <a:off x="0" y="0"/>
          <a:ext cx="0" cy="0"/>
          <a:chOff x="0" y="0"/>
          <a:chExt cx="0" cy="0"/>
        </a:xfrm>
      </p:grpSpPr>
      <p:sp>
        <p:nvSpPr>
          <p:cNvPr id="128" name="Google Shape;128;p76"/>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29" name="Google Shape;129;p76"/>
          <p:cNvSpPr txBox="1"/>
          <p:nvPr>
            <p:ph idx="1" type="body"/>
          </p:nvPr>
        </p:nvSpPr>
        <p:spPr>
          <a:xfrm>
            <a:off x="990600" y="1346200"/>
            <a:ext cx="4013200" cy="5511800"/>
          </a:xfrm>
          <a:prstGeom prst="rect">
            <a:avLst/>
          </a:prstGeom>
          <a:noFill/>
          <a:ln>
            <a:noFill/>
          </a:ln>
        </p:spPr>
        <p:txBody>
          <a:bodyPr anchorCtr="0" anchor="ctr" bIns="45700" lIns="91425" spcFirstLastPara="1" rIns="91425" wrap="square" tIns="45700">
            <a:noAutofit/>
          </a:bodyPr>
          <a:lstStyle>
            <a:lvl1pPr indent="-365506" lvl="0" marL="457200" algn="l">
              <a:spcBef>
                <a:spcPts val="0"/>
              </a:spcBef>
              <a:spcAft>
                <a:spcPts val="0"/>
              </a:spcAft>
              <a:buClr>
                <a:srgbClr val="000000"/>
              </a:buClr>
              <a:buSzPts val="2156"/>
              <a:buFont typeface="Radley"/>
              <a:buChar char="•"/>
              <a:defRPr sz="2800"/>
            </a:lvl1pPr>
            <a:lvl2pPr indent="-345947" lvl="1" marL="914400" algn="l">
              <a:spcBef>
                <a:spcPts val="3400"/>
              </a:spcBef>
              <a:spcAft>
                <a:spcPts val="0"/>
              </a:spcAft>
              <a:buClr>
                <a:srgbClr val="000000"/>
              </a:buClr>
              <a:buSzPts val="1848"/>
              <a:buFont typeface="Radley"/>
              <a:buChar char="•"/>
              <a:defRPr sz="2400"/>
            </a:lvl2pPr>
            <a:lvl3pPr indent="-326389" lvl="2" marL="1371600" algn="l">
              <a:spcBef>
                <a:spcPts val="3400"/>
              </a:spcBef>
              <a:spcAft>
                <a:spcPts val="0"/>
              </a:spcAft>
              <a:buClr>
                <a:srgbClr val="000000"/>
              </a:buClr>
              <a:buSzPts val="1540"/>
              <a:buFont typeface="Radley"/>
              <a:buChar char="•"/>
              <a:defRPr sz="2000"/>
            </a:lvl3pPr>
            <a:lvl4pPr indent="-316611" lvl="3" marL="1828800" algn="l">
              <a:spcBef>
                <a:spcPts val="3400"/>
              </a:spcBef>
              <a:spcAft>
                <a:spcPts val="0"/>
              </a:spcAft>
              <a:buClr>
                <a:srgbClr val="000000"/>
              </a:buClr>
              <a:buSzPts val="1386"/>
              <a:buFont typeface="Radley"/>
              <a:buChar char="•"/>
              <a:defRPr sz="1800"/>
            </a:lvl4pPr>
            <a:lvl5pPr indent="-316610" lvl="4" marL="2286000" algn="l">
              <a:spcBef>
                <a:spcPts val="3400"/>
              </a:spcBef>
              <a:spcAft>
                <a:spcPts val="0"/>
              </a:spcAft>
              <a:buClr>
                <a:srgbClr val="000000"/>
              </a:buClr>
              <a:buSzPts val="1386"/>
              <a:buFont typeface="Radley"/>
              <a:buChar char="•"/>
              <a:defRPr sz="1800"/>
            </a:lvl5pPr>
            <a:lvl6pPr indent="-316610" lvl="5" marL="2743200" algn="l">
              <a:spcBef>
                <a:spcPts val="3400"/>
              </a:spcBef>
              <a:spcAft>
                <a:spcPts val="0"/>
              </a:spcAft>
              <a:buClr>
                <a:srgbClr val="000000"/>
              </a:buClr>
              <a:buSzPts val="1386"/>
              <a:buFont typeface="Radley"/>
              <a:buChar char="•"/>
              <a:defRPr sz="1800"/>
            </a:lvl6pPr>
            <a:lvl7pPr indent="-316610" lvl="6" marL="3200400" algn="l">
              <a:spcBef>
                <a:spcPts val="3400"/>
              </a:spcBef>
              <a:spcAft>
                <a:spcPts val="0"/>
              </a:spcAft>
              <a:buClr>
                <a:srgbClr val="000000"/>
              </a:buClr>
              <a:buSzPts val="1386"/>
              <a:buFont typeface="Radley"/>
              <a:buChar char="•"/>
              <a:defRPr sz="1800"/>
            </a:lvl7pPr>
            <a:lvl8pPr indent="-316610" lvl="7" marL="3657600" algn="l">
              <a:spcBef>
                <a:spcPts val="3400"/>
              </a:spcBef>
              <a:spcAft>
                <a:spcPts val="0"/>
              </a:spcAft>
              <a:buClr>
                <a:srgbClr val="000000"/>
              </a:buClr>
              <a:buSzPts val="1386"/>
              <a:buFont typeface="Radley"/>
              <a:buChar char="•"/>
              <a:defRPr sz="1800"/>
            </a:lvl8pPr>
            <a:lvl9pPr indent="-316610" lvl="8" marL="4114800" algn="l">
              <a:spcBef>
                <a:spcPts val="3400"/>
              </a:spcBef>
              <a:spcAft>
                <a:spcPts val="3400"/>
              </a:spcAft>
              <a:buClr>
                <a:srgbClr val="000000"/>
              </a:buClr>
              <a:buSzPts val="1386"/>
              <a:buFont typeface="Radley"/>
              <a:buChar char="•"/>
              <a:defRPr sz="1800"/>
            </a:lvl9pPr>
          </a:lstStyle>
          <a:p/>
        </p:txBody>
      </p:sp>
      <p:sp>
        <p:nvSpPr>
          <p:cNvPr id="130" name="Google Shape;130;p76"/>
          <p:cNvSpPr txBox="1"/>
          <p:nvPr>
            <p:ph idx="2" type="body"/>
          </p:nvPr>
        </p:nvSpPr>
        <p:spPr>
          <a:xfrm>
            <a:off x="5156200" y="1346200"/>
            <a:ext cx="4013200" cy="5511800"/>
          </a:xfrm>
          <a:prstGeom prst="rect">
            <a:avLst/>
          </a:prstGeom>
          <a:noFill/>
          <a:ln>
            <a:noFill/>
          </a:ln>
        </p:spPr>
        <p:txBody>
          <a:bodyPr anchorCtr="0" anchor="ctr" bIns="45700" lIns="91425" spcFirstLastPara="1" rIns="91425" wrap="square" tIns="45700">
            <a:noAutofit/>
          </a:bodyPr>
          <a:lstStyle>
            <a:lvl1pPr indent="-365506" lvl="0" marL="457200" algn="l">
              <a:spcBef>
                <a:spcPts val="0"/>
              </a:spcBef>
              <a:spcAft>
                <a:spcPts val="0"/>
              </a:spcAft>
              <a:buClr>
                <a:srgbClr val="000000"/>
              </a:buClr>
              <a:buSzPts val="2156"/>
              <a:buFont typeface="Radley"/>
              <a:buChar char="•"/>
              <a:defRPr sz="2800"/>
            </a:lvl1pPr>
            <a:lvl2pPr indent="-345947" lvl="1" marL="914400" algn="l">
              <a:spcBef>
                <a:spcPts val="3400"/>
              </a:spcBef>
              <a:spcAft>
                <a:spcPts val="0"/>
              </a:spcAft>
              <a:buClr>
                <a:srgbClr val="000000"/>
              </a:buClr>
              <a:buSzPts val="1848"/>
              <a:buFont typeface="Radley"/>
              <a:buChar char="•"/>
              <a:defRPr sz="2400"/>
            </a:lvl2pPr>
            <a:lvl3pPr indent="-326389" lvl="2" marL="1371600" algn="l">
              <a:spcBef>
                <a:spcPts val="3400"/>
              </a:spcBef>
              <a:spcAft>
                <a:spcPts val="0"/>
              </a:spcAft>
              <a:buClr>
                <a:srgbClr val="000000"/>
              </a:buClr>
              <a:buSzPts val="1540"/>
              <a:buFont typeface="Radley"/>
              <a:buChar char="•"/>
              <a:defRPr sz="2000"/>
            </a:lvl3pPr>
            <a:lvl4pPr indent="-316611" lvl="3" marL="1828800" algn="l">
              <a:spcBef>
                <a:spcPts val="3400"/>
              </a:spcBef>
              <a:spcAft>
                <a:spcPts val="0"/>
              </a:spcAft>
              <a:buClr>
                <a:srgbClr val="000000"/>
              </a:buClr>
              <a:buSzPts val="1386"/>
              <a:buFont typeface="Radley"/>
              <a:buChar char="•"/>
              <a:defRPr sz="1800"/>
            </a:lvl4pPr>
            <a:lvl5pPr indent="-316610" lvl="4" marL="2286000" algn="l">
              <a:spcBef>
                <a:spcPts val="3400"/>
              </a:spcBef>
              <a:spcAft>
                <a:spcPts val="0"/>
              </a:spcAft>
              <a:buClr>
                <a:srgbClr val="000000"/>
              </a:buClr>
              <a:buSzPts val="1386"/>
              <a:buFont typeface="Radley"/>
              <a:buChar char="•"/>
              <a:defRPr sz="1800"/>
            </a:lvl5pPr>
            <a:lvl6pPr indent="-316610" lvl="5" marL="2743200" algn="l">
              <a:spcBef>
                <a:spcPts val="3400"/>
              </a:spcBef>
              <a:spcAft>
                <a:spcPts val="0"/>
              </a:spcAft>
              <a:buClr>
                <a:srgbClr val="000000"/>
              </a:buClr>
              <a:buSzPts val="1386"/>
              <a:buFont typeface="Radley"/>
              <a:buChar char="•"/>
              <a:defRPr sz="1800"/>
            </a:lvl6pPr>
            <a:lvl7pPr indent="-316610" lvl="6" marL="3200400" algn="l">
              <a:spcBef>
                <a:spcPts val="3400"/>
              </a:spcBef>
              <a:spcAft>
                <a:spcPts val="0"/>
              </a:spcAft>
              <a:buClr>
                <a:srgbClr val="000000"/>
              </a:buClr>
              <a:buSzPts val="1386"/>
              <a:buFont typeface="Radley"/>
              <a:buChar char="•"/>
              <a:defRPr sz="1800"/>
            </a:lvl7pPr>
            <a:lvl8pPr indent="-316610" lvl="7" marL="3657600" algn="l">
              <a:spcBef>
                <a:spcPts val="3400"/>
              </a:spcBef>
              <a:spcAft>
                <a:spcPts val="0"/>
              </a:spcAft>
              <a:buClr>
                <a:srgbClr val="000000"/>
              </a:buClr>
              <a:buSzPts val="1386"/>
              <a:buFont typeface="Radley"/>
              <a:buChar char="•"/>
              <a:defRPr sz="1800"/>
            </a:lvl8pPr>
            <a:lvl9pPr indent="-316610" lvl="8" marL="4114800" algn="l">
              <a:spcBef>
                <a:spcPts val="3400"/>
              </a:spcBef>
              <a:spcAft>
                <a:spcPts val="3400"/>
              </a:spcAft>
              <a:buClr>
                <a:srgbClr val="000000"/>
              </a:buClr>
              <a:buSzPts val="1386"/>
              <a:buFont typeface="Radley"/>
              <a:buChar char="•"/>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 name="Shape 131"/>
        <p:cNvGrpSpPr/>
        <p:nvPr/>
      </p:nvGrpSpPr>
      <p:grpSpPr>
        <a:xfrm>
          <a:off x="0" y="0"/>
          <a:ext cx="0" cy="0"/>
          <a:chOff x="0" y="0"/>
          <a:chExt cx="0" cy="0"/>
        </a:xfrm>
      </p:grpSpPr>
      <p:sp>
        <p:nvSpPr>
          <p:cNvPr id="132" name="Google Shape;132;p77"/>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33" name="Google Shape;133;p77"/>
          <p:cNvSpPr txBox="1"/>
          <p:nvPr>
            <p:ph idx="1" type="body"/>
          </p:nvPr>
        </p:nvSpPr>
        <p:spPr>
          <a:xfrm>
            <a:off x="508000" y="1704975"/>
            <a:ext cx="4489450" cy="711200"/>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rgbClr val="000000"/>
              </a:buClr>
              <a:buSzPts val="1848"/>
              <a:buFont typeface="Radley"/>
              <a:buNone/>
              <a:defRPr b="1" sz="2400"/>
            </a:lvl1pPr>
            <a:lvl2pPr indent="-228600" lvl="1" marL="914400" algn="l">
              <a:spcBef>
                <a:spcPts val="3400"/>
              </a:spcBef>
              <a:spcAft>
                <a:spcPts val="0"/>
              </a:spcAft>
              <a:buClr>
                <a:srgbClr val="000000"/>
              </a:buClr>
              <a:buSzPts val="1540"/>
              <a:buFont typeface="Radley"/>
              <a:buNone/>
              <a:defRPr b="1" sz="2000"/>
            </a:lvl2pPr>
            <a:lvl3pPr indent="-228600" lvl="2" marL="1371600" algn="l">
              <a:spcBef>
                <a:spcPts val="3400"/>
              </a:spcBef>
              <a:spcAft>
                <a:spcPts val="0"/>
              </a:spcAft>
              <a:buClr>
                <a:srgbClr val="000000"/>
              </a:buClr>
              <a:buSzPts val="1386"/>
              <a:buFont typeface="Radley"/>
              <a:buNone/>
              <a:defRPr b="1" sz="1800"/>
            </a:lvl3pPr>
            <a:lvl4pPr indent="-228600" lvl="3" marL="1828800" algn="l">
              <a:spcBef>
                <a:spcPts val="3400"/>
              </a:spcBef>
              <a:spcAft>
                <a:spcPts val="0"/>
              </a:spcAft>
              <a:buClr>
                <a:srgbClr val="000000"/>
              </a:buClr>
              <a:buSzPts val="1232"/>
              <a:buFont typeface="Radley"/>
              <a:buNone/>
              <a:defRPr b="1" sz="1600"/>
            </a:lvl4pPr>
            <a:lvl5pPr indent="-228600" lvl="4" marL="2286000" algn="l">
              <a:spcBef>
                <a:spcPts val="3400"/>
              </a:spcBef>
              <a:spcAft>
                <a:spcPts val="0"/>
              </a:spcAft>
              <a:buClr>
                <a:srgbClr val="000000"/>
              </a:buClr>
              <a:buSzPts val="1232"/>
              <a:buFont typeface="Radley"/>
              <a:buNone/>
              <a:defRPr b="1" sz="1600"/>
            </a:lvl5pPr>
            <a:lvl6pPr indent="-228600" lvl="5" marL="2743200" algn="l">
              <a:spcBef>
                <a:spcPts val="3400"/>
              </a:spcBef>
              <a:spcAft>
                <a:spcPts val="0"/>
              </a:spcAft>
              <a:buClr>
                <a:srgbClr val="000000"/>
              </a:buClr>
              <a:buSzPts val="1232"/>
              <a:buFont typeface="Radley"/>
              <a:buNone/>
              <a:defRPr b="1" sz="1600"/>
            </a:lvl6pPr>
            <a:lvl7pPr indent="-228600" lvl="6" marL="3200400" algn="l">
              <a:spcBef>
                <a:spcPts val="3400"/>
              </a:spcBef>
              <a:spcAft>
                <a:spcPts val="0"/>
              </a:spcAft>
              <a:buClr>
                <a:srgbClr val="000000"/>
              </a:buClr>
              <a:buSzPts val="1232"/>
              <a:buFont typeface="Radley"/>
              <a:buNone/>
              <a:defRPr b="1" sz="1600"/>
            </a:lvl7pPr>
            <a:lvl8pPr indent="-228600" lvl="7" marL="3657600" algn="l">
              <a:spcBef>
                <a:spcPts val="3400"/>
              </a:spcBef>
              <a:spcAft>
                <a:spcPts val="0"/>
              </a:spcAft>
              <a:buClr>
                <a:srgbClr val="000000"/>
              </a:buClr>
              <a:buSzPts val="1232"/>
              <a:buFont typeface="Radley"/>
              <a:buNone/>
              <a:defRPr b="1" sz="1600"/>
            </a:lvl8pPr>
            <a:lvl9pPr indent="-228600" lvl="8" marL="4114800" algn="l">
              <a:spcBef>
                <a:spcPts val="3400"/>
              </a:spcBef>
              <a:spcAft>
                <a:spcPts val="3400"/>
              </a:spcAft>
              <a:buClr>
                <a:srgbClr val="000000"/>
              </a:buClr>
              <a:buSzPts val="1232"/>
              <a:buFont typeface="Radley"/>
              <a:buNone/>
              <a:defRPr b="1" sz="1600"/>
            </a:lvl9pPr>
          </a:lstStyle>
          <a:p/>
        </p:txBody>
      </p:sp>
      <p:sp>
        <p:nvSpPr>
          <p:cNvPr id="134" name="Google Shape;134;p77"/>
          <p:cNvSpPr txBox="1"/>
          <p:nvPr>
            <p:ph idx="2" type="body"/>
          </p:nvPr>
        </p:nvSpPr>
        <p:spPr>
          <a:xfrm>
            <a:off x="508000" y="2416175"/>
            <a:ext cx="4489450" cy="4391025"/>
          </a:xfrm>
          <a:prstGeom prst="rect">
            <a:avLst/>
          </a:prstGeom>
          <a:noFill/>
          <a:ln>
            <a:noFill/>
          </a:ln>
        </p:spPr>
        <p:txBody>
          <a:bodyPr anchorCtr="0" anchor="ctr" bIns="45700" lIns="91425" spcFirstLastPara="1" rIns="91425" wrap="square" tIns="45700">
            <a:noAutofit/>
          </a:bodyPr>
          <a:lstStyle>
            <a:lvl1pPr indent="-345948" lvl="0" marL="457200" algn="l">
              <a:spcBef>
                <a:spcPts val="0"/>
              </a:spcBef>
              <a:spcAft>
                <a:spcPts val="0"/>
              </a:spcAft>
              <a:buClr>
                <a:srgbClr val="000000"/>
              </a:buClr>
              <a:buSzPts val="1848"/>
              <a:buFont typeface="Radley"/>
              <a:buChar char="•"/>
              <a:defRPr sz="2400"/>
            </a:lvl1pPr>
            <a:lvl2pPr indent="-326390" lvl="1" marL="914400" algn="l">
              <a:spcBef>
                <a:spcPts val="3400"/>
              </a:spcBef>
              <a:spcAft>
                <a:spcPts val="0"/>
              </a:spcAft>
              <a:buClr>
                <a:srgbClr val="000000"/>
              </a:buClr>
              <a:buSzPts val="1540"/>
              <a:buFont typeface="Radley"/>
              <a:buChar char="•"/>
              <a:defRPr sz="2000"/>
            </a:lvl2pPr>
            <a:lvl3pPr indent="-316611" lvl="2" marL="1371600" algn="l">
              <a:spcBef>
                <a:spcPts val="3400"/>
              </a:spcBef>
              <a:spcAft>
                <a:spcPts val="0"/>
              </a:spcAft>
              <a:buClr>
                <a:srgbClr val="000000"/>
              </a:buClr>
              <a:buSzPts val="1386"/>
              <a:buFont typeface="Radley"/>
              <a:buChar char="•"/>
              <a:defRPr sz="1800"/>
            </a:lvl3pPr>
            <a:lvl4pPr indent="-306832" lvl="3" marL="1828800" algn="l">
              <a:spcBef>
                <a:spcPts val="3400"/>
              </a:spcBef>
              <a:spcAft>
                <a:spcPts val="0"/>
              </a:spcAft>
              <a:buClr>
                <a:srgbClr val="000000"/>
              </a:buClr>
              <a:buSzPts val="1232"/>
              <a:buFont typeface="Radley"/>
              <a:buChar char="•"/>
              <a:defRPr sz="1600"/>
            </a:lvl4pPr>
            <a:lvl5pPr indent="-306832" lvl="4" marL="2286000" algn="l">
              <a:spcBef>
                <a:spcPts val="3400"/>
              </a:spcBef>
              <a:spcAft>
                <a:spcPts val="0"/>
              </a:spcAft>
              <a:buClr>
                <a:srgbClr val="000000"/>
              </a:buClr>
              <a:buSzPts val="1232"/>
              <a:buFont typeface="Radley"/>
              <a:buChar char="•"/>
              <a:defRPr sz="1600"/>
            </a:lvl5pPr>
            <a:lvl6pPr indent="-306832" lvl="5" marL="2743200" algn="l">
              <a:spcBef>
                <a:spcPts val="3400"/>
              </a:spcBef>
              <a:spcAft>
                <a:spcPts val="0"/>
              </a:spcAft>
              <a:buClr>
                <a:srgbClr val="000000"/>
              </a:buClr>
              <a:buSzPts val="1232"/>
              <a:buFont typeface="Radley"/>
              <a:buChar char="•"/>
              <a:defRPr sz="1600"/>
            </a:lvl6pPr>
            <a:lvl7pPr indent="-306832" lvl="6" marL="3200400" algn="l">
              <a:spcBef>
                <a:spcPts val="3400"/>
              </a:spcBef>
              <a:spcAft>
                <a:spcPts val="0"/>
              </a:spcAft>
              <a:buClr>
                <a:srgbClr val="000000"/>
              </a:buClr>
              <a:buSzPts val="1232"/>
              <a:buFont typeface="Radley"/>
              <a:buChar char="•"/>
              <a:defRPr sz="1600"/>
            </a:lvl7pPr>
            <a:lvl8pPr indent="-306832" lvl="7" marL="3657600" algn="l">
              <a:spcBef>
                <a:spcPts val="3400"/>
              </a:spcBef>
              <a:spcAft>
                <a:spcPts val="0"/>
              </a:spcAft>
              <a:buClr>
                <a:srgbClr val="000000"/>
              </a:buClr>
              <a:buSzPts val="1232"/>
              <a:buFont typeface="Radley"/>
              <a:buChar char="•"/>
              <a:defRPr sz="1600"/>
            </a:lvl8pPr>
            <a:lvl9pPr indent="-306832" lvl="8" marL="4114800" algn="l">
              <a:spcBef>
                <a:spcPts val="3400"/>
              </a:spcBef>
              <a:spcAft>
                <a:spcPts val="3400"/>
              </a:spcAft>
              <a:buClr>
                <a:srgbClr val="000000"/>
              </a:buClr>
              <a:buSzPts val="1232"/>
              <a:buFont typeface="Radley"/>
              <a:buChar char="•"/>
              <a:defRPr sz="1600"/>
            </a:lvl9pPr>
          </a:lstStyle>
          <a:p/>
        </p:txBody>
      </p:sp>
      <p:sp>
        <p:nvSpPr>
          <p:cNvPr id="135" name="Google Shape;135;p77"/>
          <p:cNvSpPr txBox="1"/>
          <p:nvPr>
            <p:ph idx="3" type="body"/>
          </p:nvPr>
        </p:nvSpPr>
        <p:spPr>
          <a:xfrm>
            <a:off x="5160963" y="1704975"/>
            <a:ext cx="4491037" cy="711200"/>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rgbClr val="000000"/>
              </a:buClr>
              <a:buSzPts val="1848"/>
              <a:buFont typeface="Radley"/>
              <a:buNone/>
              <a:defRPr b="1" sz="2400"/>
            </a:lvl1pPr>
            <a:lvl2pPr indent="-228600" lvl="1" marL="914400" algn="l">
              <a:spcBef>
                <a:spcPts val="3400"/>
              </a:spcBef>
              <a:spcAft>
                <a:spcPts val="0"/>
              </a:spcAft>
              <a:buClr>
                <a:srgbClr val="000000"/>
              </a:buClr>
              <a:buSzPts val="1540"/>
              <a:buFont typeface="Radley"/>
              <a:buNone/>
              <a:defRPr b="1" sz="2000"/>
            </a:lvl2pPr>
            <a:lvl3pPr indent="-228600" lvl="2" marL="1371600" algn="l">
              <a:spcBef>
                <a:spcPts val="3400"/>
              </a:spcBef>
              <a:spcAft>
                <a:spcPts val="0"/>
              </a:spcAft>
              <a:buClr>
                <a:srgbClr val="000000"/>
              </a:buClr>
              <a:buSzPts val="1386"/>
              <a:buFont typeface="Radley"/>
              <a:buNone/>
              <a:defRPr b="1" sz="1800"/>
            </a:lvl3pPr>
            <a:lvl4pPr indent="-228600" lvl="3" marL="1828800" algn="l">
              <a:spcBef>
                <a:spcPts val="3400"/>
              </a:spcBef>
              <a:spcAft>
                <a:spcPts val="0"/>
              </a:spcAft>
              <a:buClr>
                <a:srgbClr val="000000"/>
              </a:buClr>
              <a:buSzPts val="1232"/>
              <a:buFont typeface="Radley"/>
              <a:buNone/>
              <a:defRPr b="1" sz="1600"/>
            </a:lvl4pPr>
            <a:lvl5pPr indent="-228600" lvl="4" marL="2286000" algn="l">
              <a:spcBef>
                <a:spcPts val="3400"/>
              </a:spcBef>
              <a:spcAft>
                <a:spcPts val="0"/>
              </a:spcAft>
              <a:buClr>
                <a:srgbClr val="000000"/>
              </a:buClr>
              <a:buSzPts val="1232"/>
              <a:buFont typeface="Radley"/>
              <a:buNone/>
              <a:defRPr b="1" sz="1600"/>
            </a:lvl5pPr>
            <a:lvl6pPr indent="-228600" lvl="5" marL="2743200" algn="l">
              <a:spcBef>
                <a:spcPts val="3400"/>
              </a:spcBef>
              <a:spcAft>
                <a:spcPts val="0"/>
              </a:spcAft>
              <a:buClr>
                <a:srgbClr val="000000"/>
              </a:buClr>
              <a:buSzPts val="1232"/>
              <a:buFont typeface="Radley"/>
              <a:buNone/>
              <a:defRPr b="1" sz="1600"/>
            </a:lvl6pPr>
            <a:lvl7pPr indent="-228600" lvl="6" marL="3200400" algn="l">
              <a:spcBef>
                <a:spcPts val="3400"/>
              </a:spcBef>
              <a:spcAft>
                <a:spcPts val="0"/>
              </a:spcAft>
              <a:buClr>
                <a:srgbClr val="000000"/>
              </a:buClr>
              <a:buSzPts val="1232"/>
              <a:buFont typeface="Radley"/>
              <a:buNone/>
              <a:defRPr b="1" sz="1600"/>
            </a:lvl7pPr>
            <a:lvl8pPr indent="-228600" lvl="7" marL="3657600" algn="l">
              <a:spcBef>
                <a:spcPts val="3400"/>
              </a:spcBef>
              <a:spcAft>
                <a:spcPts val="0"/>
              </a:spcAft>
              <a:buClr>
                <a:srgbClr val="000000"/>
              </a:buClr>
              <a:buSzPts val="1232"/>
              <a:buFont typeface="Radley"/>
              <a:buNone/>
              <a:defRPr b="1" sz="1600"/>
            </a:lvl8pPr>
            <a:lvl9pPr indent="-228600" lvl="8" marL="4114800" algn="l">
              <a:spcBef>
                <a:spcPts val="3400"/>
              </a:spcBef>
              <a:spcAft>
                <a:spcPts val="3400"/>
              </a:spcAft>
              <a:buClr>
                <a:srgbClr val="000000"/>
              </a:buClr>
              <a:buSzPts val="1232"/>
              <a:buFont typeface="Radley"/>
              <a:buNone/>
              <a:defRPr b="1" sz="1600"/>
            </a:lvl9pPr>
          </a:lstStyle>
          <a:p/>
        </p:txBody>
      </p:sp>
      <p:sp>
        <p:nvSpPr>
          <p:cNvPr id="136" name="Google Shape;136;p77"/>
          <p:cNvSpPr txBox="1"/>
          <p:nvPr>
            <p:ph idx="4" type="body"/>
          </p:nvPr>
        </p:nvSpPr>
        <p:spPr>
          <a:xfrm>
            <a:off x="5160963" y="2416175"/>
            <a:ext cx="4491037" cy="4391025"/>
          </a:xfrm>
          <a:prstGeom prst="rect">
            <a:avLst/>
          </a:prstGeom>
          <a:noFill/>
          <a:ln>
            <a:noFill/>
          </a:ln>
        </p:spPr>
        <p:txBody>
          <a:bodyPr anchorCtr="0" anchor="ctr" bIns="45700" lIns="91425" spcFirstLastPara="1" rIns="91425" wrap="square" tIns="45700">
            <a:noAutofit/>
          </a:bodyPr>
          <a:lstStyle>
            <a:lvl1pPr indent="-345948" lvl="0" marL="457200" algn="l">
              <a:spcBef>
                <a:spcPts val="0"/>
              </a:spcBef>
              <a:spcAft>
                <a:spcPts val="0"/>
              </a:spcAft>
              <a:buClr>
                <a:srgbClr val="000000"/>
              </a:buClr>
              <a:buSzPts val="1848"/>
              <a:buFont typeface="Radley"/>
              <a:buChar char="•"/>
              <a:defRPr sz="2400"/>
            </a:lvl1pPr>
            <a:lvl2pPr indent="-326390" lvl="1" marL="914400" algn="l">
              <a:spcBef>
                <a:spcPts val="3400"/>
              </a:spcBef>
              <a:spcAft>
                <a:spcPts val="0"/>
              </a:spcAft>
              <a:buClr>
                <a:srgbClr val="000000"/>
              </a:buClr>
              <a:buSzPts val="1540"/>
              <a:buFont typeface="Radley"/>
              <a:buChar char="•"/>
              <a:defRPr sz="2000"/>
            </a:lvl2pPr>
            <a:lvl3pPr indent="-316611" lvl="2" marL="1371600" algn="l">
              <a:spcBef>
                <a:spcPts val="3400"/>
              </a:spcBef>
              <a:spcAft>
                <a:spcPts val="0"/>
              </a:spcAft>
              <a:buClr>
                <a:srgbClr val="000000"/>
              </a:buClr>
              <a:buSzPts val="1386"/>
              <a:buFont typeface="Radley"/>
              <a:buChar char="•"/>
              <a:defRPr sz="1800"/>
            </a:lvl3pPr>
            <a:lvl4pPr indent="-306832" lvl="3" marL="1828800" algn="l">
              <a:spcBef>
                <a:spcPts val="3400"/>
              </a:spcBef>
              <a:spcAft>
                <a:spcPts val="0"/>
              </a:spcAft>
              <a:buClr>
                <a:srgbClr val="000000"/>
              </a:buClr>
              <a:buSzPts val="1232"/>
              <a:buFont typeface="Radley"/>
              <a:buChar char="•"/>
              <a:defRPr sz="1600"/>
            </a:lvl4pPr>
            <a:lvl5pPr indent="-306832" lvl="4" marL="2286000" algn="l">
              <a:spcBef>
                <a:spcPts val="3400"/>
              </a:spcBef>
              <a:spcAft>
                <a:spcPts val="0"/>
              </a:spcAft>
              <a:buClr>
                <a:srgbClr val="000000"/>
              </a:buClr>
              <a:buSzPts val="1232"/>
              <a:buFont typeface="Radley"/>
              <a:buChar char="•"/>
              <a:defRPr sz="1600"/>
            </a:lvl5pPr>
            <a:lvl6pPr indent="-306832" lvl="5" marL="2743200" algn="l">
              <a:spcBef>
                <a:spcPts val="3400"/>
              </a:spcBef>
              <a:spcAft>
                <a:spcPts val="0"/>
              </a:spcAft>
              <a:buClr>
                <a:srgbClr val="000000"/>
              </a:buClr>
              <a:buSzPts val="1232"/>
              <a:buFont typeface="Radley"/>
              <a:buChar char="•"/>
              <a:defRPr sz="1600"/>
            </a:lvl6pPr>
            <a:lvl7pPr indent="-306832" lvl="6" marL="3200400" algn="l">
              <a:spcBef>
                <a:spcPts val="3400"/>
              </a:spcBef>
              <a:spcAft>
                <a:spcPts val="0"/>
              </a:spcAft>
              <a:buClr>
                <a:srgbClr val="000000"/>
              </a:buClr>
              <a:buSzPts val="1232"/>
              <a:buFont typeface="Radley"/>
              <a:buChar char="•"/>
              <a:defRPr sz="1600"/>
            </a:lvl7pPr>
            <a:lvl8pPr indent="-306832" lvl="7" marL="3657600" algn="l">
              <a:spcBef>
                <a:spcPts val="3400"/>
              </a:spcBef>
              <a:spcAft>
                <a:spcPts val="0"/>
              </a:spcAft>
              <a:buClr>
                <a:srgbClr val="000000"/>
              </a:buClr>
              <a:buSzPts val="1232"/>
              <a:buFont typeface="Radley"/>
              <a:buChar char="•"/>
              <a:defRPr sz="1600"/>
            </a:lvl8pPr>
            <a:lvl9pPr indent="-306832" lvl="8" marL="4114800" algn="l">
              <a:spcBef>
                <a:spcPts val="3400"/>
              </a:spcBef>
              <a:spcAft>
                <a:spcPts val="3400"/>
              </a:spcAft>
              <a:buClr>
                <a:srgbClr val="000000"/>
              </a:buClr>
              <a:buSzPts val="1232"/>
              <a:buFont typeface="Radley"/>
              <a:buChar char="•"/>
              <a:defRPr sz="16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p78"/>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80"/>
          <p:cNvSpPr txBox="1"/>
          <p:nvPr>
            <p:ph type="title"/>
          </p:nvPr>
        </p:nvSpPr>
        <p:spPr>
          <a:xfrm>
            <a:off x="508000" y="303213"/>
            <a:ext cx="3343275" cy="12906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42" name="Google Shape;142;p80"/>
          <p:cNvSpPr txBox="1"/>
          <p:nvPr>
            <p:ph idx="1" type="body"/>
          </p:nvPr>
        </p:nvSpPr>
        <p:spPr>
          <a:xfrm>
            <a:off x="3971925" y="303213"/>
            <a:ext cx="5680075" cy="6503987"/>
          </a:xfrm>
          <a:prstGeom prst="rect">
            <a:avLst/>
          </a:prstGeom>
          <a:noFill/>
          <a:ln>
            <a:noFill/>
          </a:ln>
        </p:spPr>
        <p:txBody>
          <a:bodyPr anchorCtr="0" anchor="ctr" bIns="45700" lIns="91425" spcFirstLastPara="1" rIns="91425" wrap="square" tIns="45700">
            <a:noAutofit/>
          </a:bodyPr>
          <a:lstStyle>
            <a:lvl1pPr indent="-385064" lvl="0" marL="457200" algn="l">
              <a:spcBef>
                <a:spcPts val="0"/>
              </a:spcBef>
              <a:spcAft>
                <a:spcPts val="0"/>
              </a:spcAft>
              <a:buClr>
                <a:srgbClr val="000000"/>
              </a:buClr>
              <a:buSzPts val="2464"/>
              <a:buFont typeface="Radley"/>
              <a:buChar char="•"/>
              <a:defRPr sz="3200"/>
            </a:lvl1pPr>
            <a:lvl2pPr indent="-365506" lvl="1" marL="914400" algn="l">
              <a:spcBef>
                <a:spcPts val="3400"/>
              </a:spcBef>
              <a:spcAft>
                <a:spcPts val="0"/>
              </a:spcAft>
              <a:buClr>
                <a:srgbClr val="000000"/>
              </a:buClr>
              <a:buSzPts val="2156"/>
              <a:buFont typeface="Radley"/>
              <a:buChar char="•"/>
              <a:defRPr sz="2800"/>
            </a:lvl2pPr>
            <a:lvl3pPr indent="-345947" lvl="2" marL="1371600" algn="l">
              <a:spcBef>
                <a:spcPts val="3400"/>
              </a:spcBef>
              <a:spcAft>
                <a:spcPts val="0"/>
              </a:spcAft>
              <a:buClr>
                <a:srgbClr val="000000"/>
              </a:buClr>
              <a:buSzPts val="1848"/>
              <a:buFont typeface="Radley"/>
              <a:buChar char="•"/>
              <a:defRPr sz="2400"/>
            </a:lvl3pPr>
            <a:lvl4pPr indent="-326389" lvl="3" marL="1828800" algn="l">
              <a:spcBef>
                <a:spcPts val="3400"/>
              </a:spcBef>
              <a:spcAft>
                <a:spcPts val="0"/>
              </a:spcAft>
              <a:buClr>
                <a:srgbClr val="000000"/>
              </a:buClr>
              <a:buSzPts val="1540"/>
              <a:buFont typeface="Radley"/>
              <a:buChar char="•"/>
              <a:defRPr sz="2000"/>
            </a:lvl4pPr>
            <a:lvl5pPr indent="-326389" lvl="4" marL="2286000" algn="l">
              <a:spcBef>
                <a:spcPts val="3400"/>
              </a:spcBef>
              <a:spcAft>
                <a:spcPts val="0"/>
              </a:spcAft>
              <a:buClr>
                <a:srgbClr val="000000"/>
              </a:buClr>
              <a:buSzPts val="1540"/>
              <a:buFont typeface="Radley"/>
              <a:buChar char="•"/>
              <a:defRPr sz="2000"/>
            </a:lvl5pPr>
            <a:lvl6pPr indent="-326389" lvl="5" marL="2743200" algn="l">
              <a:spcBef>
                <a:spcPts val="3400"/>
              </a:spcBef>
              <a:spcAft>
                <a:spcPts val="0"/>
              </a:spcAft>
              <a:buClr>
                <a:srgbClr val="000000"/>
              </a:buClr>
              <a:buSzPts val="1540"/>
              <a:buFont typeface="Radley"/>
              <a:buChar char="•"/>
              <a:defRPr sz="2000"/>
            </a:lvl6pPr>
            <a:lvl7pPr indent="-326389" lvl="6" marL="3200400" algn="l">
              <a:spcBef>
                <a:spcPts val="3400"/>
              </a:spcBef>
              <a:spcAft>
                <a:spcPts val="0"/>
              </a:spcAft>
              <a:buClr>
                <a:srgbClr val="000000"/>
              </a:buClr>
              <a:buSzPts val="1540"/>
              <a:buFont typeface="Radley"/>
              <a:buChar char="•"/>
              <a:defRPr sz="2000"/>
            </a:lvl7pPr>
            <a:lvl8pPr indent="-326390" lvl="7" marL="3657600" algn="l">
              <a:spcBef>
                <a:spcPts val="3400"/>
              </a:spcBef>
              <a:spcAft>
                <a:spcPts val="0"/>
              </a:spcAft>
              <a:buClr>
                <a:srgbClr val="000000"/>
              </a:buClr>
              <a:buSzPts val="1540"/>
              <a:buFont typeface="Radley"/>
              <a:buChar char="•"/>
              <a:defRPr sz="2000"/>
            </a:lvl8pPr>
            <a:lvl9pPr indent="-326390" lvl="8" marL="4114800" algn="l">
              <a:spcBef>
                <a:spcPts val="3400"/>
              </a:spcBef>
              <a:spcAft>
                <a:spcPts val="3400"/>
              </a:spcAft>
              <a:buClr>
                <a:srgbClr val="000000"/>
              </a:buClr>
              <a:buSzPts val="1540"/>
              <a:buFont typeface="Radley"/>
              <a:buChar char="•"/>
              <a:defRPr sz="2000"/>
            </a:lvl9pPr>
          </a:lstStyle>
          <a:p/>
        </p:txBody>
      </p:sp>
      <p:sp>
        <p:nvSpPr>
          <p:cNvPr id="143" name="Google Shape;143;p80"/>
          <p:cNvSpPr txBox="1"/>
          <p:nvPr>
            <p:ph idx="2" type="body"/>
          </p:nvPr>
        </p:nvSpPr>
        <p:spPr>
          <a:xfrm>
            <a:off x="508000" y="1593850"/>
            <a:ext cx="3343275" cy="5213350"/>
          </a:xfrm>
          <a:prstGeom prst="rect">
            <a:avLst/>
          </a:prstGeom>
          <a:noFill/>
          <a:ln>
            <a:noFill/>
          </a:ln>
        </p:spPr>
        <p:txBody>
          <a:bodyPr anchorCtr="0" anchor="ctr" bIns="45700" lIns="91425" spcFirstLastPara="1" rIns="91425" wrap="square" tIns="45700">
            <a:noAutofit/>
          </a:bodyPr>
          <a:lstStyle>
            <a:lvl1pPr indent="-228600" lvl="0" marL="457200" algn="l">
              <a:spcBef>
                <a:spcPts val="0"/>
              </a:spcBef>
              <a:spcAft>
                <a:spcPts val="0"/>
              </a:spcAft>
              <a:buClr>
                <a:srgbClr val="000000"/>
              </a:buClr>
              <a:buSzPts val="1078"/>
              <a:buFont typeface="Radley"/>
              <a:buNone/>
              <a:defRPr sz="1400"/>
            </a:lvl1pPr>
            <a:lvl2pPr indent="-228600" lvl="1" marL="914400" algn="l">
              <a:spcBef>
                <a:spcPts val="3400"/>
              </a:spcBef>
              <a:spcAft>
                <a:spcPts val="0"/>
              </a:spcAft>
              <a:buClr>
                <a:srgbClr val="000000"/>
              </a:buClr>
              <a:buSzPts val="924"/>
              <a:buFont typeface="Radley"/>
              <a:buNone/>
              <a:defRPr sz="1200"/>
            </a:lvl2pPr>
            <a:lvl3pPr indent="-228600" lvl="2" marL="1371600" algn="l">
              <a:spcBef>
                <a:spcPts val="3400"/>
              </a:spcBef>
              <a:spcAft>
                <a:spcPts val="0"/>
              </a:spcAft>
              <a:buClr>
                <a:srgbClr val="000000"/>
              </a:buClr>
              <a:buSzPts val="770"/>
              <a:buFont typeface="Radley"/>
              <a:buNone/>
              <a:defRPr sz="1000"/>
            </a:lvl3pPr>
            <a:lvl4pPr indent="-228600" lvl="3" marL="1828800" algn="l">
              <a:spcBef>
                <a:spcPts val="3400"/>
              </a:spcBef>
              <a:spcAft>
                <a:spcPts val="0"/>
              </a:spcAft>
              <a:buClr>
                <a:srgbClr val="000000"/>
              </a:buClr>
              <a:buSzPts val="693"/>
              <a:buFont typeface="Radley"/>
              <a:buNone/>
              <a:defRPr sz="900"/>
            </a:lvl4pPr>
            <a:lvl5pPr indent="-228600" lvl="4" marL="2286000" algn="l">
              <a:spcBef>
                <a:spcPts val="3400"/>
              </a:spcBef>
              <a:spcAft>
                <a:spcPts val="0"/>
              </a:spcAft>
              <a:buClr>
                <a:srgbClr val="000000"/>
              </a:buClr>
              <a:buSzPts val="693"/>
              <a:buFont typeface="Radley"/>
              <a:buNone/>
              <a:defRPr sz="900"/>
            </a:lvl5pPr>
            <a:lvl6pPr indent="-228600" lvl="5" marL="2743200" algn="l">
              <a:spcBef>
                <a:spcPts val="3400"/>
              </a:spcBef>
              <a:spcAft>
                <a:spcPts val="0"/>
              </a:spcAft>
              <a:buClr>
                <a:srgbClr val="000000"/>
              </a:buClr>
              <a:buSzPts val="693"/>
              <a:buFont typeface="Radley"/>
              <a:buNone/>
              <a:defRPr sz="900"/>
            </a:lvl6pPr>
            <a:lvl7pPr indent="-228600" lvl="6" marL="3200400" algn="l">
              <a:spcBef>
                <a:spcPts val="3400"/>
              </a:spcBef>
              <a:spcAft>
                <a:spcPts val="0"/>
              </a:spcAft>
              <a:buClr>
                <a:srgbClr val="000000"/>
              </a:buClr>
              <a:buSzPts val="693"/>
              <a:buFont typeface="Radley"/>
              <a:buNone/>
              <a:defRPr sz="900"/>
            </a:lvl7pPr>
            <a:lvl8pPr indent="-228600" lvl="7" marL="3657600" algn="l">
              <a:spcBef>
                <a:spcPts val="3400"/>
              </a:spcBef>
              <a:spcAft>
                <a:spcPts val="0"/>
              </a:spcAft>
              <a:buClr>
                <a:srgbClr val="000000"/>
              </a:buClr>
              <a:buSzPts val="693"/>
              <a:buFont typeface="Radley"/>
              <a:buNone/>
              <a:defRPr sz="900"/>
            </a:lvl8pPr>
            <a:lvl9pPr indent="-228600" lvl="8" marL="4114800" algn="l">
              <a:spcBef>
                <a:spcPts val="3400"/>
              </a:spcBef>
              <a:spcAft>
                <a:spcPts val="3400"/>
              </a:spcAft>
              <a:buClr>
                <a:srgbClr val="000000"/>
              </a:buClr>
              <a:buSzPts val="693"/>
              <a:buFont typeface="Radley"/>
              <a:buNone/>
              <a:defRPr sz="9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4" name="Shape 144"/>
        <p:cNvGrpSpPr/>
        <p:nvPr/>
      </p:nvGrpSpPr>
      <p:grpSpPr>
        <a:xfrm>
          <a:off x="0" y="0"/>
          <a:ext cx="0" cy="0"/>
          <a:chOff x="0" y="0"/>
          <a:chExt cx="0" cy="0"/>
        </a:xfrm>
      </p:grpSpPr>
      <p:sp>
        <p:nvSpPr>
          <p:cNvPr id="145" name="Google Shape;145;p81"/>
          <p:cNvSpPr txBox="1"/>
          <p:nvPr>
            <p:ph type="title"/>
          </p:nvPr>
        </p:nvSpPr>
        <p:spPr>
          <a:xfrm>
            <a:off x="1990725" y="5334000"/>
            <a:ext cx="6096000" cy="6302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46" name="Google Shape;146;p81"/>
          <p:cNvSpPr/>
          <p:nvPr>
            <p:ph idx="2" type="pic"/>
          </p:nvPr>
        </p:nvSpPr>
        <p:spPr>
          <a:xfrm>
            <a:off x="1990725" y="681038"/>
            <a:ext cx="6096000" cy="4572000"/>
          </a:xfrm>
          <a:prstGeom prst="rect">
            <a:avLst/>
          </a:prstGeom>
          <a:noFill/>
          <a:ln>
            <a:noFill/>
          </a:ln>
        </p:spPr>
      </p:sp>
      <p:sp>
        <p:nvSpPr>
          <p:cNvPr id="147" name="Google Shape;147;p81"/>
          <p:cNvSpPr txBox="1"/>
          <p:nvPr>
            <p:ph idx="1" type="body"/>
          </p:nvPr>
        </p:nvSpPr>
        <p:spPr>
          <a:xfrm>
            <a:off x="1990725" y="5964238"/>
            <a:ext cx="6096000" cy="893762"/>
          </a:xfrm>
          <a:prstGeom prst="rect">
            <a:avLst/>
          </a:prstGeom>
          <a:noFill/>
          <a:ln>
            <a:noFill/>
          </a:ln>
        </p:spPr>
        <p:txBody>
          <a:bodyPr anchorCtr="0" anchor="ctr" bIns="45700" lIns="91425" spcFirstLastPara="1" rIns="91425" wrap="square" tIns="45700">
            <a:noAutofit/>
          </a:bodyPr>
          <a:lstStyle>
            <a:lvl1pPr indent="-228600" lvl="0" marL="457200" algn="l">
              <a:spcBef>
                <a:spcPts val="0"/>
              </a:spcBef>
              <a:spcAft>
                <a:spcPts val="0"/>
              </a:spcAft>
              <a:buClr>
                <a:srgbClr val="000000"/>
              </a:buClr>
              <a:buSzPts val="1078"/>
              <a:buFont typeface="Radley"/>
              <a:buNone/>
              <a:defRPr sz="1400"/>
            </a:lvl1pPr>
            <a:lvl2pPr indent="-228600" lvl="1" marL="914400" algn="l">
              <a:spcBef>
                <a:spcPts val="3400"/>
              </a:spcBef>
              <a:spcAft>
                <a:spcPts val="0"/>
              </a:spcAft>
              <a:buClr>
                <a:srgbClr val="000000"/>
              </a:buClr>
              <a:buSzPts val="924"/>
              <a:buFont typeface="Radley"/>
              <a:buNone/>
              <a:defRPr sz="1200"/>
            </a:lvl2pPr>
            <a:lvl3pPr indent="-228600" lvl="2" marL="1371600" algn="l">
              <a:spcBef>
                <a:spcPts val="3400"/>
              </a:spcBef>
              <a:spcAft>
                <a:spcPts val="0"/>
              </a:spcAft>
              <a:buClr>
                <a:srgbClr val="000000"/>
              </a:buClr>
              <a:buSzPts val="770"/>
              <a:buFont typeface="Radley"/>
              <a:buNone/>
              <a:defRPr sz="1000"/>
            </a:lvl3pPr>
            <a:lvl4pPr indent="-228600" lvl="3" marL="1828800" algn="l">
              <a:spcBef>
                <a:spcPts val="3400"/>
              </a:spcBef>
              <a:spcAft>
                <a:spcPts val="0"/>
              </a:spcAft>
              <a:buClr>
                <a:srgbClr val="000000"/>
              </a:buClr>
              <a:buSzPts val="693"/>
              <a:buFont typeface="Radley"/>
              <a:buNone/>
              <a:defRPr sz="900"/>
            </a:lvl4pPr>
            <a:lvl5pPr indent="-228600" lvl="4" marL="2286000" algn="l">
              <a:spcBef>
                <a:spcPts val="3400"/>
              </a:spcBef>
              <a:spcAft>
                <a:spcPts val="0"/>
              </a:spcAft>
              <a:buClr>
                <a:srgbClr val="000000"/>
              </a:buClr>
              <a:buSzPts val="693"/>
              <a:buFont typeface="Radley"/>
              <a:buNone/>
              <a:defRPr sz="900"/>
            </a:lvl5pPr>
            <a:lvl6pPr indent="-228600" lvl="5" marL="2743200" algn="l">
              <a:spcBef>
                <a:spcPts val="3400"/>
              </a:spcBef>
              <a:spcAft>
                <a:spcPts val="0"/>
              </a:spcAft>
              <a:buClr>
                <a:srgbClr val="000000"/>
              </a:buClr>
              <a:buSzPts val="693"/>
              <a:buFont typeface="Radley"/>
              <a:buNone/>
              <a:defRPr sz="900"/>
            </a:lvl6pPr>
            <a:lvl7pPr indent="-228600" lvl="6" marL="3200400" algn="l">
              <a:spcBef>
                <a:spcPts val="3400"/>
              </a:spcBef>
              <a:spcAft>
                <a:spcPts val="0"/>
              </a:spcAft>
              <a:buClr>
                <a:srgbClr val="000000"/>
              </a:buClr>
              <a:buSzPts val="693"/>
              <a:buFont typeface="Radley"/>
              <a:buNone/>
              <a:defRPr sz="900"/>
            </a:lvl7pPr>
            <a:lvl8pPr indent="-228600" lvl="7" marL="3657600" algn="l">
              <a:spcBef>
                <a:spcPts val="3400"/>
              </a:spcBef>
              <a:spcAft>
                <a:spcPts val="0"/>
              </a:spcAft>
              <a:buClr>
                <a:srgbClr val="000000"/>
              </a:buClr>
              <a:buSzPts val="693"/>
              <a:buFont typeface="Radley"/>
              <a:buNone/>
              <a:defRPr sz="900"/>
            </a:lvl8pPr>
            <a:lvl9pPr indent="-228600" lvl="8" marL="4114800" algn="l">
              <a:spcBef>
                <a:spcPts val="3400"/>
              </a:spcBef>
              <a:spcAft>
                <a:spcPts val="3400"/>
              </a:spcAft>
              <a:buClr>
                <a:srgbClr val="000000"/>
              </a:buClr>
              <a:buSzPts val="693"/>
              <a:buFont typeface="Radley"/>
              <a:buNone/>
              <a:defRPr sz="9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sp>
        <p:nvSpPr>
          <p:cNvPr id="149" name="Google Shape;149;p82"/>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50" name="Google Shape;150;p82"/>
          <p:cNvSpPr txBox="1"/>
          <p:nvPr>
            <p:ph idx="1" type="body"/>
          </p:nvPr>
        </p:nvSpPr>
        <p:spPr>
          <a:xfrm rot="5400000">
            <a:off x="2324100" y="12700"/>
            <a:ext cx="5511800" cy="8178800"/>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3400"/>
              </a:spcBef>
              <a:spcAft>
                <a:spcPts val="0"/>
              </a:spcAft>
              <a:buClr>
                <a:srgbClr val="000000"/>
              </a:buClr>
              <a:buSzPts val="1386"/>
              <a:buChar char="•"/>
              <a:defRPr/>
            </a:lvl2pPr>
            <a:lvl3pPr indent="-316611" lvl="2" marL="1371600" algn="l">
              <a:spcBef>
                <a:spcPts val="3400"/>
              </a:spcBef>
              <a:spcAft>
                <a:spcPts val="0"/>
              </a:spcAft>
              <a:buClr>
                <a:srgbClr val="000000"/>
              </a:buClr>
              <a:buSzPts val="1386"/>
              <a:buChar char="•"/>
              <a:defRPr/>
            </a:lvl3pPr>
            <a:lvl4pPr indent="-316611" lvl="3" marL="1828800" algn="l">
              <a:spcBef>
                <a:spcPts val="3400"/>
              </a:spcBef>
              <a:spcAft>
                <a:spcPts val="0"/>
              </a:spcAft>
              <a:buClr>
                <a:srgbClr val="000000"/>
              </a:buClr>
              <a:buSzPts val="1386"/>
              <a:buChar char="•"/>
              <a:defRPr/>
            </a:lvl4pPr>
            <a:lvl5pPr indent="-316610" lvl="4" marL="2286000" algn="l">
              <a:spcBef>
                <a:spcPts val="3400"/>
              </a:spcBef>
              <a:spcAft>
                <a:spcPts val="0"/>
              </a:spcAft>
              <a:buClr>
                <a:srgbClr val="000000"/>
              </a:buClr>
              <a:buSzPts val="1386"/>
              <a:buChar char="•"/>
              <a:defRPr/>
            </a:lvl5pPr>
            <a:lvl6pPr indent="-316610" lvl="5" marL="2743200" algn="l">
              <a:spcBef>
                <a:spcPts val="3400"/>
              </a:spcBef>
              <a:spcAft>
                <a:spcPts val="0"/>
              </a:spcAft>
              <a:buClr>
                <a:srgbClr val="000000"/>
              </a:buClr>
              <a:buSzPts val="1386"/>
              <a:buChar char="•"/>
              <a:defRPr/>
            </a:lvl6pPr>
            <a:lvl7pPr indent="-316610" lvl="6" marL="3200400" algn="l">
              <a:spcBef>
                <a:spcPts val="3400"/>
              </a:spcBef>
              <a:spcAft>
                <a:spcPts val="0"/>
              </a:spcAft>
              <a:buClr>
                <a:srgbClr val="000000"/>
              </a:buClr>
              <a:buSzPts val="1386"/>
              <a:buChar char="•"/>
              <a:defRPr/>
            </a:lvl7pPr>
            <a:lvl8pPr indent="-316610" lvl="7" marL="3657600" algn="l">
              <a:spcBef>
                <a:spcPts val="3400"/>
              </a:spcBef>
              <a:spcAft>
                <a:spcPts val="0"/>
              </a:spcAft>
              <a:buClr>
                <a:srgbClr val="000000"/>
              </a:buClr>
              <a:buSzPts val="1386"/>
              <a:buChar char="•"/>
              <a:defRPr/>
            </a:lvl8pPr>
            <a:lvl9pPr indent="-316610" lvl="8" marL="4114800" algn="l">
              <a:spcBef>
                <a:spcPts val="3400"/>
              </a:spcBef>
              <a:spcAft>
                <a:spcPts val="3400"/>
              </a:spcAft>
              <a:buClr>
                <a:srgbClr val="000000"/>
              </a:buClr>
              <a:buSzPts val="1386"/>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83"/>
          <p:cNvSpPr txBox="1"/>
          <p:nvPr>
            <p:ph type="title"/>
          </p:nvPr>
        </p:nvSpPr>
        <p:spPr>
          <a:xfrm rot="5400000">
            <a:off x="5232400" y="2438400"/>
            <a:ext cx="6553200" cy="228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153" name="Google Shape;153;p83"/>
          <p:cNvSpPr txBox="1"/>
          <p:nvPr>
            <p:ph idx="1" type="body"/>
          </p:nvPr>
        </p:nvSpPr>
        <p:spPr>
          <a:xfrm rot="5400000">
            <a:off x="584200" y="228600"/>
            <a:ext cx="6553200" cy="6705600"/>
          </a:xfrm>
          <a:prstGeom prst="rect">
            <a:avLst/>
          </a:prstGeom>
          <a:noFill/>
          <a:ln>
            <a:noFill/>
          </a:ln>
        </p:spPr>
        <p:txBody>
          <a:bodyPr anchorCtr="0" anchor="ctr" bIns="45700" lIns="91425" spcFirstLastPara="1" rIns="91425" wrap="square" tIns="45700">
            <a:noAutofit/>
          </a:bodyPr>
          <a:lstStyle>
            <a:lvl1pPr indent="-316611" lvl="0" marL="457200" algn="l">
              <a:spcBef>
                <a:spcPts val="0"/>
              </a:spcBef>
              <a:spcAft>
                <a:spcPts val="0"/>
              </a:spcAft>
              <a:buClr>
                <a:srgbClr val="000000"/>
              </a:buClr>
              <a:buSzPts val="1386"/>
              <a:buChar char="•"/>
              <a:defRPr/>
            </a:lvl1pPr>
            <a:lvl2pPr indent="-316611" lvl="1" marL="914400" algn="l">
              <a:spcBef>
                <a:spcPts val="3400"/>
              </a:spcBef>
              <a:spcAft>
                <a:spcPts val="0"/>
              </a:spcAft>
              <a:buClr>
                <a:srgbClr val="000000"/>
              </a:buClr>
              <a:buSzPts val="1386"/>
              <a:buChar char="•"/>
              <a:defRPr/>
            </a:lvl2pPr>
            <a:lvl3pPr indent="-316611" lvl="2" marL="1371600" algn="l">
              <a:spcBef>
                <a:spcPts val="3400"/>
              </a:spcBef>
              <a:spcAft>
                <a:spcPts val="0"/>
              </a:spcAft>
              <a:buClr>
                <a:srgbClr val="000000"/>
              </a:buClr>
              <a:buSzPts val="1386"/>
              <a:buChar char="•"/>
              <a:defRPr/>
            </a:lvl3pPr>
            <a:lvl4pPr indent="-316611" lvl="3" marL="1828800" algn="l">
              <a:spcBef>
                <a:spcPts val="3400"/>
              </a:spcBef>
              <a:spcAft>
                <a:spcPts val="0"/>
              </a:spcAft>
              <a:buClr>
                <a:srgbClr val="000000"/>
              </a:buClr>
              <a:buSzPts val="1386"/>
              <a:buChar char="•"/>
              <a:defRPr/>
            </a:lvl4pPr>
            <a:lvl5pPr indent="-316610" lvl="4" marL="2286000" algn="l">
              <a:spcBef>
                <a:spcPts val="3400"/>
              </a:spcBef>
              <a:spcAft>
                <a:spcPts val="0"/>
              </a:spcAft>
              <a:buClr>
                <a:srgbClr val="000000"/>
              </a:buClr>
              <a:buSzPts val="1386"/>
              <a:buChar char="•"/>
              <a:defRPr/>
            </a:lvl5pPr>
            <a:lvl6pPr indent="-316610" lvl="5" marL="2743200" algn="l">
              <a:spcBef>
                <a:spcPts val="3400"/>
              </a:spcBef>
              <a:spcAft>
                <a:spcPts val="0"/>
              </a:spcAft>
              <a:buClr>
                <a:srgbClr val="000000"/>
              </a:buClr>
              <a:buSzPts val="1386"/>
              <a:buChar char="•"/>
              <a:defRPr/>
            </a:lvl6pPr>
            <a:lvl7pPr indent="-316610" lvl="6" marL="3200400" algn="l">
              <a:spcBef>
                <a:spcPts val="3400"/>
              </a:spcBef>
              <a:spcAft>
                <a:spcPts val="0"/>
              </a:spcAft>
              <a:buClr>
                <a:srgbClr val="000000"/>
              </a:buClr>
              <a:buSzPts val="1386"/>
              <a:buChar char="•"/>
              <a:defRPr/>
            </a:lvl7pPr>
            <a:lvl8pPr indent="-316610" lvl="7" marL="3657600" algn="l">
              <a:spcBef>
                <a:spcPts val="3400"/>
              </a:spcBef>
              <a:spcAft>
                <a:spcPts val="0"/>
              </a:spcAft>
              <a:buClr>
                <a:srgbClr val="000000"/>
              </a:buClr>
              <a:buSzPts val="1386"/>
              <a:buChar char="•"/>
              <a:defRPr/>
            </a:lvl8pPr>
            <a:lvl9pPr indent="-316610" lvl="8" marL="4114800" algn="l">
              <a:spcBef>
                <a:spcPts val="3400"/>
              </a:spcBef>
              <a:spcAft>
                <a:spcPts val="3400"/>
              </a:spcAft>
              <a:buClr>
                <a:srgbClr val="000000"/>
              </a:buClr>
              <a:buSzPts val="1386"/>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5" name="Shape 155"/>
        <p:cNvGrpSpPr/>
        <p:nvPr/>
      </p:nvGrpSpPr>
      <p:grpSpPr>
        <a:xfrm>
          <a:off x="0" y="0"/>
          <a:ext cx="0" cy="0"/>
          <a:chOff x="0" y="0"/>
          <a:chExt cx="0" cy="0"/>
        </a:xfrm>
      </p:grpSpPr>
      <p:sp>
        <p:nvSpPr>
          <p:cNvPr id="156" name="Google Shape;156;p85"/>
          <p:cNvSpPr txBox="1"/>
          <p:nvPr>
            <p:ph type="ctrTitle"/>
          </p:nvPr>
        </p:nvSpPr>
        <p:spPr>
          <a:xfrm>
            <a:off x="762000" y="2366963"/>
            <a:ext cx="8636000" cy="1633537"/>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57" name="Google Shape;157;p85"/>
          <p:cNvSpPr txBox="1"/>
          <p:nvPr>
            <p:ph idx="1" type="subTitle"/>
          </p:nvPr>
        </p:nvSpPr>
        <p:spPr>
          <a:xfrm>
            <a:off x="1524000" y="4318000"/>
            <a:ext cx="7112000" cy="19478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1pPr>
            <a:lvl2pPr lvl="1"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2pPr>
            <a:lvl3pPr lvl="2"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3pPr>
            <a:lvl4pPr lvl="3"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4pPr>
            <a:lvl5pPr lvl="4"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5pPr>
            <a:lvl6pPr lvl="5"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6pPr>
            <a:lvl7pPr lvl="6"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7pPr>
            <a:lvl8pPr lvl="7"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8pPr>
            <a:lvl9pPr lvl="8" marR="0" rtl="0" algn="ctr">
              <a:spcBef>
                <a:spcPts val="1700"/>
              </a:spcBef>
              <a:spcAft>
                <a:spcPts val="1700"/>
              </a:spcAft>
              <a:buClr>
                <a:srgbClr val="000000"/>
              </a:buClr>
              <a:buSzPts val="2464"/>
              <a:buFont typeface="Radley"/>
              <a:buNone/>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8" name="Shape 158"/>
        <p:cNvGrpSpPr/>
        <p:nvPr/>
      </p:nvGrpSpPr>
      <p:grpSpPr>
        <a:xfrm>
          <a:off x="0" y="0"/>
          <a:ext cx="0" cy="0"/>
          <a:chOff x="0" y="0"/>
          <a:chExt cx="0" cy="0"/>
        </a:xfrm>
      </p:grpSpPr>
      <p:sp>
        <p:nvSpPr>
          <p:cNvPr id="159" name="Google Shape;159;p86"/>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60" name="Google Shape;160;p86"/>
          <p:cNvSpPr txBox="1"/>
          <p:nvPr>
            <p:ph idx="1" type="body"/>
          </p:nvPr>
        </p:nvSpPr>
        <p:spPr>
          <a:xfrm>
            <a:off x="508000" y="1778000"/>
            <a:ext cx="9144000" cy="5029200"/>
          </a:xfrm>
          <a:prstGeom prst="rect">
            <a:avLst/>
          </a:prstGeom>
          <a:noFill/>
          <a:ln>
            <a:noFill/>
          </a:ln>
        </p:spPr>
        <p:txBody>
          <a:bodyPr anchorCtr="0" anchor="t"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85064" lvl="1" marL="914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2pPr>
            <a:lvl3pPr indent="-385064" lvl="2" marL="1371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3pPr>
            <a:lvl4pPr indent="-385064" lvl="3" marL="18288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4pPr>
            <a:lvl5pPr indent="-385064" lvl="4" marL="22860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5pPr>
            <a:lvl6pPr indent="-385064" lvl="5" marL="27432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6pPr>
            <a:lvl7pPr indent="-385064" lvl="6" marL="3200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7pPr>
            <a:lvl8pPr indent="-385064" lvl="7" marL="3657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8pPr>
            <a:lvl9pPr indent="-385064" lvl="8" marL="4114800" marR="0" rtl="0" algn="l">
              <a:spcBef>
                <a:spcPts val="1700"/>
              </a:spcBef>
              <a:spcAft>
                <a:spcPts val="1700"/>
              </a:spcAft>
              <a:buClr>
                <a:srgbClr val="000000"/>
              </a:buClr>
              <a:buSzPts val="2464"/>
              <a:buFont typeface="Radley"/>
              <a:buChar char="•"/>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4"/>
          <p:cNvSpPr txBox="1"/>
          <p:nvPr>
            <p:ph type="title"/>
          </p:nvPr>
        </p:nvSpPr>
        <p:spPr>
          <a:xfrm>
            <a:off x="609600" y="1866900"/>
            <a:ext cx="8928100" cy="22733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3" name="Google Shape;23;p54"/>
          <p:cNvSpPr txBox="1"/>
          <p:nvPr>
            <p:ph idx="1" type="body"/>
          </p:nvPr>
        </p:nvSpPr>
        <p:spPr>
          <a:xfrm>
            <a:off x="609600" y="4216400"/>
            <a:ext cx="4387850" cy="2489200"/>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406400" lvl="0" marL="457200" algn="ctr">
              <a:spcBef>
                <a:spcPts val="0"/>
              </a:spcBef>
              <a:spcAft>
                <a:spcPts val="0"/>
              </a:spcAft>
              <a:buClr>
                <a:srgbClr val="D7E2EE"/>
              </a:buClr>
              <a:buSzPts val="2800"/>
              <a:buFont typeface="Calibri"/>
              <a:buChar char="•"/>
              <a:defRPr sz="2800"/>
            </a:lvl1pPr>
            <a:lvl2pPr indent="-381000" lvl="1" marL="914400" algn="ctr">
              <a:spcBef>
                <a:spcPts val="200"/>
              </a:spcBef>
              <a:spcAft>
                <a:spcPts val="0"/>
              </a:spcAft>
              <a:buClr>
                <a:srgbClr val="D7E2EE"/>
              </a:buClr>
              <a:buSzPts val="2400"/>
              <a:buFont typeface="Calibri"/>
              <a:buChar char="–"/>
              <a:defRPr sz="2400"/>
            </a:lvl2pPr>
            <a:lvl3pPr indent="-355600" lvl="2" marL="1371600" algn="ctr">
              <a:spcBef>
                <a:spcPts val="200"/>
              </a:spcBef>
              <a:spcAft>
                <a:spcPts val="0"/>
              </a:spcAft>
              <a:buClr>
                <a:srgbClr val="D7E2EE"/>
              </a:buClr>
              <a:buSzPts val="2000"/>
              <a:buFont typeface="Calibri"/>
              <a:buChar char="•"/>
              <a:defRPr sz="2000"/>
            </a:lvl3pPr>
            <a:lvl4pPr indent="-342900" lvl="3" marL="1828800" algn="ctr">
              <a:spcBef>
                <a:spcPts val="200"/>
              </a:spcBef>
              <a:spcAft>
                <a:spcPts val="0"/>
              </a:spcAft>
              <a:buClr>
                <a:srgbClr val="D7E2EE"/>
              </a:buClr>
              <a:buSzPts val="1800"/>
              <a:buFont typeface="Calibri"/>
              <a:buChar char="–"/>
              <a:defRPr sz="1800"/>
            </a:lvl4pPr>
            <a:lvl5pPr indent="-342900" lvl="4" marL="2286000" algn="ctr">
              <a:spcBef>
                <a:spcPts val="200"/>
              </a:spcBef>
              <a:spcAft>
                <a:spcPts val="0"/>
              </a:spcAft>
              <a:buClr>
                <a:srgbClr val="D7E2EE"/>
              </a:buClr>
              <a:buSzPts val="1800"/>
              <a:buFont typeface="Calibri"/>
              <a:buChar char="»"/>
              <a:defRPr sz="1800"/>
            </a:lvl5pPr>
            <a:lvl6pPr indent="-228600" lvl="5" marL="2743200" algn="ctr">
              <a:spcBef>
                <a:spcPts val="200"/>
              </a:spcBef>
              <a:spcAft>
                <a:spcPts val="0"/>
              </a:spcAft>
              <a:buSzPts val="1400"/>
              <a:buNone/>
              <a:defRPr sz="1800"/>
            </a:lvl6pPr>
            <a:lvl7pPr indent="-228600" lvl="6" marL="3200400" algn="ctr">
              <a:spcBef>
                <a:spcPts val="200"/>
              </a:spcBef>
              <a:spcAft>
                <a:spcPts val="0"/>
              </a:spcAft>
              <a:buSzPts val="1400"/>
              <a:buNone/>
              <a:defRPr sz="1800"/>
            </a:lvl7pPr>
            <a:lvl8pPr indent="-228600" lvl="7" marL="3657600" algn="ctr">
              <a:spcBef>
                <a:spcPts val="200"/>
              </a:spcBef>
              <a:spcAft>
                <a:spcPts val="0"/>
              </a:spcAft>
              <a:buSzPts val="1400"/>
              <a:buNone/>
              <a:defRPr sz="1800"/>
            </a:lvl8pPr>
            <a:lvl9pPr indent="-228600" lvl="8" marL="4114800" algn="ctr">
              <a:spcBef>
                <a:spcPts val="200"/>
              </a:spcBef>
              <a:spcAft>
                <a:spcPts val="200"/>
              </a:spcAft>
              <a:buSzPts val="1400"/>
              <a:buNone/>
              <a:defRPr sz="1800"/>
            </a:lvl9pPr>
          </a:lstStyle>
          <a:p/>
        </p:txBody>
      </p:sp>
      <p:sp>
        <p:nvSpPr>
          <p:cNvPr id="24" name="Google Shape;24;p54"/>
          <p:cNvSpPr txBox="1"/>
          <p:nvPr>
            <p:ph idx="2" type="body"/>
          </p:nvPr>
        </p:nvSpPr>
        <p:spPr>
          <a:xfrm>
            <a:off x="5149850" y="4216400"/>
            <a:ext cx="4387850" cy="2489200"/>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406400" lvl="0" marL="457200" algn="ctr">
              <a:spcBef>
                <a:spcPts val="0"/>
              </a:spcBef>
              <a:spcAft>
                <a:spcPts val="0"/>
              </a:spcAft>
              <a:buClr>
                <a:srgbClr val="D7E2EE"/>
              </a:buClr>
              <a:buSzPts val="2800"/>
              <a:buFont typeface="Calibri"/>
              <a:buChar char="•"/>
              <a:defRPr sz="2800"/>
            </a:lvl1pPr>
            <a:lvl2pPr indent="-381000" lvl="1" marL="914400" algn="ctr">
              <a:spcBef>
                <a:spcPts val="200"/>
              </a:spcBef>
              <a:spcAft>
                <a:spcPts val="0"/>
              </a:spcAft>
              <a:buClr>
                <a:srgbClr val="D7E2EE"/>
              </a:buClr>
              <a:buSzPts val="2400"/>
              <a:buFont typeface="Calibri"/>
              <a:buChar char="–"/>
              <a:defRPr sz="2400"/>
            </a:lvl2pPr>
            <a:lvl3pPr indent="-355600" lvl="2" marL="1371600" algn="ctr">
              <a:spcBef>
                <a:spcPts val="200"/>
              </a:spcBef>
              <a:spcAft>
                <a:spcPts val="0"/>
              </a:spcAft>
              <a:buClr>
                <a:srgbClr val="D7E2EE"/>
              </a:buClr>
              <a:buSzPts val="2000"/>
              <a:buFont typeface="Calibri"/>
              <a:buChar char="•"/>
              <a:defRPr sz="2000"/>
            </a:lvl3pPr>
            <a:lvl4pPr indent="-342900" lvl="3" marL="1828800" algn="ctr">
              <a:spcBef>
                <a:spcPts val="200"/>
              </a:spcBef>
              <a:spcAft>
                <a:spcPts val="0"/>
              </a:spcAft>
              <a:buClr>
                <a:srgbClr val="D7E2EE"/>
              </a:buClr>
              <a:buSzPts val="1800"/>
              <a:buFont typeface="Calibri"/>
              <a:buChar char="–"/>
              <a:defRPr sz="1800"/>
            </a:lvl4pPr>
            <a:lvl5pPr indent="-342900" lvl="4" marL="2286000" algn="ctr">
              <a:spcBef>
                <a:spcPts val="200"/>
              </a:spcBef>
              <a:spcAft>
                <a:spcPts val="0"/>
              </a:spcAft>
              <a:buClr>
                <a:srgbClr val="D7E2EE"/>
              </a:buClr>
              <a:buSzPts val="1800"/>
              <a:buFont typeface="Calibri"/>
              <a:buChar char="»"/>
              <a:defRPr sz="1800"/>
            </a:lvl5pPr>
            <a:lvl6pPr indent="-228600" lvl="5" marL="2743200" algn="ctr">
              <a:spcBef>
                <a:spcPts val="200"/>
              </a:spcBef>
              <a:spcAft>
                <a:spcPts val="0"/>
              </a:spcAft>
              <a:buSzPts val="1400"/>
              <a:buNone/>
              <a:defRPr sz="1800"/>
            </a:lvl6pPr>
            <a:lvl7pPr indent="-228600" lvl="6" marL="3200400" algn="ctr">
              <a:spcBef>
                <a:spcPts val="200"/>
              </a:spcBef>
              <a:spcAft>
                <a:spcPts val="0"/>
              </a:spcAft>
              <a:buSzPts val="1400"/>
              <a:buNone/>
              <a:defRPr sz="1800"/>
            </a:lvl7pPr>
            <a:lvl8pPr indent="-228600" lvl="7" marL="3657600" algn="ctr">
              <a:spcBef>
                <a:spcPts val="200"/>
              </a:spcBef>
              <a:spcAft>
                <a:spcPts val="0"/>
              </a:spcAft>
              <a:buSzPts val="1400"/>
              <a:buNone/>
              <a:defRPr sz="1800"/>
            </a:lvl8pPr>
            <a:lvl9pPr indent="-228600" lvl="8" marL="4114800" algn="ctr">
              <a:spcBef>
                <a:spcPts val="200"/>
              </a:spcBef>
              <a:spcAft>
                <a:spcPts val="200"/>
              </a:spcAft>
              <a:buSzPts val="1400"/>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1" name="Shape 161"/>
        <p:cNvGrpSpPr/>
        <p:nvPr/>
      </p:nvGrpSpPr>
      <p:grpSpPr>
        <a:xfrm>
          <a:off x="0" y="0"/>
          <a:ext cx="0" cy="0"/>
          <a:chOff x="0" y="0"/>
          <a:chExt cx="0" cy="0"/>
        </a:xfrm>
      </p:grpSpPr>
      <p:sp>
        <p:nvSpPr>
          <p:cNvPr id="162" name="Google Shape;162;p87"/>
          <p:cNvSpPr txBox="1"/>
          <p:nvPr>
            <p:ph type="title"/>
          </p:nvPr>
        </p:nvSpPr>
        <p:spPr>
          <a:xfrm>
            <a:off x="803275" y="4895850"/>
            <a:ext cx="8636000" cy="15144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63" name="Google Shape;163;p87"/>
          <p:cNvSpPr txBox="1"/>
          <p:nvPr>
            <p:ph idx="1" type="body"/>
          </p:nvPr>
        </p:nvSpPr>
        <p:spPr>
          <a:xfrm>
            <a:off x="803275" y="3228975"/>
            <a:ext cx="8636000" cy="166687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0"/>
              </a:spcBef>
              <a:spcAft>
                <a:spcPts val="0"/>
              </a:spcAft>
              <a:buClr>
                <a:srgbClr val="000000"/>
              </a:buClr>
              <a:buSzPts val="1540"/>
              <a:buFont typeface="Radley"/>
              <a:buNone/>
              <a:defRPr b="1" i="0" sz="20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1386"/>
              <a:buFont typeface="Radley"/>
              <a:buNone/>
              <a:defRPr b="1" i="0" sz="18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1078"/>
              <a:buFont typeface="Radley"/>
              <a:buNone/>
              <a:defRPr b="1" i="0" sz="14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4" name="Shape 164"/>
        <p:cNvGrpSpPr/>
        <p:nvPr/>
      </p:nvGrpSpPr>
      <p:grpSpPr>
        <a:xfrm>
          <a:off x="0" y="0"/>
          <a:ext cx="0" cy="0"/>
          <a:chOff x="0" y="0"/>
          <a:chExt cx="0" cy="0"/>
        </a:xfrm>
      </p:grpSpPr>
      <p:sp>
        <p:nvSpPr>
          <p:cNvPr id="165" name="Google Shape;165;p88"/>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66" name="Google Shape;166;p88"/>
          <p:cNvSpPr txBox="1"/>
          <p:nvPr>
            <p:ph idx="1" type="body"/>
          </p:nvPr>
        </p:nvSpPr>
        <p:spPr>
          <a:xfrm>
            <a:off x="508000" y="1778000"/>
            <a:ext cx="4495800" cy="5029200"/>
          </a:xfrm>
          <a:prstGeom prst="rect">
            <a:avLst/>
          </a:prstGeom>
          <a:noFill/>
          <a:ln>
            <a:noFill/>
          </a:ln>
        </p:spPr>
        <p:txBody>
          <a:bodyPr anchorCtr="0" anchor="t" bIns="45700" lIns="91425" spcFirstLastPara="1" rIns="91425" wrap="square" tIns="45700">
            <a:noAutofit/>
          </a:bodyPr>
          <a:lstStyle>
            <a:lvl1pPr indent="-365506" lvl="0" marL="457200" marR="0" rtl="0" algn="l">
              <a:spcBef>
                <a:spcPts val="0"/>
              </a:spcBef>
              <a:spcAft>
                <a:spcPts val="0"/>
              </a:spcAft>
              <a:buClr>
                <a:srgbClr val="000000"/>
              </a:buClr>
              <a:buSzPts val="2156"/>
              <a:buFont typeface="Radley"/>
              <a:buChar char="•"/>
              <a:defRPr b="1" i="0" sz="2800" u="none" cap="none" strike="noStrike">
                <a:solidFill>
                  <a:srgbClr val="000000"/>
                </a:solidFill>
                <a:latin typeface="Radley"/>
                <a:ea typeface="Radley"/>
                <a:cs typeface="Radley"/>
                <a:sym typeface="Radley"/>
              </a:defRPr>
            </a:lvl1pPr>
            <a:lvl2pPr indent="-345947" lvl="1" marL="914400" marR="0" rtl="0" algn="l">
              <a:spcBef>
                <a:spcPts val="170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2pPr>
            <a:lvl3pPr indent="-326389" lvl="2" marL="13716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3pPr>
            <a:lvl4pPr indent="-316611" lvl="3" marL="18288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4pPr>
            <a:lvl5pPr indent="-316610" lvl="4" marL="22860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5pPr>
            <a:lvl6pPr indent="-316610" lvl="5" marL="27432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6pPr>
            <a:lvl7pPr indent="-316610" lvl="6" marL="32004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7pPr>
            <a:lvl8pPr indent="-316610" lvl="7" marL="36576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8pPr>
            <a:lvl9pPr indent="-316610" lvl="8" marL="4114800" marR="0" rtl="0" algn="l">
              <a:spcBef>
                <a:spcPts val="1700"/>
              </a:spcBef>
              <a:spcAft>
                <a:spcPts val="1700"/>
              </a:spcAft>
              <a:buClr>
                <a:srgbClr val="000000"/>
              </a:buClr>
              <a:buSzPts val="1386"/>
              <a:buFont typeface="Radley"/>
              <a:buChar char="•"/>
              <a:defRPr b="1" i="0" sz="1800" u="none" cap="none" strike="noStrike">
                <a:solidFill>
                  <a:srgbClr val="000000"/>
                </a:solidFill>
                <a:latin typeface="Radley"/>
                <a:ea typeface="Radley"/>
                <a:cs typeface="Radley"/>
                <a:sym typeface="Radley"/>
              </a:defRPr>
            </a:lvl9pPr>
          </a:lstStyle>
          <a:p/>
        </p:txBody>
      </p:sp>
      <p:sp>
        <p:nvSpPr>
          <p:cNvPr id="167" name="Google Shape;167;p88"/>
          <p:cNvSpPr txBox="1"/>
          <p:nvPr>
            <p:ph idx="2" type="body"/>
          </p:nvPr>
        </p:nvSpPr>
        <p:spPr>
          <a:xfrm>
            <a:off x="5156200" y="1778000"/>
            <a:ext cx="4495800" cy="5029200"/>
          </a:xfrm>
          <a:prstGeom prst="rect">
            <a:avLst/>
          </a:prstGeom>
          <a:noFill/>
          <a:ln>
            <a:noFill/>
          </a:ln>
        </p:spPr>
        <p:txBody>
          <a:bodyPr anchorCtr="0" anchor="t" bIns="45700" lIns="91425" spcFirstLastPara="1" rIns="91425" wrap="square" tIns="45700">
            <a:noAutofit/>
          </a:bodyPr>
          <a:lstStyle>
            <a:lvl1pPr indent="-365506" lvl="0" marL="457200" marR="0" rtl="0" algn="l">
              <a:spcBef>
                <a:spcPts val="0"/>
              </a:spcBef>
              <a:spcAft>
                <a:spcPts val="0"/>
              </a:spcAft>
              <a:buClr>
                <a:srgbClr val="000000"/>
              </a:buClr>
              <a:buSzPts val="2156"/>
              <a:buFont typeface="Radley"/>
              <a:buChar char="•"/>
              <a:defRPr b="1" i="0" sz="2800" u="none" cap="none" strike="noStrike">
                <a:solidFill>
                  <a:srgbClr val="000000"/>
                </a:solidFill>
                <a:latin typeface="Radley"/>
                <a:ea typeface="Radley"/>
                <a:cs typeface="Radley"/>
                <a:sym typeface="Radley"/>
              </a:defRPr>
            </a:lvl1pPr>
            <a:lvl2pPr indent="-345947" lvl="1" marL="914400" marR="0" rtl="0" algn="l">
              <a:spcBef>
                <a:spcPts val="170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2pPr>
            <a:lvl3pPr indent="-326389" lvl="2" marL="13716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3pPr>
            <a:lvl4pPr indent="-316611" lvl="3" marL="18288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4pPr>
            <a:lvl5pPr indent="-316610" lvl="4" marL="22860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5pPr>
            <a:lvl6pPr indent="-316610" lvl="5" marL="27432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6pPr>
            <a:lvl7pPr indent="-316610" lvl="6" marL="32004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7pPr>
            <a:lvl8pPr indent="-316610" lvl="7" marL="36576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8pPr>
            <a:lvl9pPr indent="-316610" lvl="8" marL="4114800" marR="0" rtl="0" algn="l">
              <a:spcBef>
                <a:spcPts val="1700"/>
              </a:spcBef>
              <a:spcAft>
                <a:spcPts val="1700"/>
              </a:spcAft>
              <a:buClr>
                <a:srgbClr val="000000"/>
              </a:buClr>
              <a:buSzPts val="1386"/>
              <a:buFont typeface="Radley"/>
              <a:buChar char="•"/>
              <a:defRPr b="1" i="0" sz="18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 name="Shape 168"/>
        <p:cNvGrpSpPr/>
        <p:nvPr/>
      </p:nvGrpSpPr>
      <p:grpSpPr>
        <a:xfrm>
          <a:off x="0" y="0"/>
          <a:ext cx="0" cy="0"/>
          <a:chOff x="0" y="0"/>
          <a:chExt cx="0" cy="0"/>
        </a:xfrm>
      </p:grpSpPr>
      <p:sp>
        <p:nvSpPr>
          <p:cNvPr id="169" name="Google Shape;169;p89"/>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70" name="Google Shape;170;p89"/>
          <p:cNvSpPr txBox="1"/>
          <p:nvPr>
            <p:ph idx="1" type="body"/>
          </p:nvPr>
        </p:nvSpPr>
        <p:spPr>
          <a:xfrm>
            <a:off x="508000" y="1704975"/>
            <a:ext cx="4489450" cy="7112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0"/>
              </a:spcBef>
              <a:spcAft>
                <a:spcPts val="0"/>
              </a:spcAft>
              <a:buClr>
                <a:srgbClr val="000000"/>
              </a:buClr>
              <a:buSzPts val="1848"/>
              <a:buFont typeface="Radley"/>
              <a:buNone/>
              <a:defRPr b="1" i="0" sz="24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1540"/>
              <a:buFont typeface="Radley"/>
              <a:buNone/>
              <a:defRPr b="1" i="0" sz="20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1386"/>
              <a:buFont typeface="Radley"/>
              <a:buNone/>
              <a:defRPr b="1" i="0" sz="18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1232"/>
              <a:buFont typeface="Radley"/>
              <a:buNone/>
              <a:defRPr b="1" i="0" sz="1600" u="none" cap="none" strike="noStrike">
                <a:solidFill>
                  <a:srgbClr val="000000"/>
                </a:solidFill>
                <a:latin typeface="Radley"/>
                <a:ea typeface="Radley"/>
                <a:cs typeface="Radley"/>
                <a:sym typeface="Radley"/>
              </a:defRPr>
            </a:lvl9pPr>
          </a:lstStyle>
          <a:p/>
        </p:txBody>
      </p:sp>
      <p:sp>
        <p:nvSpPr>
          <p:cNvPr id="171" name="Google Shape;171;p89"/>
          <p:cNvSpPr txBox="1"/>
          <p:nvPr>
            <p:ph idx="2" type="body"/>
          </p:nvPr>
        </p:nvSpPr>
        <p:spPr>
          <a:xfrm>
            <a:off x="508000" y="2416175"/>
            <a:ext cx="4489450" cy="4391025"/>
          </a:xfrm>
          <a:prstGeom prst="rect">
            <a:avLst/>
          </a:prstGeom>
          <a:noFill/>
          <a:ln>
            <a:noFill/>
          </a:ln>
        </p:spPr>
        <p:txBody>
          <a:bodyPr anchorCtr="0" anchor="t" bIns="45700" lIns="91425" spcFirstLastPara="1" rIns="91425" wrap="square" tIns="45700">
            <a:noAutofit/>
          </a:bodyPr>
          <a:lstStyle>
            <a:lvl1pPr indent="-345948" lvl="0" marL="457200" marR="0" rtl="0" algn="l">
              <a:spcBef>
                <a:spcPts val="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1pPr>
            <a:lvl2pPr indent="-326390" lvl="1" marL="9144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2pPr>
            <a:lvl3pPr indent="-316611" lvl="2" marL="13716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3pPr>
            <a:lvl4pPr indent="-306832" lvl="3" marL="18288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4pPr>
            <a:lvl5pPr indent="-306832" lvl="4" marL="22860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5pPr>
            <a:lvl6pPr indent="-306832" lvl="5" marL="27432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6pPr>
            <a:lvl7pPr indent="-306832" lvl="6" marL="32004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7pPr>
            <a:lvl8pPr indent="-306832" lvl="7" marL="36576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8pPr>
            <a:lvl9pPr indent="-306832" lvl="8" marL="4114800" marR="0" rtl="0" algn="l">
              <a:spcBef>
                <a:spcPts val="1700"/>
              </a:spcBef>
              <a:spcAft>
                <a:spcPts val="1700"/>
              </a:spcAft>
              <a:buClr>
                <a:srgbClr val="000000"/>
              </a:buClr>
              <a:buSzPts val="1232"/>
              <a:buFont typeface="Radley"/>
              <a:buChar char="•"/>
              <a:defRPr b="1" i="0" sz="1600" u="none" cap="none" strike="noStrike">
                <a:solidFill>
                  <a:srgbClr val="000000"/>
                </a:solidFill>
                <a:latin typeface="Radley"/>
                <a:ea typeface="Radley"/>
                <a:cs typeface="Radley"/>
                <a:sym typeface="Radley"/>
              </a:defRPr>
            </a:lvl9pPr>
          </a:lstStyle>
          <a:p/>
        </p:txBody>
      </p:sp>
      <p:sp>
        <p:nvSpPr>
          <p:cNvPr id="172" name="Google Shape;172;p89"/>
          <p:cNvSpPr txBox="1"/>
          <p:nvPr>
            <p:ph idx="3" type="body"/>
          </p:nvPr>
        </p:nvSpPr>
        <p:spPr>
          <a:xfrm>
            <a:off x="5160963" y="1704975"/>
            <a:ext cx="4491037" cy="7112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0"/>
              </a:spcBef>
              <a:spcAft>
                <a:spcPts val="0"/>
              </a:spcAft>
              <a:buClr>
                <a:srgbClr val="000000"/>
              </a:buClr>
              <a:buSzPts val="1848"/>
              <a:buFont typeface="Radley"/>
              <a:buNone/>
              <a:defRPr b="1" i="0" sz="24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1540"/>
              <a:buFont typeface="Radley"/>
              <a:buNone/>
              <a:defRPr b="1" i="0" sz="20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1386"/>
              <a:buFont typeface="Radley"/>
              <a:buNone/>
              <a:defRPr b="1" i="0" sz="18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1232"/>
              <a:buFont typeface="Radley"/>
              <a:buNone/>
              <a:defRPr b="1" i="0" sz="1600" u="none" cap="none" strike="noStrike">
                <a:solidFill>
                  <a:srgbClr val="000000"/>
                </a:solidFill>
                <a:latin typeface="Radley"/>
                <a:ea typeface="Radley"/>
                <a:cs typeface="Radley"/>
                <a:sym typeface="Radley"/>
              </a:defRPr>
            </a:lvl9pPr>
          </a:lstStyle>
          <a:p/>
        </p:txBody>
      </p:sp>
      <p:sp>
        <p:nvSpPr>
          <p:cNvPr id="173" name="Google Shape;173;p89"/>
          <p:cNvSpPr txBox="1"/>
          <p:nvPr>
            <p:ph idx="4" type="body"/>
          </p:nvPr>
        </p:nvSpPr>
        <p:spPr>
          <a:xfrm>
            <a:off x="5160963" y="2416175"/>
            <a:ext cx="4491037" cy="4391025"/>
          </a:xfrm>
          <a:prstGeom prst="rect">
            <a:avLst/>
          </a:prstGeom>
          <a:noFill/>
          <a:ln>
            <a:noFill/>
          </a:ln>
        </p:spPr>
        <p:txBody>
          <a:bodyPr anchorCtr="0" anchor="t" bIns="45700" lIns="91425" spcFirstLastPara="1" rIns="91425" wrap="square" tIns="45700">
            <a:noAutofit/>
          </a:bodyPr>
          <a:lstStyle>
            <a:lvl1pPr indent="-345948" lvl="0" marL="457200" marR="0" rtl="0" algn="l">
              <a:spcBef>
                <a:spcPts val="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1pPr>
            <a:lvl2pPr indent="-326390" lvl="1" marL="9144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2pPr>
            <a:lvl3pPr indent="-316611" lvl="2" marL="13716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3pPr>
            <a:lvl4pPr indent="-306832" lvl="3" marL="18288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4pPr>
            <a:lvl5pPr indent="-306832" lvl="4" marL="22860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5pPr>
            <a:lvl6pPr indent="-306832" lvl="5" marL="27432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6pPr>
            <a:lvl7pPr indent="-306832" lvl="6" marL="32004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7pPr>
            <a:lvl8pPr indent="-306832" lvl="7" marL="36576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8pPr>
            <a:lvl9pPr indent="-306832" lvl="8" marL="4114800" marR="0" rtl="0" algn="l">
              <a:spcBef>
                <a:spcPts val="1700"/>
              </a:spcBef>
              <a:spcAft>
                <a:spcPts val="1700"/>
              </a:spcAft>
              <a:buClr>
                <a:srgbClr val="000000"/>
              </a:buClr>
              <a:buSzPts val="1232"/>
              <a:buFont typeface="Radley"/>
              <a:buChar char="•"/>
              <a:defRPr b="1" i="0" sz="16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4" name="Shape 174"/>
        <p:cNvGrpSpPr/>
        <p:nvPr/>
      </p:nvGrpSpPr>
      <p:grpSpPr>
        <a:xfrm>
          <a:off x="0" y="0"/>
          <a:ext cx="0" cy="0"/>
          <a:chOff x="0" y="0"/>
          <a:chExt cx="0" cy="0"/>
        </a:xfrm>
      </p:grpSpPr>
      <p:sp>
        <p:nvSpPr>
          <p:cNvPr id="175" name="Google Shape;175;p90"/>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7" name="Shape 177"/>
        <p:cNvGrpSpPr/>
        <p:nvPr/>
      </p:nvGrpSpPr>
      <p:grpSpPr>
        <a:xfrm>
          <a:off x="0" y="0"/>
          <a:ext cx="0" cy="0"/>
          <a:chOff x="0" y="0"/>
          <a:chExt cx="0" cy="0"/>
        </a:xfrm>
      </p:grpSpPr>
      <p:sp>
        <p:nvSpPr>
          <p:cNvPr id="178" name="Google Shape;178;p92"/>
          <p:cNvSpPr txBox="1"/>
          <p:nvPr>
            <p:ph type="title"/>
          </p:nvPr>
        </p:nvSpPr>
        <p:spPr>
          <a:xfrm>
            <a:off x="508000" y="303213"/>
            <a:ext cx="3343275" cy="12906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79" name="Google Shape;179;p92"/>
          <p:cNvSpPr txBox="1"/>
          <p:nvPr>
            <p:ph idx="1" type="body"/>
          </p:nvPr>
        </p:nvSpPr>
        <p:spPr>
          <a:xfrm>
            <a:off x="3971925" y="303213"/>
            <a:ext cx="5680075" cy="6503987"/>
          </a:xfrm>
          <a:prstGeom prst="rect">
            <a:avLst/>
          </a:prstGeom>
          <a:noFill/>
          <a:ln>
            <a:noFill/>
          </a:ln>
        </p:spPr>
        <p:txBody>
          <a:bodyPr anchorCtr="0" anchor="t"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65506" lvl="1" marL="914400" marR="0" rtl="0" algn="l">
              <a:spcBef>
                <a:spcPts val="1700"/>
              </a:spcBef>
              <a:spcAft>
                <a:spcPts val="0"/>
              </a:spcAft>
              <a:buClr>
                <a:srgbClr val="000000"/>
              </a:buClr>
              <a:buSzPts val="2156"/>
              <a:buFont typeface="Radley"/>
              <a:buChar char="•"/>
              <a:defRPr b="1" i="0" sz="2800" u="none" cap="none" strike="noStrike">
                <a:solidFill>
                  <a:srgbClr val="000000"/>
                </a:solidFill>
                <a:latin typeface="Radley"/>
                <a:ea typeface="Radley"/>
                <a:cs typeface="Radley"/>
                <a:sym typeface="Radley"/>
              </a:defRPr>
            </a:lvl2pPr>
            <a:lvl3pPr indent="-345947" lvl="2" marL="1371600" marR="0" rtl="0" algn="l">
              <a:spcBef>
                <a:spcPts val="170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3pPr>
            <a:lvl4pPr indent="-326389" lvl="3" marL="18288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4pPr>
            <a:lvl5pPr indent="-326389" lvl="4" marL="22860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5pPr>
            <a:lvl6pPr indent="-326389" lvl="5" marL="27432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6pPr>
            <a:lvl7pPr indent="-326389" lvl="6" marL="32004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7pPr>
            <a:lvl8pPr indent="-326390" lvl="7" marL="36576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8pPr>
            <a:lvl9pPr indent="-326390" lvl="8" marL="4114800" marR="0" rtl="0" algn="l">
              <a:spcBef>
                <a:spcPts val="1700"/>
              </a:spcBef>
              <a:spcAft>
                <a:spcPts val="1700"/>
              </a:spcAft>
              <a:buClr>
                <a:srgbClr val="000000"/>
              </a:buClr>
              <a:buSzPts val="1540"/>
              <a:buFont typeface="Radley"/>
              <a:buChar char="•"/>
              <a:defRPr b="1" i="0" sz="2000" u="none" cap="none" strike="noStrike">
                <a:solidFill>
                  <a:srgbClr val="000000"/>
                </a:solidFill>
                <a:latin typeface="Radley"/>
                <a:ea typeface="Radley"/>
                <a:cs typeface="Radley"/>
                <a:sym typeface="Radley"/>
              </a:defRPr>
            </a:lvl9pPr>
          </a:lstStyle>
          <a:p/>
        </p:txBody>
      </p:sp>
      <p:sp>
        <p:nvSpPr>
          <p:cNvPr id="180" name="Google Shape;180;p92"/>
          <p:cNvSpPr txBox="1"/>
          <p:nvPr>
            <p:ph idx="2" type="body"/>
          </p:nvPr>
        </p:nvSpPr>
        <p:spPr>
          <a:xfrm>
            <a:off x="508000" y="1593850"/>
            <a:ext cx="3343275" cy="52133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924"/>
              <a:buFont typeface="Radley"/>
              <a:buNone/>
              <a:defRPr b="1" i="0" sz="12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770"/>
              <a:buFont typeface="Radley"/>
              <a:buNone/>
              <a:defRPr b="1" i="0" sz="10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693"/>
              <a:buFont typeface="Radley"/>
              <a:buNone/>
              <a:defRPr b="1" i="0" sz="9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93"/>
          <p:cNvSpPr txBox="1"/>
          <p:nvPr>
            <p:ph type="title"/>
          </p:nvPr>
        </p:nvSpPr>
        <p:spPr>
          <a:xfrm>
            <a:off x="1990725" y="5334000"/>
            <a:ext cx="6096000" cy="6302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83" name="Google Shape;183;p93"/>
          <p:cNvSpPr/>
          <p:nvPr>
            <p:ph idx="2" type="pic"/>
          </p:nvPr>
        </p:nvSpPr>
        <p:spPr>
          <a:xfrm>
            <a:off x="1990725" y="681038"/>
            <a:ext cx="6096000" cy="4572000"/>
          </a:xfrm>
          <a:prstGeom prst="rect">
            <a:avLst/>
          </a:prstGeom>
          <a:noFill/>
          <a:ln>
            <a:noFill/>
          </a:ln>
        </p:spPr>
      </p:sp>
      <p:sp>
        <p:nvSpPr>
          <p:cNvPr id="184" name="Google Shape;184;p93"/>
          <p:cNvSpPr txBox="1"/>
          <p:nvPr>
            <p:ph idx="1" type="body"/>
          </p:nvPr>
        </p:nvSpPr>
        <p:spPr>
          <a:xfrm>
            <a:off x="1990725" y="5964238"/>
            <a:ext cx="6096000" cy="8937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924"/>
              <a:buFont typeface="Radley"/>
              <a:buNone/>
              <a:defRPr b="1" i="0" sz="12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770"/>
              <a:buFont typeface="Radley"/>
              <a:buNone/>
              <a:defRPr b="1" i="0" sz="10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693"/>
              <a:buFont typeface="Radley"/>
              <a:buNone/>
              <a:defRPr b="1" i="0" sz="9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p94"/>
          <p:cNvSpPr txBox="1"/>
          <p:nvPr>
            <p:ph type="title"/>
          </p:nvPr>
        </p:nvSpPr>
        <p:spPr>
          <a:xfrm>
            <a:off x="508000" y="304800"/>
            <a:ext cx="9144000" cy="127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87" name="Google Shape;187;p94"/>
          <p:cNvSpPr txBox="1"/>
          <p:nvPr>
            <p:ph idx="1" type="body"/>
          </p:nvPr>
        </p:nvSpPr>
        <p:spPr>
          <a:xfrm rot="5400000">
            <a:off x="2565400" y="-279400"/>
            <a:ext cx="5029200" cy="9144000"/>
          </a:xfrm>
          <a:prstGeom prst="rect">
            <a:avLst/>
          </a:prstGeom>
          <a:noFill/>
          <a:ln>
            <a:noFill/>
          </a:ln>
        </p:spPr>
        <p:txBody>
          <a:bodyPr anchorCtr="0" anchor="t"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85064" lvl="1" marL="914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2pPr>
            <a:lvl3pPr indent="-385064" lvl="2" marL="1371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3pPr>
            <a:lvl4pPr indent="-385064" lvl="3" marL="18288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4pPr>
            <a:lvl5pPr indent="-385064" lvl="4" marL="22860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5pPr>
            <a:lvl6pPr indent="-385064" lvl="5" marL="27432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6pPr>
            <a:lvl7pPr indent="-385064" lvl="6" marL="3200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7pPr>
            <a:lvl8pPr indent="-385064" lvl="7" marL="3657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8pPr>
            <a:lvl9pPr indent="-385064" lvl="8" marL="4114800" marR="0" rtl="0" algn="l">
              <a:spcBef>
                <a:spcPts val="1700"/>
              </a:spcBef>
              <a:spcAft>
                <a:spcPts val="1700"/>
              </a:spcAft>
              <a:buClr>
                <a:srgbClr val="000000"/>
              </a:buClr>
              <a:buSzPts val="2464"/>
              <a:buFont typeface="Radley"/>
              <a:buChar char="•"/>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8" name="Shape 188"/>
        <p:cNvGrpSpPr/>
        <p:nvPr/>
      </p:nvGrpSpPr>
      <p:grpSpPr>
        <a:xfrm>
          <a:off x="0" y="0"/>
          <a:ext cx="0" cy="0"/>
          <a:chOff x="0" y="0"/>
          <a:chExt cx="0" cy="0"/>
        </a:xfrm>
      </p:grpSpPr>
      <p:sp>
        <p:nvSpPr>
          <p:cNvPr id="189" name="Google Shape;189;p95"/>
          <p:cNvSpPr txBox="1"/>
          <p:nvPr>
            <p:ph type="title"/>
          </p:nvPr>
        </p:nvSpPr>
        <p:spPr>
          <a:xfrm rot="5400000">
            <a:off x="5257800" y="2413000"/>
            <a:ext cx="6502400" cy="228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5000" u="none" cap="none" strike="noStrike">
                <a:solidFill>
                  <a:schemeClr val="dk1"/>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chemeClr val="dk1"/>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chemeClr val="dk1"/>
                </a:solidFill>
                <a:latin typeface="Arial"/>
                <a:ea typeface="Arial"/>
                <a:cs typeface="Arial"/>
                <a:sym typeface="Arial"/>
              </a:defRPr>
            </a:lvl9pPr>
          </a:lstStyle>
          <a:p/>
        </p:txBody>
      </p:sp>
      <p:sp>
        <p:nvSpPr>
          <p:cNvPr id="190" name="Google Shape;190;p95"/>
          <p:cNvSpPr txBox="1"/>
          <p:nvPr>
            <p:ph idx="1" type="body"/>
          </p:nvPr>
        </p:nvSpPr>
        <p:spPr>
          <a:xfrm rot="5400000">
            <a:off x="609600" y="203200"/>
            <a:ext cx="6502400" cy="6705600"/>
          </a:xfrm>
          <a:prstGeom prst="rect">
            <a:avLst/>
          </a:prstGeom>
          <a:noFill/>
          <a:ln>
            <a:noFill/>
          </a:ln>
        </p:spPr>
        <p:txBody>
          <a:bodyPr anchorCtr="0" anchor="t"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85064" lvl="1" marL="914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2pPr>
            <a:lvl3pPr indent="-385064" lvl="2" marL="1371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3pPr>
            <a:lvl4pPr indent="-385064" lvl="3" marL="18288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4pPr>
            <a:lvl5pPr indent="-385064" lvl="4" marL="22860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5pPr>
            <a:lvl6pPr indent="-385064" lvl="5" marL="27432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6pPr>
            <a:lvl7pPr indent="-385064" lvl="6" marL="3200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7pPr>
            <a:lvl8pPr indent="-385064" lvl="7" marL="3657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8pPr>
            <a:lvl9pPr indent="-385064" lvl="8" marL="4114800" marR="0" rtl="0" algn="l">
              <a:spcBef>
                <a:spcPts val="1700"/>
              </a:spcBef>
              <a:spcAft>
                <a:spcPts val="1700"/>
              </a:spcAft>
              <a:buClr>
                <a:srgbClr val="000000"/>
              </a:buClr>
              <a:buSzPts val="2464"/>
              <a:buFont typeface="Radley"/>
              <a:buChar char="•"/>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3" name="Shape 193"/>
        <p:cNvGrpSpPr/>
        <p:nvPr/>
      </p:nvGrpSpPr>
      <p:grpSpPr>
        <a:xfrm>
          <a:off x="0" y="0"/>
          <a:ext cx="0" cy="0"/>
          <a:chOff x="0" y="0"/>
          <a:chExt cx="0" cy="0"/>
        </a:xfrm>
      </p:grpSpPr>
      <p:sp>
        <p:nvSpPr>
          <p:cNvPr id="194" name="Google Shape;194;p97"/>
          <p:cNvSpPr txBox="1"/>
          <p:nvPr>
            <p:ph type="ctrTitle"/>
          </p:nvPr>
        </p:nvSpPr>
        <p:spPr>
          <a:xfrm>
            <a:off x="762000" y="2366963"/>
            <a:ext cx="8636000" cy="1633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195" name="Google Shape;195;p97"/>
          <p:cNvSpPr txBox="1"/>
          <p:nvPr>
            <p:ph idx="1" type="subTitle"/>
          </p:nvPr>
        </p:nvSpPr>
        <p:spPr>
          <a:xfrm>
            <a:off x="1524000" y="4318000"/>
            <a:ext cx="7112000" cy="19478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1pPr>
            <a:lvl2pPr lvl="1"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2pPr>
            <a:lvl3pPr lvl="2"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3pPr>
            <a:lvl4pPr lvl="3"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4pPr>
            <a:lvl5pPr lvl="4"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5pPr>
            <a:lvl6pPr lvl="5"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6pPr>
            <a:lvl7pPr lvl="6"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7pPr>
            <a:lvl8pPr lvl="7" marR="0" rtl="0" algn="ctr">
              <a:spcBef>
                <a:spcPts val="1700"/>
              </a:spcBef>
              <a:spcAft>
                <a:spcPts val="0"/>
              </a:spcAft>
              <a:buClr>
                <a:srgbClr val="000000"/>
              </a:buClr>
              <a:buSzPts val="2464"/>
              <a:buFont typeface="Radley"/>
              <a:buNone/>
              <a:defRPr b="1" i="0" sz="3200" u="none" cap="none" strike="noStrike">
                <a:solidFill>
                  <a:srgbClr val="000000"/>
                </a:solidFill>
                <a:latin typeface="Radley"/>
                <a:ea typeface="Radley"/>
                <a:cs typeface="Radley"/>
                <a:sym typeface="Radley"/>
              </a:defRPr>
            </a:lvl8pPr>
            <a:lvl9pPr lvl="8" marR="0" rtl="0" algn="ctr">
              <a:spcBef>
                <a:spcPts val="1700"/>
              </a:spcBef>
              <a:spcAft>
                <a:spcPts val="1700"/>
              </a:spcAft>
              <a:buClr>
                <a:srgbClr val="000000"/>
              </a:buClr>
              <a:buSzPts val="2464"/>
              <a:buFont typeface="Radley"/>
              <a:buNone/>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55"/>
          <p:cNvSpPr txBox="1"/>
          <p:nvPr>
            <p:ph type="title"/>
          </p:nvPr>
        </p:nvSpPr>
        <p:spPr>
          <a:xfrm>
            <a:off x="508000" y="304800"/>
            <a:ext cx="9144000" cy="12700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7" name="Google Shape;27;p55"/>
          <p:cNvSpPr txBox="1"/>
          <p:nvPr>
            <p:ph idx="1" type="body"/>
          </p:nvPr>
        </p:nvSpPr>
        <p:spPr>
          <a:xfrm>
            <a:off x="508000" y="1704975"/>
            <a:ext cx="4489450" cy="7112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indent="-228600" lvl="0" marL="457200" algn="ctr">
              <a:spcBef>
                <a:spcPts val="0"/>
              </a:spcBef>
              <a:spcAft>
                <a:spcPts val="0"/>
              </a:spcAft>
              <a:buClr>
                <a:srgbClr val="D7E2EE"/>
              </a:buClr>
              <a:buSzPts val="2400"/>
              <a:buFont typeface="Calibri"/>
              <a:buNone/>
              <a:defRPr b="1" sz="2400"/>
            </a:lvl1pPr>
            <a:lvl2pPr indent="-228600" lvl="1" marL="914400" algn="ctr">
              <a:spcBef>
                <a:spcPts val="200"/>
              </a:spcBef>
              <a:spcAft>
                <a:spcPts val="0"/>
              </a:spcAft>
              <a:buClr>
                <a:srgbClr val="D7E2EE"/>
              </a:buClr>
              <a:buSzPts val="2000"/>
              <a:buFont typeface="Calibri"/>
              <a:buNone/>
              <a:defRPr b="1" sz="2000"/>
            </a:lvl2pPr>
            <a:lvl3pPr indent="-228600" lvl="2" marL="1371600" algn="ctr">
              <a:spcBef>
                <a:spcPts val="200"/>
              </a:spcBef>
              <a:spcAft>
                <a:spcPts val="0"/>
              </a:spcAft>
              <a:buClr>
                <a:srgbClr val="D7E2EE"/>
              </a:buClr>
              <a:buSzPts val="1800"/>
              <a:buFont typeface="Calibri"/>
              <a:buNone/>
              <a:defRPr b="1" sz="1800"/>
            </a:lvl3pPr>
            <a:lvl4pPr indent="-228600" lvl="3" marL="1828800" algn="ctr">
              <a:spcBef>
                <a:spcPts val="200"/>
              </a:spcBef>
              <a:spcAft>
                <a:spcPts val="0"/>
              </a:spcAft>
              <a:buClr>
                <a:srgbClr val="D7E2EE"/>
              </a:buClr>
              <a:buSzPts val="1600"/>
              <a:buFont typeface="Calibri"/>
              <a:buNone/>
              <a:defRPr b="1" sz="1600"/>
            </a:lvl4pPr>
            <a:lvl5pPr indent="-228600" lvl="4" marL="2286000" algn="ctr">
              <a:spcBef>
                <a:spcPts val="200"/>
              </a:spcBef>
              <a:spcAft>
                <a:spcPts val="0"/>
              </a:spcAft>
              <a:buClr>
                <a:srgbClr val="D7E2EE"/>
              </a:buClr>
              <a:buSzPts val="1600"/>
              <a:buFont typeface="Calibri"/>
              <a:buNone/>
              <a:defRPr b="1" sz="1600"/>
            </a:lvl5pPr>
            <a:lvl6pPr indent="-228600" lvl="5" marL="2743200" algn="ctr">
              <a:spcBef>
                <a:spcPts val="200"/>
              </a:spcBef>
              <a:spcAft>
                <a:spcPts val="0"/>
              </a:spcAft>
              <a:buClr>
                <a:srgbClr val="D7E2EE"/>
              </a:buClr>
              <a:buSzPts val="1600"/>
              <a:buFont typeface="Calibri"/>
              <a:buNone/>
              <a:defRPr b="1" sz="1600"/>
            </a:lvl6pPr>
            <a:lvl7pPr indent="-228600" lvl="6" marL="3200400" algn="ctr">
              <a:spcBef>
                <a:spcPts val="200"/>
              </a:spcBef>
              <a:spcAft>
                <a:spcPts val="0"/>
              </a:spcAft>
              <a:buClr>
                <a:srgbClr val="D7E2EE"/>
              </a:buClr>
              <a:buSzPts val="1600"/>
              <a:buFont typeface="Calibri"/>
              <a:buNone/>
              <a:defRPr b="1" sz="1600"/>
            </a:lvl7pPr>
            <a:lvl8pPr indent="-228600" lvl="7" marL="3657600" algn="ctr">
              <a:spcBef>
                <a:spcPts val="200"/>
              </a:spcBef>
              <a:spcAft>
                <a:spcPts val="0"/>
              </a:spcAft>
              <a:buClr>
                <a:srgbClr val="D7E2EE"/>
              </a:buClr>
              <a:buSzPts val="1600"/>
              <a:buFont typeface="Calibri"/>
              <a:buNone/>
              <a:defRPr b="1" sz="1600"/>
            </a:lvl8pPr>
            <a:lvl9pPr indent="-228600" lvl="8" marL="4114800" algn="ctr">
              <a:spcBef>
                <a:spcPts val="200"/>
              </a:spcBef>
              <a:spcAft>
                <a:spcPts val="200"/>
              </a:spcAft>
              <a:buClr>
                <a:srgbClr val="D7E2EE"/>
              </a:buClr>
              <a:buSzPts val="1600"/>
              <a:buFont typeface="Calibri"/>
              <a:buNone/>
              <a:defRPr b="1" sz="1600"/>
            </a:lvl9pPr>
          </a:lstStyle>
          <a:p/>
        </p:txBody>
      </p:sp>
      <p:sp>
        <p:nvSpPr>
          <p:cNvPr id="28" name="Google Shape;28;p55"/>
          <p:cNvSpPr txBox="1"/>
          <p:nvPr>
            <p:ph idx="2" type="body"/>
          </p:nvPr>
        </p:nvSpPr>
        <p:spPr>
          <a:xfrm>
            <a:off x="508000" y="2416175"/>
            <a:ext cx="4489450" cy="4391025"/>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381000" lvl="0" marL="457200" algn="ctr">
              <a:spcBef>
                <a:spcPts val="0"/>
              </a:spcBef>
              <a:spcAft>
                <a:spcPts val="0"/>
              </a:spcAft>
              <a:buClr>
                <a:srgbClr val="D7E2EE"/>
              </a:buClr>
              <a:buSzPts val="2400"/>
              <a:buFont typeface="Calibri"/>
              <a:buChar char="•"/>
              <a:defRPr sz="2400"/>
            </a:lvl1pPr>
            <a:lvl2pPr indent="-355600" lvl="1" marL="914400" algn="ctr">
              <a:spcBef>
                <a:spcPts val="200"/>
              </a:spcBef>
              <a:spcAft>
                <a:spcPts val="0"/>
              </a:spcAft>
              <a:buClr>
                <a:srgbClr val="D7E2EE"/>
              </a:buClr>
              <a:buSzPts val="2000"/>
              <a:buFont typeface="Calibri"/>
              <a:buChar char="–"/>
              <a:defRPr sz="2000"/>
            </a:lvl2pPr>
            <a:lvl3pPr indent="-342900" lvl="2" marL="1371600" algn="ctr">
              <a:spcBef>
                <a:spcPts val="200"/>
              </a:spcBef>
              <a:spcAft>
                <a:spcPts val="0"/>
              </a:spcAft>
              <a:buClr>
                <a:srgbClr val="D7E2EE"/>
              </a:buClr>
              <a:buSzPts val="1800"/>
              <a:buFont typeface="Calibri"/>
              <a:buChar char="•"/>
              <a:defRPr sz="1800"/>
            </a:lvl3pPr>
            <a:lvl4pPr indent="-330200" lvl="3" marL="1828800" algn="ctr">
              <a:spcBef>
                <a:spcPts val="200"/>
              </a:spcBef>
              <a:spcAft>
                <a:spcPts val="0"/>
              </a:spcAft>
              <a:buClr>
                <a:srgbClr val="D7E2EE"/>
              </a:buClr>
              <a:buSzPts val="1600"/>
              <a:buFont typeface="Calibri"/>
              <a:buChar char="–"/>
              <a:defRPr sz="1600"/>
            </a:lvl4pPr>
            <a:lvl5pPr indent="-330200" lvl="4" marL="2286000" algn="ctr">
              <a:spcBef>
                <a:spcPts val="200"/>
              </a:spcBef>
              <a:spcAft>
                <a:spcPts val="0"/>
              </a:spcAft>
              <a:buClr>
                <a:srgbClr val="D7E2EE"/>
              </a:buClr>
              <a:buSzPts val="1600"/>
              <a:buFont typeface="Calibri"/>
              <a:buChar char="»"/>
              <a:defRPr sz="1600"/>
            </a:lvl5pPr>
            <a:lvl6pPr indent="-228600" lvl="5" marL="2743200" algn="ctr">
              <a:spcBef>
                <a:spcPts val="200"/>
              </a:spcBef>
              <a:spcAft>
                <a:spcPts val="0"/>
              </a:spcAft>
              <a:buSzPts val="1400"/>
              <a:buNone/>
              <a:defRPr sz="1600"/>
            </a:lvl6pPr>
            <a:lvl7pPr indent="-228600" lvl="6" marL="3200400" algn="ctr">
              <a:spcBef>
                <a:spcPts val="200"/>
              </a:spcBef>
              <a:spcAft>
                <a:spcPts val="0"/>
              </a:spcAft>
              <a:buSzPts val="1400"/>
              <a:buNone/>
              <a:defRPr sz="1600"/>
            </a:lvl7pPr>
            <a:lvl8pPr indent="-228600" lvl="7" marL="3657600" algn="ctr">
              <a:spcBef>
                <a:spcPts val="200"/>
              </a:spcBef>
              <a:spcAft>
                <a:spcPts val="0"/>
              </a:spcAft>
              <a:buSzPts val="1400"/>
              <a:buNone/>
              <a:defRPr sz="1600"/>
            </a:lvl8pPr>
            <a:lvl9pPr indent="-228600" lvl="8" marL="4114800" algn="ctr">
              <a:spcBef>
                <a:spcPts val="200"/>
              </a:spcBef>
              <a:spcAft>
                <a:spcPts val="200"/>
              </a:spcAft>
              <a:buSzPts val="1400"/>
              <a:buNone/>
              <a:defRPr sz="1600"/>
            </a:lvl9pPr>
          </a:lstStyle>
          <a:p/>
        </p:txBody>
      </p:sp>
      <p:sp>
        <p:nvSpPr>
          <p:cNvPr id="29" name="Google Shape;29;p55"/>
          <p:cNvSpPr txBox="1"/>
          <p:nvPr>
            <p:ph idx="3" type="body"/>
          </p:nvPr>
        </p:nvSpPr>
        <p:spPr>
          <a:xfrm>
            <a:off x="5160963" y="1704975"/>
            <a:ext cx="4491037" cy="7112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indent="-228600" lvl="0" marL="457200" algn="ctr">
              <a:spcBef>
                <a:spcPts val="0"/>
              </a:spcBef>
              <a:spcAft>
                <a:spcPts val="0"/>
              </a:spcAft>
              <a:buClr>
                <a:srgbClr val="D7E2EE"/>
              </a:buClr>
              <a:buSzPts val="2400"/>
              <a:buFont typeface="Calibri"/>
              <a:buNone/>
              <a:defRPr b="1" sz="2400"/>
            </a:lvl1pPr>
            <a:lvl2pPr indent="-228600" lvl="1" marL="914400" algn="ctr">
              <a:spcBef>
                <a:spcPts val="200"/>
              </a:spcBef>
              <a:spcAft>
                <a:spcPts val="0"/>
              </a:spcAft>
              <a:buClr>
                <a:srgbClr val="D7E2EE"/>
              </a:buClr>
              <a:buSzPts val="2000"/>
              <a:buFont typeface="Calibri"/>
              <a:buNone/>
              <a:defRPr b="1" sz="2000"/>
            </a:lvl2pPr>
            <a:lvl3pPr indent="-228600" lvl="2" marL="1371600" algn="ctr">
              <a:spcBef>
                <a:spcPts val="200"/>
              </a:spcBef>
              <a:spcAft>
                <a:spcPts val="0"/>
              </a:spcAft>
              <a:buClr>
                <a:srgbClr val="D7E2EE"/>
              </a:buClr>
              <a:buSzPts val="1800"/>
              <a:buFont typeface="Calibri"/>
              <a:buNone/>
              <a:defRPr b="1" sz="1800"/>
            </a:lvl3pPr>
            <a:lvl4pPr indent="-228600" lvl="3" marL="1828800" algn="ctr">
              <a:spcBef>
                <a:spcPts val="200"/>
              </a:spcBef>
              <a:spcAft>
                <a:spcPts val="0"/>
              </a:spcAft>
              <a:buClr>
                <a:srgbClr val="D7E2EE"/>
              </a:buClr>
              <a:buSzPts val="1600"/>
              <a:buFont typeface="Calibri"/>
              <a:buNone/>
              <a:defRPr b="1" sz="1600"/>
            </a:lvl4pPr>
            <a:lvl5pPr indent="-228600" lvl="4" marL="2286000" algn="ctr">
              <a:spcBef>
                <a:spcPts val="200"/>
              </a:spcBef>
              <a:spcAft>
                <a:spcPts val="0"/>
              </a:spcAft>
              <a:buClr>
                <a:srgbClr val="D7E2EE"/>
              </a:buClr>
              <a:buSzPts val="1600"/>
              <a:buFont typeface="Calibri"/>
              <a:buNone/>
              <a:defRPr b="1" sz="1600"/>
            </a:lvl5pPr>
            <a:lvl6pPr indent="-228600" lvl="5" marL="2743200" algn="ctr">
              <a:spcBef>
                <a:spcPts val="200"/>
              </a:spcBef>
              <a:spcAft>
                <a:spcPts val="0"/>
              </a:spcAft>
              <a:buClr>
                <a:srgbClr val="D7E2EE"/>
              </a:buClr>
              <a:buSzPts val="1600"/>
              <a:buFont typeface="Calibri"/>
              <a:buNone/>
              <a:defRPr b="1" sz="1600"/>
            </a:lvl6pPr>
            <a:lvl7pPr indent="-228600" lvl="6" marL="3200400" algn="ctr">
              <a:spcBef>
                <a:spcPts val="200"/>
              </a:spcBef>
              <a:spcAft>
                <a:spcPts val="0"/>
              </a:spcAft>
              <a:buClr>
                <a:srgbClr val="D7E2EE"/>
              </a:buClr>
              <a:buSzPts val="1600"/>
              <a:buFont typeface="Calibri"/>
              <a:buNone/>
              <a:defRPr b="1" sz="1600"/>
            </a:lvl7pPr>
            <a:lvl8pPr indent="-228600" lvl="7" marL="3657600" algn="ctr">
              <a:spcBef>
                <a:spcPts val="200"/>
              </a:spcBef>
              <a:spcAft>
                <a:spcPts val="0"/>
              </a:spcAft>
              <a:buClr>
                <a:srgbClr val="D7E2EE"/>
              </a:buClr>
              <a:buSzPts val="1600"/>
              <a:buFont typeface="Calibri"/>
              <a:buNone/>
              <a:defRPr b="1" sz="1600"/>
            </a:lvl8pPr>
            <a:lvl9pPr indent="-228600" lvl="8" marL="4114800" algn="ctr">
              <a:spcBef>
                <a:spcPts val="200"/>
              </a:spcBef>
              <a:spcAft>
                <a:spcPts val="200"/>
              </a:spcAft>
              <a:buClr>
                <a:srgbClr val="D7E2EE"/>
              </a:buClr>
              <a:buSzPts val="1600"/>
              <a:buFont typeface="Calibri"/>
              <a:buNone/>
              <a:defRPr b="1" sz="1600"/>
            </a:lvl9pPr>
          </a:lstStyle>
          <a:p/>
        </p:txBody>
      </p:sp>
      <p:sp>
        <p:nvSpPr>
          <p:cNvPr id="30" name="Google Shape;30;p55"/>
          <p:cNvSpPr txBox="1"/>
          <p:nvPr>
            <p:ph idx="4" type="body"/>
          </p:nvPr>
        </p:nvSpPr>
        <p:spPr>
          <a:xfrm>
            <a:off x="5160963" y="2416175"/>
            <a:ext cx="4491037" cy="4391025"/>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381000" lvl="0" marL="457200" algn="ctr">
              <a:spcBef>
                <a:spcPts val="0"/>
              </a:spcBef>
              <a:spcAft>
                <a:spcPts val="0"/>
              </a:spcAft>
              <a:buClr>
                <a:srgbClr val="D7E2EE"/>
              </a:buClr>
              <a:buSzPts val="2400"/>
              <a:buFont typeface="Calibri"/>
              <a:buChar char="•"/>
              <a:defRPr sz="2400"/>
            </a:lvl1pPr>
            <a:lvl2pPr indent="-355600" lvl="1" marL="914400" algn="ctr">
              <a:spcBef>
                <a:spcPts val="200"/>
              </a:spcBef>
              <a:spcAft>
                <a:spcPts val="0"/>
              </a:spcAft>
              <a:buClr>
                <a:srgbClr val="D7E2EE"/>
              </a:buClr>
              <a:buSzPts val="2000"/>
              <a:buFont typeface="Calibri"/>
              <a:buChar char="–"/>
              <a:defRPr sz="2000"/>
            </a:lvl2pPr>
            <a:lvl3pPr indent="-342900" lvl="2" marL="1371600" algn="ctr">
              <a:spcBef>
                <a:spcPts val="200"/>
              </a:spcBef>
              <a:spcAft>
                <a:spcPts val="0"/>
              </a:spcAft>
              <a:buClr>
                <a:srgbClr val="D7E2EE"/>
              </a:buClr>
              <a:buSzPts val="1800"/>
              <a:buFont typeface="Calibri"/>
              <a:buChar char="•"/>
              <a:defRPr sz="1800"/>
            </a:lvl3pPr>
            <a:lvl4pPr indent="-330200" lvl="3" marL="1828800" algn="ctr">
              <a:spcBef>
                <a:spcPts val="200"/>
              </a:spcBef>
              <a:spcAft>
                <a:spcPts val="0"/>
              </a:spcAft>
              <a:buClr>
                <a:srgbClr val="D7E2EE"/>
              </a:buClr>
              <a:buSzPts val="1600"/>
              <a:buFont typeface="Calibri"/>
              <a:buChar char="–"/>
              <a:defRPr sz="1600"/>
            </a:lvl4pPr>
            <a:lvl5pPr indent="-330200" lvl="4" marL="2286000" algn="ctr">
              <a:spcBef>
                <a:spcPts val="200"/>
              </a:spcBef>
              <a:spcAft>
                <a:spcPts val="0"/>
              </a:spcAft>
              <a:buClr>
                <a:srgbClr val="D7E2EE"/>
              </a:buClr>
              <a:buSzPts val="1600"/>
              <a:buFont typeface="Calibri"/>
              <a:buChar char="»"/>
              <a:defRPr sz="1600"/>
            </a:lvl5pPr>
            <a:lvl6pPr indent="-228600" lvl="5" marL="2743200" algn="ctr">
              <a:spcBef>
                <a:spcPts val="200"/>
              </a:spcBef>
              <a:spcAft>
                <a:spcPts val="0"/>
              </a:spcAft>
              <a:buSzPts val="1400"/>
              <a:buNone/>
              <a:defRPr sz="1600"/>
            </a:lvl6pPr>
            <a:lvl7pPr indent="-228600" lvl="6" marL="3200400" algn="ctr">
              <a:spcBef>
                <a:spcPts val="200"/>
              </a:spcBef>
              <a:spcAft>
                <a:spcPts val="0"/>
              </a:spcAft>
              <a:buSzPts val="1400"/>
              <a:buNone/>
              <a:defRPr sz="1600"/>
            </a:lvl7pPr>
            <a:lvl8pPr indent="-228600" lvl="7" marL="3657600" algn="ctr">
              <a:spcBef>
                <a:spcPts val="200"/>
              </a:spcBef>
              <a:spcAft>
                <a:spcPts val="0"/>
              </a:spcAft>
              <a:buSzPts val="1400"/>
              <a:buNone/>
              <a:defRPr sz="1600"/>
            </a:lvl8pPr>
            <a:lvl9pPr indent="-228600" lvl="8" marL="4114800" algn="ctr">
              <a:spcBef>
                <a:spcPts val="200"/>
              </a:spcBef>
              <a:spcAft>
                <a:spcPts val="200"/>
              </a:spcAft>
              <a:buSzPts val="1400"/>
              <a:buNone/>
              <a:defRPr sz="16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6" name="Shape 196"/>
        <p:cNvGrpSpPr/>
        <p:nvPr/>
      </p:nvGrpSpPr>
      <p:grpSpPr>
        <a:xfrm>
          <a:off x="0" y="0"/>
          <a:ext cx="0" cy="0"/>
          <a:chOff x="0" y="0"/>
          <a:chExt cx="0" cy="0"/>
        </a:xfrm>
      </p:grpSpPr>
      <p:sp>
        <p:nvSpPr>
          <p:cNvPr id="197" name="Google Shape;197;p98"/>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198" name="Google Shape;198;p98"/>
          <p:cNvSpPr txBox="1"/>
          <p:nvPr>
            <p:ph idx="1" type="body"/>
          </p:nvPr>
        </p:nvSpPr>
        <p:spPr>
          <a:xfrm>
            <a:off x="508000" y="1778000"/>
            <a:ext cx="9144000" cy="5029200"/>
          </a:xfrm>
          <a:prstGeom prst="rect">
            <a:avLst/>
          </a:prstGeom>
          <a:noFill/>
          <a:ln>
            <a:noFill/>
          </a:ln>
        </p:spPr>
        <p:txBody>
          <a:bodyPr anchorCtr="0" anchor="t"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85064" lvl="1" marL="914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2pPr>
            <a:lvl3pPr indent="-385064" lvl="2" marL="1371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3pPr>
            <a:lvl4pPr indent="-385064" lvl="3" marL="18288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4pPr>
            <a:lvl5pPr indent="-385064" lvl="4" marL="22860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5pPr>
            <a:lvl6pPr indent="-385064" lvl="5" marL="27432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6pPr>
            <a:lvl7pPr indent="-385064" lvl="6" marL="3200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7pPr>
            <a:lvl8pPr indent="-385064" lvl="7" marL="3657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8pPr>
            <a:lvl9pPr indent="-385064" lvl="8" marL="4114800" marR="0" rtl="0" algn="l">
              <a:spcBef>
                <a:spcPts val="1700"/>
              </a:spcBef>
              <a:spcAft>
                <a:spcPts val="1700"/>
              </a:spcAft>
              <a:buClr>
                <a:srgbClr val="000000"/>
              </a:buClr>
              <a:buSzPts val="2464"/>
              <a:buFont typeface="Radley"/>
              <a:buChar char="•"/>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9" name="Shape 199"/>
        <p:cNvGrpSpPr/>
        <p:nvPr/>
      </p:nvGrpSpPr>
      <p:grpSpPr>
        <a:xfrm>
          <a:off x="0" y="0"/>
          <a:ext cx="0" cy="0"/>
          <a:chOff x="0" y="0"/>
          <a:chExt cx="0" cy="0"/>
        </a:xfrm>
      </p:grpSpPr>
      <p:sp>
        <p:nvSpPr>
          <p:cNvPr id="200" name="Google Shape;200;p99"/>
          <p:cNvSpPr txBox="1"/>
          <p:nvPr>
            <p:ph type="title"/>
          </p:nvPr>
        </p:nvSpPr>
        <p:spPr>
          <a:xfrm>
            <a:off x="803275" y="4895850"/>
            <a:ext cx="8636000" cy="15144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01" name="Google Shape;201;p99"/>
          <p:cNvSpPr txBox="1"/>
          <p:nvPr>
            <p:ph idx="1" type="body"/>
          </p:nvPr>
        </p:nvSpPr>
        <p:spPr>
          <a:xfrm>
            <a:off x="803275" y="3228975"/>
            <a:ext cx="8636000" cy="166687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0"/>
              </a:spcBef>
              <a:spcAft>
                <a:spcPts val="0"/>
              </a:spcAft>
              <a:buClr>
                <a:srgbClr val="000000"/>
              </a:buClr>
              <a:buSzPts val="1540"/>
              <a:buFont typeface="Radley"/>
              <a:buNone/>
              <a:defRPr b="1" i="0" sz="20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1386"/>
              <a:buFont typeface="Radley"/>
              <a:buNone/>
              <a:defRPr b="1" i="0" sz="18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1078"/>
              <a:buFont typeface="Radley"/>
              <a:buNone/>
              <a:defRPr b="1" i="0" sz="14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2" name="Shape 202"/>
        <p:cNvGrpSpPr/>
        <p:nvPr/>
      </p:nvGrpSpPr>
      <p:grpSpPr>
        <a:xfrm>
          <a:off x="0" y="0"/>
          <a:ext cx="0" cy="0"/>
          <a:chOff x="0" y="0"/>
          <a:chExt cx="0" cy="0"/>
        </a:xfrm>
      </p:grpSpPr>
      <p:sp>
        <p:nvSpPr>
          <p:cNvPr id="203" name="Google Shape;203;p100"/>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04" name="Google Shape;204;p100"/>
          <p:cNvSpPr txBox="1"/>
          <p:nvPr>
            <p:ph idx="1" type="body"/>
          </p:nvPr>
        </p:nvSpPr>
        <p:spPr>
          <a:xfrm>
            <a:off x="508000" y="1778000"/>
            <a:ext cx="4495800" cy="5029200"/>
          </a:xfrm>
          <a:prstGeom prst="rect">
            <a:avLst/>
          </a:prstGeom>
          <a:noFill/>
          <a:ln>
            <a:noFill/>
          </a:ln>
        </p:spPr>
        <p:txBody>
          <a:bodyPr anchorCtr="0" anchor="t" bIns="45700" lIns="91425" spcFirstLastPara="1" rIns="91425" wrap="square" tIns="45700">
            <a:noAutofit/>
          </a:bodyPr>
          <a:lstStyle>
            <a:lvl1pPr indent="-365506" lvl="0" marL="457200" marR="0" rtl="0" algn="l">
              <a:spcBef>
                <a:spcPts val="0"/>
              </a:spcBef>
              <a:spcAft>
                <a:spcPts val="0"/>
              </a:spcAft>
              <a:buClr>
                <a:srgbClr val="000000"/>
              </a:buClr>
              <a:buSzPts val="2156"/>
              <a:buFont typeface="Radley"/>
              <a:buChar char="•"/>
              <a:defRPr b="1" i="0" sz="2800" u="none" cap="none" strike="noStrike">
                <a:solidFill>
                  <a:srgbClr val="000000"/>
                </a:solidFill>
                <a:latin typeface="Radley"/>
                <a:ea typeface="Radley"/>
                <a:cs typeface="Radley"/>
                <a:sym typeface="Radley"/>
              </a:defRPr>
            </a:lvl1pPr>
            <a:lvl2pPr indent="-345947" lvl="1" marL="914400" marR="0" rtl="0" algn="l">
              <a:spcBef>
                <a:spcPts val="170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2pPr>
            <a:lvl3pPr indent="-326389" lvl="2" marL="13716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3pPr>
            <a:lvl4pPr indent="-316611" lvl="3" marL="18288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4pPr>
            <a:lvl5pPr indent="-316610" lvl="4" marL="22860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5pPr>
            <a:lvl6pPr indent="-316610" lvl="5" marL="27432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6pPr>
            <a:lvl7pPr indent="-316610" lvl="6" marL="32004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7pPr>
            <a:lvl8pPr indent="-316610" lvl="7" marL="36576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8pPr>
            <a:lvl9pPr indent="-316610" lvl="8" marL="4114800" marR="0" rtl="0" algn="l">
              <a:spcBef>
                <a:spcPts val="1700"/>
              </a:spcBef>
              <a:spcAft>
                <a:spcPts val="1700"/>
              </a:spcAft>
              <a:buClr>
                <a:srgbClr val="000000"/>
              </a:buClr>
              <a:buSzPts val="1386"/>
              <a:buFont typeface="Radley"/>
              <a:buChar char="•"/>
              <a:defRPr b="1" i="0" sz="1800" u="none" cap="none" strike="noStrike">
                <a:solidFill>
                  <a:srgbClr val="000000"/>
                </a:solidFill>
                <a:latin typeface="Radley"/>
                <a:ea typeface="Radley"/>
                <a:cs typeface="Radley"/>
                <a:sym typeface="Radley"/>
              </a:defRPr>
            </a:lvl9pPr>
          </a:lstStyle>
          <a:p/>
        </p:txBody>
      </p:sp>
      <p:sp>
        <p:nvSpPr>
          <p:cNvPr id="205" name="Google Shape;205;p100"/>
          <p:cNvSpPr txBox="1"/>
          <p:nvPr>
            <p:ph idx="2" type="body"/>
          </p:nvPr>
        </p:nvSpPr>
        <p:spPr>
          <a:xfrm>
            <a:off x="5156200" y="1778000"/>
            <a:ext cx="4495800" cy="5029200"/>
          </a:xfrm>
          <a:prstGeom prst="rect">
            <a:avLst/>
          </a:prstGeom>
          <a:noFill/>
          <a:ln>
            <a:noFill/>
          </a:ln>
        </p:spPr>
        <p:txBody>
          <a:bodyPr anchorCtr="0" anchor="t" bIns="45700" lIns="91425" spcFirstLastPara="1" rIns="91425" wrap="square" tIns="45700">
            <a:noAutofit/>
          </a:bodyPr>
          <a:lstStyle>
            <a:lvl1pPr indent="-365506" lvl="0" marL="457200" marR="0" rtl="0" algn="l">
              <a:spcBef>
                <a:spcPts val="0"/>
              </a:spcBef>
              <a:spcAft>
                <a:spcPts val="0"/>
              </a:spcAft>
              <a:buClr>
                <a:srgbClr val="000000"/>
              </a:buClr>
              <a:buSzPts val="2156"/>
              <a:buFont typeface="Radley"/>
              <a:buChar char="•"/>
              <a:defRPr b="1" i="0" sz="2800" u="none" cap="none" strike="noStrike">
                <a:solidFill>
                  <a:srgbClr val="000000"/>
                </a:solidFill>
                <a:latin typeface="Radley"/>
                <a:ea typeface="Radley"/>
                <a:cs typeface="Radley"/>
                <a:sym typeface="Radley"/>
              </a:defRPr>
            </a:lvl1pPr>
            <a:lvl2pPr indent="-345947" lvl="1" marL="914400" marR="0" rtl="0" algn="l">
              <a:spcBef>
                <a:spcPts val="170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2pPr>
            <a:lvl3pPr indent="-326389" lvl="2" marL="13716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3pPr>
            <a:lvl4pPr indent="-316611" lvl="3" marL="18288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4pPr>
            <a:lvl5pPr indent="-316610" lvl="4" marL="22860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5pPr>
            <a:lvl6pPr indent="-316610" lvl="5" marL="27432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6pPr>
            <a:lvl7pPr indent="-316610" lvl="6" marL="32004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7pPr>
            <a:lvl8pPr indent="-316610" lvl="7" marL="36576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8pPr>
            <a:lvl9pPr indent="-316610" lvl="8" marL="4114800" marR="0" rtl="0" algn="l">
              <a:spcBef>
                <a:spcPts val="1700"/>
              </a:spcBef>
              <a:spcAft>
                <a:spcPts val="1700"/>
              </a:spcAft>
              <a:buClr>
                <a:srgbClr val="000000"/>
              </a:buClr>
              <a:buSzPts val="1386"/>
              <a:buFont typeface="Radley"/>
              <a:buChar char="•"/>
              <a:defRPr b="1" i="0" sz="18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6" name="Shape 206"/>
        <p:cNvGrpSpPr/>
        <p:nvPr/>
      </p:nvGrpSpPr>
      <p:grpSpPr>
        <a:xfrm>
          <a:off x="0" y="0"/>
          <a:ext cx="0" cy="0"/>
          <a:chOff x="0" y="0"/>
          <a:chExt cx="0" cy="0"/>
        </a:xfrm>
      </p:grpSpPr>
      <p:sp>
        <p:nvSpPr>
          <p:cNvPr id="207" name="Google Shape;207;p101"/>
          <p:cNvSpPr txBox="1"/>
          <p:nvPr>
            <p:ph type="title"/>
          </p:nvPr>
        </p:nvSpPr>
        <p:spPr>
          <a:xfrm>
            <a:off x="508000" y="304800"/>
            <a:ext cx="9144000" cy="1270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08" name="Google Shape;208;p101"/>
          <p:cNvSpPr txBox="1"/>
          <p:nvPr>
            <p:ph idx="1" type="body"/>
          </p:nvPr>
        </p:nvSpPr>
        <p:spPr>
          <a:xfrm>
            <a:off x="508000" y="1704975"/>
            <a:ext cx="4489450" cy="7112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0"/>
              </a:spcBef>
              <a:spcAft>
                <a:spcPts val="0"/>
              </a:spcAft>
              <a:buClr>
                <a:srgbClr val="000000"/>
              </a:buClr>
              <a:buSzPts val="1848"/>
              <a:buFont typeface="Radley"/>
              <a:buNone/>
              <a:defRPr b="1" i="0" sz="24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1540"/>
              <a:buFont typeface="Radley"/>
              <a:buNone/>
              <a:defRPr b="1" i="0" sz="20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1386"/>
              <a:buFont typeface="Radley"/>
              <a:buNone/>
              <a:defRPr b="1" i="0" sz="18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1232"/>
              <a:buFont typeface="Radley"/>
              <a:buNone/>
              <a:defRPr b="1" i="0" sz="1600" u="none" cap="none" strike="noStrike">
                <a:solidFill>
                  <a:srgbClr val="000000"/>
                </a:solidFill>
                <a:latin typeface="Radley"/>
                <a:ea typeface="Radley"/>
                <a:cs typeface="Radley"/>
                <a:sym typeface="Radley"/>
              </a:defRPr>
            </a:lvl9pPr>
          </a:lstStyle>
          <a:p/>
        </p:txBody>
      </p:sp>
      <p:sp>
        <p:nvSpPr>
          <p:cNvPr id="209" name="Google Shape;209;p101"/>
          <p:cNvSpPr txBox="1"/>
          <p:nvPr>
            <p:ph idx="2" type="body"/>
          </p:nvPr>
        </p:nvSpPr>
        <p:spPr>
          <a:xfrm>
            <a:off x="508000" y="2416175"/>
            <a:ext cx="4489450" cy="4391025"/>
          </a:xfrm>
          <a:prstGeom prst="rect">
            <a:avLst/>
          </a:prstGeom>
          <a:noFill/>
          <a:ln>
            <a:noFill/>
          </a:ln>
        </p:spPr>
        <p:txBody>
          <a:bodyPr anchorCtr="0" anchor="t" bIns="45700" lIns="91425" spcFirstLastPara="1" rIns="91425" wrap="square" tIns="45700">
            <a:noAutofit/>
          </a:bodyPr>
          <a:lstStyle>
            <a:lvl1pPr indent="-345948" lvl="0" marL="457200" marR="0" rtl="0" algn="l">
              <a:spcBef>
                <a:spcPts val="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1pPr>
            <a:lvl2pPr indent="-326390" lvl="1" marL="9144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2pPr>
            <a:lvl3pPr indent="-316611" lvl="2" marL="13716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3pPr>
            <a:lvl4pPr indent="-306832" lvl="3" marL="18288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4pPr>
            <a:lvl5pPr indent="-306832" lvl="4" marL="22860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5pPr>
            <a:lvl6pPr indent="-306832" lvl="5" marL="27432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6pPr>
            <a:lvl7pPr indent="-306832" lvl="6" marL="32004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7pPr>
            <a:lvl8pPr indent="-306832" lvl="7" marL="36576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8pPr>
            <a:lvl9pPr indent="-306832" lvl="8" marL="4114800" marR="0" rtl="0" algn="l">
              <a:spcBef>
                <a:spcPts val="1700"/>
              </a:spcBef>
              <a:spcAft>
                <a:spcPts val="1700"/>
              </a:spcAft>
              <a:buClr>
                <a:srgbClr val="000000"/>
              </a:buClr>
              <a:buSzPts val="1232"/>
              <a:buFont typeface="Radley"/>
              <a:buChar char="•"/>
              <a:defRPr b="1" i="0" sz="1600" u="none" cap="none" strike="noStrike">
                <a:solidFill>
                  <a:srgbClr val="000000"/>
                </a:solidFill>
                <a:latin typeface="Radley"/>
                <a:ea typeface="Radley"/>
                <a:cs typeface="Radley"/>
                <a:sym typeface="Radley"/>
              </a:defRPr>
            </a:lvl9pPr>
          </a:lstStyle>
          <a:p/>
        </p:txBody>
      </p:sp>
      <p:sp>
        <p:nvSpPr>
          <p:cNvPr id="210" name="Google Shape;210;p101"/>
          <p:cNvSpPr txBox="1"/>
          <p:nvPr>
            <p:ph idx="3" type="body"/>
          </p:nvPr>
        </p:nvSpPr>
        <p:spPr>
          <a:xfrm>
            <a:off x="5160963" y="1704975"/>
            <a:ext cx="4491037" cy="7112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0"/>
              </a:spcBef>
              <a:spcAft>
                <a:spcPts val="0"/>
              </a:spcAft>
              <a:buClr>
                <a:srgbClr val="000000"/>
              </a:buClr>
              <a:buSzPts val="1848"/>
              <a:buFont typeface="Radley"/>
              <a:buNone/>
              <a:defRPr b="1" i="0" sz="24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1540"/>
              <a:buFont typeface="Radley"/>
              <a:buNone/>
              <a:defRPr b="1" i="0" sz="20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1386"/>
              <a:buFont typeface="Radley"/>
              <a:buNone/>
              <a:defRPr b="1" i="0" sz="18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1232"/>
              <a:buFont typeface="Radley"/>
              <a:buNone/>
              <a:defRPr b="1" i="0" sz="16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1232"/>
              <a:buFont typeface="Radley"/>
              <a:buNone/>
              <a:defRPr b="1" i="0" sz="1600" u="none" cap="none" strike="noStrike">
                <a:solidFill>
                  <a:srgbClr val="000000"/>
                </a:solidFill>
                <a:latin typeface="Radley"/>
                <a:ea typeface="Radley"/>
                <a:cs typeface="Radley"/>
                <a:sym typeface="Radley"/>
              </a:defRPr>
            </a:lvl9pPr>
          </a:lstStyle>
          <a:p/>
        </p:txBody>
      </p:sp>
      <p:sp>
        <p:nvSpPr>
          <p:cNvPr id="211" name="Google Shape;211;p101"/>
          <p:cNvSpPr txBox="1"/>
          <p:nvPr>
            <p:ph idx="4" type="body"/>
          </p:nvPr>
        </p:nvSpPr>
        <p:spPr>
          <a:xfrm>
            <a:off x="5160963" y="2416175"/>
            <a:ext cx="4491037" cy="4391025"/>
          </a:xfrm>
          <a:prstGeom prst="rect">
            <a:avLst/>
          </a:prstGeom>
          <a:noFill/>
          <a:ln>
            <a:noFill/>
          </a:ln>
        </p:spPr>
        <p:txBody>
          <a:bodyPr anchorCtr="0" anchor="t" bIns="45700" lIns="91425" spcFirstLastPara="1" rIns="91425" wrap="square" tIns="45700">
            <a:noAutofit/>
          </a:bodyPr>
          <a:lstStyle>
            <a:lvl1pPr indent="-345948" lvl="0" marL="457200" marR="0" rtl="0" algn="l">
              <a:spcBef>
                <a:spcPts val="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1pPr>
            <a:lvl2pPr indent="-326390" lvl="1" marL="9144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2pPr>
            <a:lvl3pPr indent="-316611" lvl="2" marL="1371600" marR="0" rtl="0" algn="l">
              <a:spcBef>
                <a:spcPts val="1700"/>
              </a:spcBef>
              <a:spcAft>
                <a:spcPts val="0"/>
              </a:spcAft>
              <a:buClr>
                <a:srgbClr val="000000"/>
              </a:buClr>
              <a:buSzPts val="1386"/>
              <a:buFont typeface="Radley"/>
              <a:buChar char="•"/>
              <a:defRPr b="1" i="0" sz="1800" u="none" cap="none" strike="noStrike">
                <a:solidFill>
                  <a:srgbClr val="000000"/>
                </a:solidFill>
                <a:latin typeface="Radley"/>
                <a:ea typeface="Radley"/>
                <a:cs typeface="Radley"/>
                <a:sym typeface="Radley"/>
              </a:defRPr>
            </a:lvl3pPr>
            <a:lvl4pPr indent="-306832" lvl="3" marL="18288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4pPr>
            <a:lvl5pPr indent="-306832" lvl="4" marL="22860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5pPr>
            <a:lvl6pPr indent="-306832" lvl="5" marL="27432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6pPr>
            <a:lvl7pPr indent="-306832" lvl="6" marL="32004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7pPr>
            <a:lvl8pPr indent="-306832" lvl="7" marL="3657600" marR="0" rtl="0" algn="l">
              <a:spcBef>
                <a:spcPts val="1700"/>
              </a:spcBef>
              <a:spcAft>
                <a:spcPts val="0"/>
              </a:spcAft>
              <a:buClr>
                <a:srgbClr val="000000"/>
              </a:buClr>
              <a:buSzPts val="1232"/>
              <a:buFont typeface="Radley"/>
              <a:buChar char="•"/>
              <a:defRPr b="1" i="0" sz="1600" u="none" cap="none" strike="noStrike">
                <a:solidFill>
                  <a:srgbClr val="000000"/>
                </a:solidFill>
                <a:latin typeface="Radley"/>
                <a:ea typeface="Radley"/>
                <a:cs typeface="Radley"/>
                <a:sym typeface="Radley"/>
              </a:defRPr>
            </a:lvl8pPr>
            <a:lvl9pPr indent="-306832" lvl="8" marL="4114800" marR="0" rtl="0" algn="l">
              <a:spcBef>
                <a:spcPts val="1700"/>
              </a:spcBef>
              <a:spcAft>
                <a:spcPts val="1700"/>
              </a:spcAft>
              <a:buClr>
                <a:srgbClr val="000000"/>
              </a:buClr>
              <a:buSzPts val="1232"/>
              <a:buFont typeface="Radley"/>
              <a:buChar char="•"/>
              <a:defRPr b="1" i="0" sz="16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2" name="Shape 212"/>
        <p:cNvGrpSpPr/>
        <p:nvPr/>
      </p:nvGrpSpPr>
      <p:grpSpPr>
        <a:xfrm>
          <a:off x="0" y="0"/>
          <a:ext cx="0" cy="0"/>
          <a:chOff x="0" y="0"/>
          <a:chExt cx="0" cy="0"/>
        </a:xfrm>
      </p:grpSpPr>
      <p:sp>
        <p:nvSpPr>
          <p:cNvPr id="213" name="Google Shape;213;p102"/>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4" name="Shape 214"/>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5" name="Shape 215"/>
        <p:cNvGrpSpPr/>
        <p:nvPr/>
      </p:nvGrpSpPr>
      <p:grpSpPr>
        <a:xfrm>
          <a:off x="0" y="0"/>
          <a:ext cx="0" cy="0"/>
          <a:chOff x="0" y="0"/>
          <a:chExt cx="0" cy="0"/>
        </a:xfrm>
      </p:grpSpPr>
      <p:sp>
        <p:nvSpPr>
          <p:cNvPr id="216" name="Google Shape;216;p104"/>
          <p:cNvSpPr txBox="1"/>
          <p:nvPr>
            <p:ph type="title"/>
          </p:nvPr>
        </p:nvSpPr>
        <p:spPr>
          <a:xfrm>
            <a:off x="508000" y="303213"/>
            <a:ext cx="3343275" cy="1290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17" name="Google Shape;217;p104"/>
          <p:cNvSpPr txBox="1"/>
          <p:nvPr>
            <p:ph idx="1" type="body"/>
          </p:nvPr>
        </p:nvSpPr>
        <p:spPr>
          <a:xfrm>
            <a:off x="3971925" y="303213"/>
            <a:ext cx="5680075" cy="6503987"/>
          </a:xfrm>
          <a:prstGeom prst="rect">
            <a:avLst/>
          </a:prstGeom>
          <a:noFill/>
          <a:ln>
            <a:noFill/>
          </a:ln>
        </p:spPr>
        <p:txBody>
          <a:bodyPr anchorCtr="0" anchor="t"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65506" lvl="1" marL="914400" marR="0" rtl="0" algn="l">
              <a:spcBef>
                <a:spcPts val="1700"/>
              </a:spcBef>
              <a:spcAft>
                <a:spcPts val="0"/>
              </a:spcAft>
              <a:buClr>
                <a:srgbClr val="000000"/>
              </a:buClr>
              <a:buSzPts val="2156"/>
              <a:buFont typeface="Radley"/>
              <a:buChar char="•"/>
              <a:defRPr b="1" i="0" sz="2800" u="none" cap="none" strike="noStrike">
                <a:solidFill>
                  <a:srgbClr val="000000"/>
                </a:solidFill>
                <a:latin typeface="Radley"/>
                <a:ea typeface="Radley"/>
                <a:cs typeface="Radley"/>
                <a:sym typeface="Radley"/>
              </a:defRPr>
            </a:lvl2pPr>
            <a:lvl3pPr indent="-345947" lvl="2" marL="1371600" marR="0" rtl="0" algn="l">
              <a:spcBef>
                <a:spcPts val="1700"/>
              </a:spcBef>
              <a:spcAft>
                <a:spcPts val="0"/>
              </a:spcAft>
              <a:buClr>
                <a:srgbClr val="000000"/>
              </a:buClr>
              <a:buSzPts val="1848"/>
              <a:buFont typeface="Radley"/>
              <a:buChar char="•"/>
              <a:defRPr b="1" i="0" sz="2400" u="none" cap="none" strike="noStrike">
                <a:solidFill>
                  <a:srgbClr val="000000"/>
                </a:solidFill>
                <a:latin typeface="Radley"/>
                <a:ea typeface="Radley"/>
                <a:cs typeface="Radley"/>
                <a:sym typeface="Radley"/>
              </a:defRPr>
            </a:lvl3pPr>
            <a:lvl4pPr indent="-326389" lvl="3" marL="18288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4pPr>
            <a:lvl5pPr indent="-326389" lvl="4" marL="22860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5pPr>
            <a:lvl6pPr indent="-326389" lvl="5" marL="27432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6pPr>
            <a:lvl7pPr indent="-326389" lvl="6" marL="32004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7pPr>
            <a:lvl8pPr indent="-326390" lvl="7" marL="3657600" marR="0" rtl="0" algn="l">
              <a:spcBef>
                <a:spcPts val="1700"/>
              </a:spcBef>
              <a:spcAft>
                <a:spcPts val="0"/>
              </a:spcAft>
              <a:buClr>
                <a:srgbClr val="000000"/>
              </a:buClr>
              <a:buSzPts val="1540"/>
              <a:buFont typeface="Radley"/>
              <a:buChar char="•"/>
              <a:defRPr b="1" i="0" sz="2000" u="none" cap="none" strike="noStrike">
                <a:solidFill>
                  <a:srgbClr val="000000"/>
                </a:solidFill>
                <a:latin typeface="Radley"/>
                <a:ea typeface="Radley"/>
                <a:cs typeface="Radley"/>
                <a:sym typeface="Radley"/>
              </a:defRPr>
            </a:lvl8pPr>
            <a:lvl9pPr indent="-326390" lvl="8" marL="4114800" marR="0" rtl="0" algn="l">
              <a:spcBef>
                <a:spcPts val="1700"/>
              </a:spcBef>
              <a:spcAft>
                <a:spcPts val="1700"/>
              </a:spcAft>
              <a:buClr>
                <a:srgbClr val="000000"/>
              </a:buClr>
              <a:buSzPts val="1540"/>
              <a:buFont typeface="Radley"/>
              <a:buChar char="•"/>
              <a:defRPr b="1" i="0" sz="2000" u="none" cap="none" strike="noStrike">
                <a:solidFill>
                  <a:srgbClr val="000000"/>
                </a:solidFill>
                <a:latin typeface="Radley"/>
                <a:ea typeface="Radley"/>
                <a:cs typeface="Radley"/>
                <a:sym typeface="Radley"/>
              </a:defRPr>
            </a:lvl9pPr>
          </a:lstStyle>
          <a:p/>
        </p:txBody>
      </p:sp>
      <p:sp>
        <p:nvSpPr>
          <p:cNvPr id="218" name="Google Shape;218;p104"/>
          <p:cNvSpPr txBox="1"/>
          <p:nvPr>
            <p:ph idx="2" type="body"/>
          </p:nvPr>
        </p:nvSpPr>
        <p:spPr>
          <a:xfrm>
            <a:off x="508000" y="1593850"/>
            <a:ext cx="3343275" cy="52133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924"/>
              <a:buFont typeface="Radley"/>
              <a:buNone/>
              <a:defRPr b="1" i="0" sz="12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770"/>
              <a:buFont typeface="Radley"/>
              <a:buNone/>
              <a:defRPr b="1" i="0" sz="10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693"/>
              <a:buFont typeface="Radley"/>
              <a:buNone/>
              <a:defRPr b="1" i="0" sz="9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105"/>
          <p:cNvSpPr txBox="1"/>
          <p:nvPr>
            <p:ph type="title"/>
          </p:nvPr>
        </p:nvSpPr>
        <p:spPr>
          <a:xfrm>
            <a:off x="1990725" y="5334000"/>
            <a:ext cx="6096000" cy="6302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21" name="Google Shape;221;p105"/>
          <p:cNvSpPr/>
          <p:nvPr>
            <p:ph idx="2" type="pic"/>
          </p:nvPr>
        </p:nvSpPr>
        <p:spPr>
          <a:xfrm>
            <a:off x="1990725" y="681038"/>
            <a:ext cx="6096000" cy="4572000"/>
          </a:xfrm>
          <a:prstGeom prst="rect">
            <a:avLst/>
          </a:prstGeom>
          <a:noFill/>
          <a:ln>
            <a:noFill/>
          </a:ln>
        </p:spPr>
      </p:sp>
      <p:sp>
        <p:nvSpPr>
          <p:cNvPr id="222" name="Google Shape;222;p105"/>
          <p:cNvSpPr txBox="1"/>
          <p:nvPr>
            <p:ph idx="1" type="body"/>
          </p:nvPr>
        </p:nvSpPr>
        <p:spPr>
          <a:xfrm>
            <a:off x="1990725" y="5964238"/>
            <a:ext cx="6096000" cy="8937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0000"/>
              </a:buClr>
              <a:buSzPts val="1078"/>
              <a:buFont typeface="Radley"/>
              <a:buNone/>
              <a:defRPr b="1" i="0" sz="1400" u="none" cap="none" strike="noStrike">
                <a:solidFill>
                  <a:srgbClr val="000000"/>
                </a:solidFill>
                <a:latin typeface="Radley"/>
                <a:ea typeface="Radley"/>
                <a:cs typeface="Radley"/>
                <a:sym typeface="Radley"/>
              </a:defRPr>
            </a:lvl1pPr>
            <a:lvl2pPr indent="-228600" lvl="1" marL="914400" marR="0" rtl="0" algn="l">
              <a:spcBef>
                <a:spcPts val="1700"/>
              </a:spcBef>
              <a:spcAft>
                <a:spcPts val="0"/>
              </a:spcAft>
              <a:buClr>
                <a:srgbClr val="000000"/>
              </a:buClr>
              <a:buSzPts val="924"/>
              <a:buFont typeface="Radley"/>
              <a:buNone/>
              <a:defRPr b="1" i="0" sz="1200" u="none" cap="none" strike="noStrike">
                <a:solidFill>
                  <a:srgbClr val="000000"/>
                </a:solidFill>
                <a:latin typeface="Radley"/>
                <a:ea typeface="Radley"/>
                <a:cs typeface="Radley"/>
                <a:sym typeface="Radley"/>
              </a:defRPr>
            </a:lvl2pPr>
            <a:lvl3pPr indent="-228600" lvl="2" marL="1371600" marR="0" rtl="0" algn="l">
              <a:spcBef>
                <a:spcPts val="1700"/>
              </a:spcBef>
              <a:spcAft>
                <a:spcPts val="0"/>
              </a:spcAft>
              <a:buClr>
                <a:srgbClr val="000000"/>
              </a:buClr>
              <a:buSzPts val="770"/>
              <a:buFont typeface="Radley"/>
              <a:buNone/>
              <a:defRPr b="1" i="0" sz="1000" u="none" cap="none" strike="noStrike">
                <a:solidFill>
                  <a:srgbClr val="000000"/>
                </a:solidFill>
                <a:latin typeface="Radley"/>
                <a:ea typeface="Radley"/>
                <a:cs typeface="Radley"/>
                <a:sym typeface="Radley"/>
              </a:defRPr>
            </a:lvl3pPr>
            <a:lvl4pPr indent="-228600" lvl="3" marL="18288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4pPr>
            <a:lvl5pPr indent="-228600" lvl="4" marL="22860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5pPr>
            <a:lvl6pPr indent="-228600" lvl="5" marL="27432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6pPr>
            <a:lvl7pPr indent="-228600" lvl="6" marL="32004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7pPr>
            <a:lvl8pPr indent="-228600" lvl="7" marL="3657600" marR="0" rtl="0" algn="l">
              <a:spcBef>
                <a:spcPts val="1700"/>
              </a:spcBef>
              <a:spcAft>
                <a:spcPts val="0"/>
              </a:spcAft>
              <a:buClr>
                <a:srgbClr val="000000"/>
              </a:buClr>
              <a:buSzPts val="693"/>
              <a:buFont typeface="Radley"/>
              <a:buNone/>
              <a:defRPr b="1" i="0" sz="900" u="none" cap="none" strike="noStrike">
                <a:solidFill>
                  <a:srgbClr val="000000"/>
                </a:solidFill>
                <a:latin typeface="Radley"/>
                <a:ea typeface="Radley"/>
                <a:cs typeface="Radley"/>
                <a:sym typeface="Radley"/>
              </a:defRPr>
            </a:lvl8pPr>
            <a:lvl9pPr indent="-228600" lvl="8" marL="4114800" marR="0" rtl="0" algn="l">
              <a:spcBef>
                <a:spcPts val="1700"/>
              </a:spcBef>
              <a:spcAft>
                <a:spcPts val="1700"/>
              </a:spcAft>
              <a:buClr>
                <a:srgbClr val="000000"/>
              </a:buClr>
              <a:buSzPts val="693"/>
              <a:buFont typeface="Radley"/>
              <a:buNone/>
              <a:defRPr b="1" i="0" sz="9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106"/>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25" name="Google Shape;225;p106"/>
          <p:cNvSpPr txBox="1"/>
          <p:nvPr>
            <p:ph idx="1" type="body"/>
          </p:nvPr>
        </p:nvSpPr>
        <p:spPr>
          <a:xfrm rot="5400000">
            <a:off x="2565400" y="-279400"/>
            <a:ext cx="5029200" cy="9144000"/>
          </a:xfrm>
          <a:prstGeom prst="rect">
            <a:avLst/>
          </a:prstGeom>
          <a:noFill/>
          <a:ln>
            <a:noFill/>
          </a:ln>
        </p:spPr>
        <p:txBody>
          <a:bodyPr anchorCtr="0" anchor="t"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85064" lvl="1" marL="914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2pPr>
            <a:lvl3pPr indent="-385064" lvl="2" marL="1371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3pPr>
            <a:lvl4pPr indent="-385064" lvl="3" marL="18288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4pPr>
            <a:lvl5pPr indent="-385064" lvl="4" marL="22860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5pPr>
            <a:lvl6pPr indent="-385064" lvl="5" marL="27432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6pPr>
            <a:lvl7pPr indent="-385064" lvl="6" marL="3200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7pPr>
            <a:lvl8pPr indent="-385064" lvl="7" marL="3657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8pPr>
            <a:lvl9pPr indent="-385064" lvl="8" marL="4114800" marR="0" rtl="0" algn="l">
              <a:spcBef>
                <a:spcPts val="1700"/>
              </a:spcBef>
              <a:spcAft>
                <a:spcPts val="1700"/>
              </a:spcAft>
              <a:buClr>
                <a:srgbClr val="000000"/>
              </a:buClr>
              <a:buSzPts val="2464"/>
              <a:buFont typeface="Radley"/>
              <a:buChar char="•"/>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6" name="Shape 226"/>
        <p:cNvGrpSpPr/>
        <p:nvPr/>
      </p:nvGrpSpPr>
      <p:grpSpPr>
        <a:xfrm>
          <a:off x="0" y="0"/>
          <a:ext cx="0" cy="0"/>
          <a:chOff x="0" y="0"/>
          <a:chExt cx="0" cy="0"/>
        </a:xfrm>
      </p:grpSpPr>
      <p:sp>
        <p:nvSpPr>
          <p:cNvPr id="227" name="Google Shape;227;p107"/>
          <p:cNvSpPr txBox="1"/>
          <p:nvPr>
            <p:ph type="title"/>
          </p:nvPr>
        </p:nvSpPr>
        <p:spPr>
          <a:xfrm rot="5400000">
            <a:off x="5657850" y="2813050"/>
            <a:ext cx="5702300" cy="2286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228" name="Google Shape;228;p107"/>
          <p:cNvSpPr txBox="1"/>
          <p:nvPr>
            <p:ph idx="1" type="body"/>
          </p:nvPr>
        </p:nvSpPr>
        <p:spPr>
          <a:xfrm rot="5400000">
            <a:off x="1009650" y="603250"/>
            <a:ext cx="5702300" cy="6705600"/>
          </a:xfrm>
          <a:prstGeom prst="rect">
            <a:avLst/>
          </a:prstGeom>
          <a:noFill/>
          <a:ln>
            <a:noFill/>
          </a:ln>
        </p:spPr>
        <p:txBody>
          <a:bodyPr anchorCtr="0" anchor="t"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85064" lvl="1" marL="914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2pPr>
            <a:lvl3pPr indent="-385064" lvl="2" marL="1371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3pPr>
            <a:lvl4pPr indent="-385064" lvl="3" marL="18288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4pPr>
            <a:lvl5pPr indent="-385064" lvl="4" marL="22860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5pPr>
            <a:lvl6pPr indent="-385064" lvl="5" marL="27432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6pPr>
            <a:lvl7pPr indent="-385064" lvl="6" marL="32004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7pPr>
            <a:lvl8pPr indent="-385064" lvl="7" marL="3657600" marR="0" rtl="0" algn="l">
              <a:spcBef>
                <a:spcPts val="17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8pPr>
            <a:lvl9pPr indent="-385064" lvl="8" marL="4114800" marR="0" rtl="0" algn="l">
              <a:spcBef>
                <a:spcPts val="1700"/>
              </a:spcBef>
              <a:spcAft>
                <a:spcPts val="1700"/>
              </a:spcAft>
              <a:buClr>
                <a:srgbClr val="000000"/>
              </a:buClr>
              <a:buSzPts val="2464"/>
              <a:buFont typeface="Radley"/>
              <a:buChar char="•"/>
              <a:defRPr b="1" i="0" sz="3200" u="none" cap="none" strike="noStrike">
                <a:solidFill>
                  <a:srgbClr val="000000"/>
                </a:solidFill>
                <a:latin typeface="Radley"/>
                <a:ea typeface="Radley"/>
                <a:cs typeface="Radley"/>
                <a:sym typeface="Radley"/>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6"/>
          <p:cNvSpPr txBox="1"/>
          <p:nvPr>
            <p:ph type="title"/>
          </p:nvPr>
        </p:nvSpPr>
        <p:spPr>
          <a:xfrm>
            <a:off x="609600" y="1866900"/>
            <a:ext cx="8928100" cy="22733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58"/>
          <p:cNvSpPr txBox="1"/>
          <p:nvPr>
            <p:ph type="title"/>
          </p:nvPr>
        </p:nvSpPr>
        <p:spPr>
          <a:xfrm>
            <a:off x="508000" y="303213"/>
            <a:ext cx="3343275" cy="1290637"/>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36" name="Google Shape;36;p58"/>
          <p:cNvSpPr txBox="1"/>
          <p:nvPr>
            <p:ph idx="1" type="body"/>
          </p:nvPr>
        </p:nvSpPr>
        <p:spPr>
          <a:xfrm>
            <a:off x="3971925" y="303213"/>
            <a:ext cx="5680075" cy="6503987"/>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431800" lvl="0" marL="457200" algn="ctr">
              <a:spcBef>
                <a:spcPts val="0"/>
              </a:spcBef>
              <a:spcAft>
                <a:spcPts val="0"/>
              </a:spcAft>
              <a:buClr>
                <a:srgbClr val="D7E2EE"/>
              </a:buClr>
              <a:buSzPts val="3200"/>
              <a:buFont typeface="Calibri"/>
              <a:buChar char="•"/>
              <a:defRPr sz="3200"/>
            </a:lvl1pPr>
            <a:lvl2pPr indent="-406400" lvl="1" marL="914400" algn="ctr">
              <a:spcBef>
                <a:spcPts val="200"/>
              </a:spcBef>
              <a:spcAft>
                <a:spcPts val="0"/>
              </a:spcAft>
              <a:buClr>
                <a:srgbClr val="D7E2EE"/>
              </a:buClr>
              <a:buSzPts val="2800"/>
              <a:buFont typeface="Calibri"/>
              <a:buChar char="–"/>
              <a:defRPr sz="2800"/>
            </a:lvl2pPr>
            <a:lvl3pPr indent="-381000" lvl="2" marL="1371600" algn="ctr">
              <a:spcBef>
                <a:spcPts val="200"/>
              </a:spcBef>
              <a:spcAft>
                <a:spcPts val="0"/>
              </a:spcAft>
              <a:buClr>
                <a:srgbClr val="D7E2EE"/>
              </a:buClr>
              <a:buSzPts val="2400"/>
              <a:buFont typeface="Calibri"/>
              <a:buChar char="•"/>
              <a:defRPr sz="2400"/>
            </a:lvl3pPr>
            <a:lvl4pPr indent="-355600" lvl="3" marL="1828800" algn="ctr">
              <a:spcBef>
                <a:spcPts val="200"/>
              </a:spcBef>
              <a:spcAft>
                <a:spcPts val="0"/>
              </a:spcAft>
              <a:buClr>
                <a:srgbClr val="D7E2EE"/>
              </a:buClr>
              <a:buSzPts val="2000"/>
              <a:buFont typeface="Calibri"/>
              <a:buChar char="–"/>
              <a:defRPr sz="2000"/>
            </a:lvl4pPr>
            <a:lvl5pPr indent="-355600" lvl="4" marL="2286000" algn="ctr">
              <a:spcBef>
                <a:spcPts val="200"/>
              </a:spcBef>
              <a:spcAft>
                <a:spcPts val="0"/>
              </a:spcAft>
              <a:buClr>
                <a:srgbClr val="D7E2EE"/>
              </a:buClr>
              <a:buSzPts val="2000"/>
              <a:buFont typeface="Calibri"/>
              <a:buChar char="»"/>
              <a:defRPr sz="2000"/>
            </a:lvl5pPr>
            <a:lvl6pPr indent="-228600" lvl="5" marL="2743200" algn="ctr">
              <a:spcBef>
                <a:spcPts val="200"/>
              </a:spcBef>
              <a:spcAft>
                <a:spcPts val="0"/>
              </a:spcAft>
              <a:buSzPts val="1400"/>
              <a:buNone/>
              <a:defRPr sz="2000"/>
            </a:lvl6pPr>
            <a:lvl7pPr indent="-228600" lvl="6" marL="3200400" algn="ctr">
              <a:spcBef>
                <a:spcPts val="200"/>
              </a:spcBef>
              <a:spcAft>
                <a:spcPts val="0"/>
              </a:spcAft>
              <a:buSzPts val="1400"/>
              <a:buNone/>
              <a:defRPr sz="2000"/>
            </a:lvl7pPr>
            <a:lvl8pPr indent="-228600" lvl="7" marL="3657600" algn="ctr">
              <a:spcBef>
                <a:spcPts val="200"/>
              </a:spcBef>
              <a:spcAft>
                <a:spcPts val="0"/>
              </a:spcAft>
              <a:buSzPts val="1400"/>
              <a:buNone/>
              <a:defRPr sz="2000"/>
            </a:lvl8pPr>
            <a:lvl9pPr indent="-228600" lvl="8" marL="4114800" algn="ctr">
              <a:spcBef>
                <a:spcPts val="200"/>
              </a:spcBef>
              <a:spcAft>
                <a:spcPts val="200"/>
              </a:spcAft>
              <a:buSzPts val="1400"/>
              <a:buNone/>
              <a:defRPr sz="2000"/>
            </a:lvl9pPr>
          </a:lstStyle>
          <a:p/>
        </p:txBody>
      </p:sp>
      <p:sp>
        <p:nvSpPr>
          <p:cNvPr id="37" name="Google Shape;37;p58"/>
          <p:cNvSpPr txBox="1"/>
          <p:nvPr>
            <p:ph idx="2" type="body"/>
          </p:nvPr>
        </p:nvSpPr>
        <p:spPr>
          <a:xfrm>
            <a:off x="508000" y="1593850"/>
            <a:ext cx="3343275" cy="5213350"/>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228600" lvl="0" marL="457200" algn="ctr">
              <a:spcBef>
                <a:spcPts val="0"/>
              </a:spcBef>
              <a:spcAft>
                <a:spcPts val="0"/>
              </a:spcAft>
              <a:buClr>
                <a:srgbClr val="D7E2EE"/>
              </a:buClr>
              <a:buSzPts val="1400"/>
              <a:buFont typeface="Calibri"/>
              <a:buNone/>
              <a:defRPr sz="1400"/>
            </a:lvl1pPr>
            <a:lvl2pPr indent="-228600" lvl="1" marL="914400" algn="ctr">
              <a:spcBef>
                <a:spcPts val="200"/>
              </a:spcBef>
              <a:spcAft>
                <a:spcPts val="0"/>
              </a:spcAft>
              <a:buClr>
                <a:srgbClr val="D7E2EE"/>
              </a:buClr>
              <a:buSzPts val="1200"/>
              <a:buFont typeface="Calibri"/>
              <a:buNone/>
              <a:defRPr sz="1200"/>
            </a:lvl2pPr>
            <a:lvl3pPr indent="-228600" lvl="2" marL="1371600" algn="ctr">
              <a:spcBef>
                <a:spcPts val="200"/>
              </a:spcBef>
              <a:spcAft>
                <a:spcPts val="0"/>
              </a:spcAft>
              <a:buClr>
                <a:srgbClr val="D7E2EE"/>
              </a:buClr>
              <a:buSzPts val="1000"/>
              <a:buFont typeface="Calibri"/>
              <a:buNone/>
              <a:defRPr sz="1000"/>
            </a:lvl3pPr>
            <a:lvl4pPr indent="-228600" lvl="3" marL="1828800" algn="ctr">
              <a:spcBef>
                <a:spcPts val="200"/>
              </a:spcBef>
              <a:spcAft>
                <a:spcPts val="0"/>
              </a:spcAft>
              <a:buClr>
                <a:srgbClr val="D7E2EE"/>
              </a:buClr>
              <a:buSzPts val="900"/>
              <a:buFont typeface="Calibri"/>
              <a:buNone/>
              <a:defRPr sz="900"/>
            </a:lvl4pPr>
            <a:lvl5pPr indent="-228600" lvl="4" marL="2286000" algn="ctr">
              <a:spcBef>
                <a:spcPts val="200"/>
              </a:spcBef>
              <a:spcAft>
                <a:spcPts val="0"/>
              </a:spcAft>
              <a:buClr>
                <a:srgbClr val="D7E2EE"/>
              </a:buClr>
              <a:buSzPts val="900"/>
              <a:buFont typeface="Calibri"/>
              <a:buNone/>
              <a:defRPr sz="900"/>
            </a:lvl5pPr>
            <a:lvl6pPr indent="-228600" lvl="5" marL="2743200" algn="ctr">
              <a:spcBef>
                <a:spcPts val="200"/>
              </a:spcBef>
              <a:spcAft>
                <a:spcPts val="0"/>
              </a:spcAft>
              <a:buClr>
                <a:srgbClr val="D7E2EE"/>
              </a:buClr>
              <a:buSzPts val="900"/>
              <a:buFont typeface="Calibri"/>
              <a:buNone/>
              <a:defRPr sz="900"/>
            </a:lvl6pPr>
            <a:lvl7pPr indent="-228600" lvl="6" marL="3200400" algn="ctr">
              <a:spcBef>
                <a:spcPts val="200"/>
              </a:spcBef>
              <a:spcAft>
                <a:spcPts val="0"/>
              </a:spcAft>
              <a:buClr>
                <a:srgbClr val="D7E2EE"/>
              </a:buClr>
              <a:buSzPts val="900"/>
              <a:buFont typeface="Calibri"/>
              <a:buNone/>
              <a:defRPr sz="900"/>
            </a:lvl7pPr>
            <a:lvl8pPr indent="-228600" lvl="7" marL="3657600" algn="ctr">
              <a:spcBef>
                <a:spcPts val="200"/>
              </a:spcBef>
              <a:spcAft>
                <a:spcPts val="0"/>
              </a:spcAft>
              <a:buClr>
                <a:srgbClr val="D7E2EE"/>
              </a:buClr>
              <a:buSzPts val="900"/>
              <a:buFont typeface="Calibri"/>
              <a:buNone/>
              <a:defRPr sz="900"/>
            </a:lvl8pPr>
            <a:lvl9pPr indent="-228600" lvl="8" marL="4114800" algn="ctr">
              <a:spcBef>
                <a:spcPts val="200"/>
              </a:spcBef>
              <a:spcAft>
                <a:spcPts val="200"/>
              </a:spcAft>
              <a:buClr>
                <a:srgbClr val="D7E2EE"/>
              </a:buClr>
              <a:buSzPts val="900"/>
              <a:buFont typeface="Calibri"/>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59"/>
          <p:cNvSpPr txBox="1"/>
          <p:nvPr>
            <p:ph type="title"/>
          </p:nvPr>
        </p:nvSpPr>
        <p:spPr>
          <a:xfrm>
            <a:off x="1990725" y="5334000"/>
            <a:ext cx="6096000" cy="630238"/>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200"/>
              </a:spcBef>
              <a:spcAft>
                <a:spcPts val="0"/>
              </a:spcAft>
              <a:buSzPts val="1400"/>
              <a:buNone/>
              <a:defRPr/>
            </a:lvl2pPr>
            <a:lvl3pPr lvl="2" algn="ctr">
              <a:spcBef>
                <a:spcPts val="200"/>
              </a:spcBef>
              <a:spcAft>
                <a:spcPts val="0"/>
              </a:spcAft>
              <a:buSzPts val="1400"/>
              <a:buNone/>
              <a:defRPr/>
            </a:lvl3pPr>
            <a:lvl4pPr lvl="3" algn="ctr">
              <a:spcBef>
                <a:spcPts val="200"/>
              </a:spcBef>
              <a:spcAft>
                <a:spcPts val="0"/>
              </a:spcAft>
              <a:buSzPts val="1400"/>
              <a:buNone/>
              <a:defRPr/>
            </a:lvl4pPr>
            <a:lvl5pPr lvl="4" algn="ctr">
              <a:spcBef>
                <a:spcPts val="200"/>
              </a:spcBef>
              <a:spcAft>
                <a:spcPts val="0"/>
              </a:spcAft>
              <a:buSzPts val="1400"/>
              <a:buNone/>
              <a:defRPr/>
            </a:lvl5pPr>
            <a:lvl6pPr lvl="5" algn="ctr">
              <a:spcBef>
                <a:spcPts val="200"/>
              </a:spcBef>
              <a:spcAft>
                <a:spcPts val="0"/>
              </a:spcAft>
              <a:buSzPts val="1400"/>
              <a:buNone/>
              <a:defRPr/>
            </a:lvl6pPr>
            <a:lvl7pPr lvl="6" algn="ctr">
              <a:spcBef>
                <a:spcPts val="200"/>
              </a:spcBef>
              <a:spcAft>
                <a:spcPts val="0"/>
              </a:spcAft>
              <a:buSzPts val="1400"/>
              <a:buNone/>
              <a:defRPr/>
            </a:lvl7pPr>
            <a:lvl8pPr lvl="7" algn="ctr">
              <a:spcBef>
                <a:spcPts val="200"/>
              </a:spcBef>
              <a:spcAft>
                <a:spcPts val="0"/>
              </a:spcAft>
              <a:buSzPts val="1400"/>
              <a:buNone/>
              <a:defRPr/>
            </a:lvl8pPr>
            <a:lvl9pPr lvl="8" algn="ctr">
              <a:spcBef>
                <a:spcPts val="200"/>
              </a:spcBef>
              <a:spcAft>
                <a:spcPts val="200"/>
              </a:spcAft>
              <a:buSzPts val="1400"/>
              <a:buNone/>
              <a:defRPr/>
            </a:lvl9pPr>
          </a:lstStyle>
          <a:p/>
        </p:txBody>
      </p:sp>
      <p:sp>
        <p:nvSpPr>
          <p:cNvPr id="40" name="Google Shape;40;p59"/>
          <p:cNvSpPr/>
          <p:nvPr>
            <p:ph idx="2" type="pic"/>
          </p:nvPr>
        </p:nvSpPr>
        <p:spPr>
          <a:xfrm>
            <a:off x="1990725" y="681038"/>
            <a:ext cx="6096000" cy="4572000"/>
          </a:xfrm>
          <a:prstGeom prst="rect">
            <a:avLst/>
          </a:prstGeom>
          <a:noFill/>
          <a:ln>
            <a:noFill/>
          </a:ln>
          <a:effectLst>
            <a:outerShdw blurRad="63500" rotWithShape="0" algn="ctr" dir="16200000" dist="12699">
              <a:schemeClr val="lt2">
                <a:alpha val="74901"/>
              </a:schemeClr>
            </a:outerShdw>
          </a:effectLst>
        </p:spPr>
      </p:sp>
      <p:sp>
        <p:nvSpPr>
          <p:cNvPr id="41" name="Google Shape;41;p59"/>
          <p:cNvSpPr txBox="1"/>
          <p:nvPr>
            <p:ph idx="1" type="body"/>
          </p:nvPr>
        </p:nvSpPr>
        <p:spPr>
          <a:xfrm>
            <a:off x="1990725" y="5964238"/>
            <a:ext cx="6096000" cy="893762"/>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228600" lvl="0" marL="457200" algn="ctr">
              <a:spcBef>
                <a:spcPts val="0"/>
              </a:spcBef>
              <a:spcAft>
                <a:spcPts val="0"/>
              </a:spcAft>
              <a:buClr>
                <a:srgbClr val="D7E2EE"/>
              </a:buClr>
              <a:buSzPts val="1400"/>
              <a:buFont typeface="Calibri"/>
              <a:buNone/>
              <a:defRPr sz="1400"/>
            </a:lvl1pPr>
            <a:lvl2pPr indent="-228600" lvl="1" marL="914400" algn="ctr">
              <a:spcBef>
                <a:spcPts val="200"/>
              </a:spcBef>
              <a:spcAft>
                <a:spcPts val="0"/>
              </a:spcAft>
              <a:buClr>
                <a:srgbClr val="D7E2EE"/>
              </a:buClr>
              <a:buSzPts val="1200"/>
              <a:buFont typeface="Calibri"/>
              <a:buNone/>
              <a:defRPr sz="1200"/>
            </a:lvl2pPr>
            <a:lvl3pPr indent="-228600" lvl="2" marL="1371600" algn="ctr">
              <a:spcBef>
                <a:spcPts val="200"/>
              </a:spcBef>
              <a:spcAft>
                <a:spcPts val="0"/>
              </a:spcAft>
              <a:buClr>
                <a:srgbClr val="D7E2EE"/>
              </a:buClr>
              <a:buSzPts val="1000"/>
              <a:buFont typeface="Calibri"/>
              <a:buNone/>
              <a:defRPr sz="1000"/>
            </a:lvl3pPr>
            <a:lvl4pPr indent="-228600" lvl="3" marL="1828800" algn="ctr">
              <a:spcBef>
                <a:spcPts val="200"/>
              </a:spcBef>
              <a:spcAft>
                <a:spcPts val="0"/>
              </a:spcAft>
              <a:buClr>
                <a:srgbClr val="D7E2EE"/>
              </a:buClr>
              <a:buSzPts val="900"/>
              <a:buFont typeface="Calibri"/>
              <a:buNone/>
              <a:defRPr sz="900"/>
            </a:lvl4pPr>
            <a:lvl5pPr indent="-228600" lvl="4" marL="2286000" algn="ctr">
              <a:spcBef>
                <a:spcPts val="200"/>
              </a:spcBef>
              <a:spcAft>
                <a:spcPts val="0"/>
              </a:spcAft>
              <a:buClr>
                <a:srgbClr val="D7E2EE"/>
              </a:buClr>
              <a:buSzPts val="900"/>
              <a:buFont typeface="Calibri"/>
              <a:buNone/>
              <a:defRPr sz="900"/>
            </a:lvl5pPr>
            <a:lvl6pPr indent="-228600" lvl="5" marL="2743200" algn="ctr">
              <a:spcBef>
                <a:spcPts val="200"/>
              </a:spcBef>
              <a:spcAft>
                <a:spcPts val="0"/>
              </a:spcAft>
              <a:buClr>
                <a:srgbClr val="D7E2EE"/>
              </a:buClr>
              <a:buSzPts val="900"/>
              <a:buFont typeface="Calibri"/>
              <a:buNone/>
              <a:defRPr sz="900"/>
            </a:lvl6pPr>
            <a:lvl7pPr indent="-228600" lvl="6" marL="3200400" algn="ctr">
              <a:spcBef>
                <a:spcPts val="200"/>
              </a:spcBef>
              <a:spcAft>
                <a:spcPts val="0"/>
              </a:spcAft>
              <a:buClr>
                <a:srgbClr val="D7E2EE"/>
              </a:buClr>
              <a:buSzPts val="900"/>
              <a:buFont typeface="Calibri"/>
              <a:buNone/>
              <a:defRPr sz="900"/>
            </a:lvl7pPr>
            <a:lvl8pPr indent="-228600" lvl="7" marL="3657600" algn="ctr">
              <a:spcBef>
                <a:spcPts val="200"/>
              </a:spcBef>
              <a:spcAft>
                <a:spcPts val="0"/>
              </a:spcAft>
              <a:buClr>
                <a:srgbClr val="D7E2EE"/>
              </a:buClr>
              <a:buSzPts val="900"/>
              <a:buFont typeface="Calibri"/>
              <a:buNone/>
              <a:defRPr sz="900"/>
            </a:lvl8pPr>
            <a:lvl9pPr indent="-228600" lvl="8" marL="4114800" algn="ctr">
              <a:spcBef>
                <a:spcPts val="200"/>
              </a:spcBef>
              <a:spcAft>
                <a:spcPts val="200"/>
              </a:spcAft>
              <a:buClr>
                <a:srgbClr val="D7E2EE"/>
              </a:buClr>
              <a:buSzPts val="900"/>
              <a:buFont typeface="Calibri"/>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theme" Target="../theme/theme4.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theme" Target="../theme/theme6.xml"/><Relationship Id="rId12" Type="http://schemas.openxmlformats.org/officeDocument/2006/relationships/slideLayout" Target="../slideLayouts/slideLayout37.xml"/><Relationship Id="rId1" Type="http://schemas.openxmlformats.org/officeDocument/2006/relationships/image" Target="../media/image4.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2.xml"/><Relationship Id="rId12" Type="http://schemas.openxmlformats.org/officeDocument/2006/relationships/slideLayout" Target="../slideLayouts/slideLayout48.xml"/><Relationship Id="rId1" Type="http://schemas.openxmlformats.org/officeDocument/2006/relationships/image" Target="../media/image4.png"/><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theme" Target="../theme/theme1.xml"/><Relationship Id="rId12" Type="http://schemas.openxmlformats.org/officeDocument/2006/relationships/slideLayout" Target="../slideLayouts/slideLayout59.xml"/><Relationship Id="rId1" Type="http://schemas.openxmlformats.org/officeDocument/2006/relationships/image" Target="../media/image4.png"/><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609600" y="1866900"/>
            <a:ext cx="8928100" cy="22733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lvl1pPr lvl="0" marR="0" rtl="0" algn="ctr">
              <a:spcBef>
                <a:spcPts val="0"/>
              </a:spcBef>
              <a:spcAft>
                <a:spcPts val="0"/>
              </a:spcAft>
              <a:buSzPts val="1400"/>
              <a:buNone/>
              <a:defRPr b="0" i="0" sz="6400" u="none" cap="none" strike="noStrike">
                <a:solidFill>
                  <a:srgbClr val="D7E2EE"/>
                </a:solidFill>
                <a:latin typeface="Calibri"/>
                <a:ea typeface="Calibri"/>
                <a:cs typeface="Calibri"/>
                <a:sym typeface="Calibri"/>
              </a:defRPr>
            </a:lvl1pPr>
            <a:lvl2pPr lvl="1" marR="0" rtl="0" algn="ctr">
              <a:spcBef>
                <a:spcPts val="200"/>
              </a:spcBef>
              <a:spcAft>
                <a:spcPts val="0"/>
              </a:spcAft>
              <a:buSzPts val="1400"/>
              <a:buNone/>
              <a:defRPr b="0" i="0" sz="6400" u="none" cap="none" strike="noStrike">
                <a:solidFill>
                  <a:srgbClr val="D7E2EE"/>
                </a:solidFill>
                <a:latin typeface="Arial"/>
                <a:ea typeface="Arial"/>
                <a:cs typeface="Arial"/>
                <a:sym typeface="Arial"/>
              </a:defRPr>
            </a:lvl2pPr>
            <a:lvl3pPr lvl="2" marR="0" rtl="0" algn="ctr">
              <a:spcBef>
                <a:spcPts val="200"/>
              </a:spcBef>
              <a:spcAft>
                <a:spcPts val="0"/>
              </a:spcAft>
              <a:buSzPts val="1400"/>
              <a:buNone/>
              <a:defRPr b="0" i="0" sz="6400" u="none" cap="none" strike="noStrike">
                <a:solidFill>
                  <a:srgbClr val="D7E2EE"/>
                </a:solidFill>
                <a:latin typeface="Arial"/>
                <a:ea typeface="Arial"/>
                <a:cs typeface="Arial"/>
                <a:sym typeface="Arial"/>
              </a:defRPr>
            </a:lvl3pPr>
            <a:lvl4pPr lvl="3" marR="0" rtl="0" algn="ctr">
              <a:spcBef>
                <a:spcPts val="200"/>
              </a:spcBef>
              <a:spcAft>
                <a:spcPts val="0"/>
              </a:spcAft>
              <a:buSzPts val="1400"/>
              <a:buNone/>
              <a:defRPr b="0" i="0" sz="6400" u="none" cap="none" strike="noStrike">
                <a:solidFill>
                  <a:srgbClr val="D7E2EE"/>
                </a:solidFill>
                <a:latin typeface="Arial"/>
                <a:ea typeface="Arial"/>
                <a:cs typeface="Arial"/>
                <a:sym typeface="Arial"/>
              </a:defRPr>
            </a:lvl4pPr>
            <a:lvl5pPr lvl="4" marR="0" rtl="0" algn="ctr">
              <a:spcBef>
                <a:spcPts val="200"/>
              </a:spcBef>
              <a:spcAft>
                <a:spcPts val="0"/>
              </a:spcAft>
              <a:buSzPts val="1400"/>
              <a:buNone/>
              <a:defRPr b="0" i="0" sz="6400" u="none" cap="none" strike="noStrike">
                <a:solidFill>
                  <a:srgbClr val="D7E2EE"/>
                </a:solidFill>
                <a:latin typeface="Arial"/>
                <a:ea typeface="Arial"/>
                <a:cs typeface="Arial"/>
                <a:sym typeface="Arial"/>
              </a:defRPr>
            </a:lvl5pPr>
            <a:lvl6pPr lvl="5" marR="0" rtl="0" algn="ctr">
              <a:spcBef>
                <a:spcPts val="200"/>
              </a:spcBef>
              <a:spcAft>
                <a:spcPts val="0"/>
              </a:spcAft>
              <a:buSzPts val="1400"/>
              <a:buNone/>
              <a:defRPr b="0" i="0" sz="6400" u="none" cap="none" strike="noStrike">
                <a:solidFill>
                  <a:srgbClr val="D7E2EE"/>
                </a:solidFill>
                <a:latin typeface="Arial"/>
                <a:ea typeface="Arial"/>
                <a:cs typeface="Arial"/>
                <a:sym typeface="Arial"/>
              </a:defRPr>
            </a:lvl6pPr>
            <a:lvl7pPr lvl="6" marR="0" rtl="0" algn="ctr">
              <a:spcBef>
                <a:spcPts val="200"/>
              </a:spcBef>
              <a:spcAft>
                <a:spcPts val="0"/>
              </a:spcAft>
              <a:buSzPts val="1400"/>
              <a:buNone/>
              <a:defRPr b="0" i="0" sz="6400" u="none" cap="none" strike="noStrike">
                <a:solidFill>
                  <a:srgbClr val="D7E2EE"/>
                </a:solidFill>
                <a:latin typeface="Arial"/>
                <a:ea typeface="Arial"/>
                <a:cs typeface="Arial"/>
                <a:sym typeface="Arial"/>
              </a:defRPr>
            </a:lvl7pPr>
            <a:lvl8pPr lvl="7" marR="0" rtl="0" algn="ctr">
              <a:spcBef>
                <a:spcPts val="200"/>
              </a:spcBef>
              <a:spcAft>
                <a:spcPts val="0"/>
              </a:spcAft>
              <a:buSzPts val="1400"/>
              <a:buNone/>
              <a:defRPr b="0" i="0" sz="6400" u="none" cap="none" strike="noStrike">
                <a:solidFill>
                  <a:srgbClr val="D7E2EE"/>
                </a:solidFill>
                <a:latin typeface="Arial"/>
                <a:ea typeface="Arial"/>
                <a:cs typeface="Arial"/>
                <a:sym typeface="Arial"/>
              </a:defRPr>
            </a:lvl8pPr>
            <a:lvl9pPr lvl="8" marR="0" rtl="0" algn="ctr">
              <a:spcBef>
                <a:spcPts val="200"/>
              </a:spcBef>
              <a:spcAft>
                <a:spcPts val="200"/>
              </a:spcAft>
              <a:buSzPts val="1400"/>
              <a:buNone/>
              <a:defRPr b="0" i="0" sz="6400" u="none" cap="none" strike="noStrike">
                <a:solidFill>
                  <a:srgbClr val="D7E2EE"/>
                </a:solidFill>
                <a:latin typeface="Arial"/>
                <a:ea typeface="Arial"/>
                <a:cs typeface="Arial"/>
                <a:sym typeface="Arial"/>
              </a:defRPr>
            </a:lvl9pPr>
          </a:lstStyle>
          <a:p/>
        </p:txBody>
      </p:sp>
      <p:sp>
        <p:nvSpPr>
          <p:cNvPr id="11" name="Google Shape;11;p44"/>
          <p:cNvSpPr txBox="1"/>
          <p:nvPr>
            <p:ph idx="1" type="body"/>
          </p:nvPr>
        </p:nvSpPr>
        <p:spPr>
          <a:xfrm>
            <a:off x="609600" y="4216400"/>
            <a:ext cx="8928100" cy="2489200"/>
          </a:xfrm>
          <a:prstGeom prst="rect">
            <a:avLst/>
          </a:prstGeom>
          <a:noFill/>
          <a:ln>
            <a:noFill/>
          </a:ln>
          <a:effectLst>
            <a:outerShdw blurRad="63500" rotWithShape="0" algn="ctr" dir="16200000" dist="12699">
              <a:schemeClr val="lt2">
                <a:alpha val="74901"/>
              </a:schemeClr>
            </a:outerShdw>
          </a:effectLst>
        </p:spPr>
        <p:txBody>
          <a:bodyPr anchorCtr="0" anchor="t" bIns="45700" lIns="91425" spcFirstLastPara="1" rIns="91425" wrap="square" tIns="45700">
            <a:noAutofit/>
          </a:bodyPr>
          <a:lstStyle>
            <a:lvl1pPr indent="-381000" lvl="0" marL="457200" marR="0" rtl="0" algn="ctr">
              <a:spcBef>
                <a:spcPts val="0"/>
              </a:spcBef>
              <a:spcAft>
                <a:spcPts val="0"/>
              </a:spcAft>
              <a:buClr>
                <a:srgbClr val="D7E2EE"/>
              </a:buClr>
              <a:buSzPts val="2400"/>
              <a:buFont typeface="Calibri"/>
              <a:buChar char="•"/>
              <a:defRPr b="0" i="0" sz="2400" u="none" cap="none" strike="noStrike">
                <a:solidFill>
                  <a:srgbClr val="D7E2EE"/>
                </a:solidFill>
                <a:latin typeface="Calibri"/>
                <a:ea typeface="Calibri"/>
                <a:cs typeface="Calibri"/>
                <a:sym typeface="Calibri"/>
              </a:defRPr>
            </a:lvl1pPr>
            <a:lvl2pPr indent="-381000" lvl="1" marL="914400" marR="0" rtl="0" algn="ctr">
              <a:spcBef>
                <a:spcPts val="200"/>
              </a:spcBef>
              <a:spcAft>
                <a:spcPts val="0"/>
              </a:spcAft>
              <a:buClr>
                <a:srgbClr val="D7E2EE"/>
              </a:buClr>
              <a:buSzPts val="2400"/>
              <a:buFont typeface="Calibri"/>
              <a:buChar char="–"/>
              <a:defRPr b="0" i="0" sz="2400" u="none" cap="none" strike="noStrike">
                <a:solidFill>
                  <a:srgbClr val="D7E2EE"/>
                </a:solidFill>
                <a:latin typeface="Calibri"/>
                <a:ea typeface="Calibri"/>
                <a:cs typeface="Calibri"/>
                <a:sym typeface="Calibri"/>
              </a:defRPr>
            </a:lvl2pPr>
            <a:lvl3pPr indent="-381000" lvl="2" marL="1371600" marR="0" rtl="0" algn="ctr">
              <a:spcBef>
                <a:spcPts val="200"/>
              </a:spcBef>
              <a:spcAft>
                <a:spcPts val="0"/>
              </a:spcAft>
              <a:buClr>
                <a:srgbClr val="D7E2EE"/>
              </a:buClr>
              <a:buSzPts val="2400"/>
              <a:buFont typeface="Calibri"/>
              <a:buChar char="•"/>
              <a:defRPr b="0" i="0" sz="2400" u="none" cap="none" strike="noStrike">
                <a:solidFill>
                  <a:srgbClr val="D7E2EE"/>
                </a:solidFill>
                <a:latin typeface="Calibri"/>
                <a:ea typeface="Calibri"/>
                <a:cs typeface="Calibri"/>
                <a:sym typeface="Calibri"/>
              </a:defRPr>
            </a:lvl3pPr>
            <a:lvl4pPr indent="-381000" lvl="3" marL="1828800" marR="0" rtl="0" algn="ctr">
              <a:spcBef>
                <a:spcPts val="200"/>
              </a:spcBef>
              <a:spcAft>
                <a:spcPts val="0"/>
              </a:spcAft>
              <a:buClr>
                <a:srgbClr val="D7E2EE"/>
              </a:buClr>
              <a:buSzPts val="2400"/>
              <a:buFont typeface="Calibri"/>
              <a:buChar char="–"/>
              <a:defRPr b="0" i="0" sz="2400" u="none" cap="none" strike="noStrike">
                <a:solidFill>
                  <a:srgbClr val="D7E2EE"/>
                </a:solidFill>
                <a:latin typeface="Calibri"/>
                <a:ea typeface="Calibri"/>
                <a:cs typeface="Calibri"/>
                <a:sym typeface="Calibri"/>
              </a:defRPr>
            </a:lvl4pPr>
            <a:lvl5pPr indent="-381000" lvl="4" marL="2286000" marR="0" rtl="0" algn="ctr">
              <a:spcBef>
                <a:spcPts val="200"/>
              </a:spcBef>
              <a:spcAft>
                <a:spcPts val="0"/>
              </a:spcAft>
              <a:buClr>
                <a:srgbClr val="D7E2EE"/>
              </a:buClr>
              <a:buSzPts val="2400"/>
              <a:buFont typeface="Calibri"/>
              <a:buChar char="»"/>
              <a:defRPr b="0" i="0" sz="2400" u="none" cap="none" strike="noStrike">
                <a:solidFill>
                  <a:srgbClr val="D7E2EE"/>
                </a:solidFill>
                <a:latin typeface="Calibri"/>
                <a:ea typeface="Calibri"/>
                <a:cs typeface="Calibri"/>
                <a:sym typeface="Calibri"/>
              </a:defRPr>
            </a:lvl5pPr>
            <a:lvl6pPr indent="-228600" lvl="5" marL="2743200" marR="0" rtl="0" algn="ctr">
              <a:spcBef>
                <a:spcPts val="200"/>
              </a:spcBef>
              <a:spcAft>
                <a:spcPts val="0"/>
              </a:spcAft>
              <a:buSzPts val="1400"/>
              <a:buNone/>
              <a:defRPr b="0" i="0" sz="2400" u="none" cap="none" strike="noStrike">
                <a:solidFill>
                  <a:srgbClr val="D7E2EE"/>
                </a:solidFill>
                <a:latin typeface="Calibri"/>
                <a:ea typeface="Calibri"/>
                <a:cs typeface="Calibri"/>
                <a:sym typeface="Calibri"/>
              </a:defRPr>
            </a:lvl6pPr>
            <a:lvl7pPr indent="-228600" lvl="6" marL="3200400" marR="0" rtl="0" algn="ctr">
              <a:spcBef>
                <a:spcPts val="200"/>
              </a:spcBef>
              <a:spcAft>
                <a:spcPts val="0"/>
              </a:spcAft>
              <a:buSzPts val="1400"/>
              <a:buNone/>
              <a:defRPr b="0" i="0" sz="2400" u="none" cap="none" strike="noStrike">
                <a:solidFill>
                  <a:srgbClr val="D7E2EE"/>
                </a:solidFill>
                <a:latin typeface="Calibri"/>
                <a:ea typeface="Calibri"/>
                <a:cs typeface="Calibri"/>
                <a:sym typeface="Calibri"/>
              </a:defRPr>
            </a:lvl7pPr>
            <a:lvl8pPr indent="-228600" lvl="7" marL="3657600" marR="0" rtl="0" algn="ctr">
              <a:spcBef>
                <a:spcPts val="200"/>
              </a:spcBef>
              <a:spcAft>
                <a:spcPts val="0"/>
              </a:spcAft>
              <a:buSzPts val="1400"/>
              <a:buNone/>
              <a:defRPr b="0" i="0" sz="2400" u="none" cap="none" strike="noStrike">
                <a:solidFill>
                  <a:srgbClr val="D7E2EE"/>
                </a:solidFill>
                <a:latin typeface="Calibri"/>
                <a:ea typeface="Calibri"/>
                <a:cs typeface="Calibri"/>
                <a:sym typeface="Calibri"/>
              </a:defRPr>
            </a:lvl8pPr>
            <a:lvl9pPr indent="-228600" lvl="8" marL="4114800" marR="0" rtl="0" algn="ctr">
              <a:spcBef>
                <a:spcPts val="200"/>
              </a:spcBef>
              <a:spcAft>
                <a:spcPts val="200"/>
              </a:spcAft>
              <a:buSzPts val="1400"/>
              <a:buNone/>
              <a:defRPr b="0" i="0" sz="2400" u="none" cap="none" strike="noStrike">
                <a:solidFill>
                  <a:srgbClr val="D7E2EE"/>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46"/>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000" u="none" cap="none" strike="noStrike">
                <a:solidFill>
                  <a:srgbClr val="3A3A3E"/>
                </a:solidFill>
                <a:latin typeface="Calibri"/>
                <a:ea typeface="Calibri"/>
                <a:cs typeface="Calibri"/>
                <a:sym typeface="Calibri"/>
              </a:defRPr>
            </a:lvl1pPr>
            <a:lvl2pPr lvl="1" marR="0" rtl="0" algn="l">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l">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l">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l">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l">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l">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l">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l">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
        <p:nvSpPr>
          <p:cNvPr id="50" name="Google Shape;50;p46"/>
          <p:cNvSpPr txBox="1"/>
          <p:nvPr>
            <p:ph idx="1" type="body"/>
          </p:nvPr>
        </p:nvSpPr>
        <p:spPr>
          <a:xfrm>
            <a:off x="990600" y="2438400"/>
            <a:ext cx="8178800" cy="4419600"/>
          </a:xfrm>
          <a:prstGeom prst="rect">
            <a:avLst/>
          </a:prstGeom>
          <a:noFill/>
          <a:ln>
            <a:noFill/>
          </a:ln>
        </p:spPr>
        <p:txBody>
          <a:bodyPr anchorCtr="0" anchor="ctr" bIns="45700" lIns="91425" spcFirstLastPara="1" rIns="91425" wrap="square" tIns="45700">
            <a:noAutofit/>
          </a:bodyPr>
          <a:lstStyle>
            <a:lvl1pPr indent="-385064" lvl="0" marL="457200" marR="0" rtl="0" algn="l">
              <a:spcBef>
                <a:spcPts val="0"/>
              </a:spcBef>
              <a:spcAft>
                <a:spcPts val="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1pPr>
            <a:lvl2pPr indent="-385064" lvl="1" marL="914400" marR="0" rtl="0" algn="l">
              <a:spcBef>
                <a:spcPts val="1700"/>
              </a:spcBef>
              <a:spcAft>
                <a:spcPts val="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2pPr>
            <a:lvl3pPr indent="-385064" lvl="2" marL="1371600" marR="0" rtl="0" algn="l">
              <a:spcBef>
                <a:spcPts val="1700"/>
              </a:spcBef>
              <a:spcAft>
                <a:spcPts val="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3pPr>
            <a:lvl4pPr indent="-385064" lvl="3" marL="1828800" marR="0" rtl="0" algn="l">
              <a:spcBef>
                <a:spcPts val="1700"/>
              </a:spcBef>
              <a:spcAft>
                <a:spcPts val="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4pPr>
            <a:lvl5pPr indent="-385064" lvl="4" marL="2286000" marR="0" rtl="0" algn="l">
              <a:spcBef>
                <a:spcPts val="1700"/>
              </a:spcBef>
              <a:spcAft>
                <a:spcPts val="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5pPr>
            <a:lvl6pPr indent="-385064" lvl="5" marL="2743200" marR="0" rtl="0" algn="l">
              <a:spcBef>
                <a:spcPts val="1700"/>
              </a:spcBef>
              <a:spcAft>
                <a:spcPts val="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6pPr>
            <a:lvl7pPr indent="-385064" lvl="6" marL="3200400" marR="0" rtl="0" algn="l">
              <a:spcBef>
                <a:spcPts val="1700"/>
              </a:spcBef>
              <a:spcAft>
                <a:spcPts val="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7pPr>
            <a:lvl8pPr indent="-385064" lvl="7" marL="3657600" marR="0" rtl="0" algn="l">
              <a:spcBef>
                <a:spcPts val="1700"/>
              </a:spcBef>
              <a:spcAft>
                <a:spcPts val="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8pPr>
            <a:lvl9pPr indent="-385064" lvl="8" marL="4114800" marR="0" rtl="0" algn="l">
              <a:spcBef>
                <a:spcPts val="1700"/>
              </a:spcBef>
              <a:spcAft>
                <a:spcPts val="1700"/>
              </a:spcAft>
              <a:buClr>
                <a:srgbClr val="000000"/>
              </a:buClr>
              <a:buSzPts val="2464"/>
              <a:buFont typeface="Calibri"/>
              <a:buChar char="•"/>
              <a:defRPr b="0" i="0" sz="3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6" name="Shape 116"/>
        <p:cNvGrpSpPr/>
        <p:nvPr/>
      </p:nvGrpSpPr>
      <p:grpSpPr>
        <a:xfrm>
          <a:off x="0" y="0"/>
          <a:ext cx="0" cy="0"/>
          <a:chOff x="0" y="0"/>
          <a:chExt cx="0" cy="0"/>
        </a:xfrm>
      </p:grpSpPr>
      <p:sp>
        <p:nvSpPr>
          <p:cNvPr id="117" name="Google Shape;117;p72"/>
          <p:cNvSpPr txBox="1"/>
          <p:nvPr>
            <p:ph idx="1" type="body"/>
          </p:nvPr>
        </p:nvSpPr>
        <p:spPr>
          <a:xfrm>
            <a:off x="990600" y="1346200"/>
            <a:ext cx="8178800" cy="5511800"/>
          </a:xfrm>
          <a:prstGeom prst="rect">
            <a:avLst/>
          </a:prstGeom>
          <a:noFill/>
          <a:ln>
            <a:noFill/>
          </a:ln>
        </p:spPr>
        <p:txBody>
          <a:bodyPr anchorCtr="0" anchor="ctr" bIns="45700" lIns="91425" spcFirstLastPara="1" rIns="91425" wrap="square" tIns="45700">
            <a:noAutofit/>
          </a:bodyPr>
          <a:lstStyle>
            <a:lvl1pPr indent="-385064" lvl="0" marL="457200" marR="0" rtl="0" algn="l">
              <a:spcBef>
                <a:spcPts val="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1pPr>
            <a:lvl2pPr indent="-385064" lvl="1" marL="914400" marR="0" rtl="0" algn="l">
              <a:spcBef>
                <a:spcPts val="34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2pPr>
            <a:lvl3pPr indent="-385064" lvl="2" marL="1371600" marR="0" rtl="0" algn="l">
              <a:spcBef>
                <a:spcPts val="34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3pPr>
            <a:lvl4pPr indent="-385064" lvl="3" marL="1828800" marR="0" rtl="0" algn="l">
              <a:spcBef>
                <a:spcPts val="34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4pPr>
            <a:lvl5pPr indent="-385064" lvl="4" marL="2286000" marR="0" rtl="0" algn="l">
              <a:spcBef>
                <a:spcPts val="34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5pPr>
            <a:lvl6pPr indent="-385064" lvl="5" marL="2743200" marR="0" rtl="0" algn="l">
              <a:spcBef>
                <a:spcPts val="34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6pPr>
            <a:lvl7pPr indent="-385064" lvl="6" marL="3200400" marR="0" rtl="0" algn="l">
              <a:spcBef>
                <a:spcPts val="34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7pPr>
            <a:lvl8pPr indent="-385064" lvl="7" marL="3657600" marR="0" rtl="0" algn="l">
              <a:spcBef>
                <a:spcPts val="3400"/>
              </a:spcBef>
              <a:spcAft>
                <a:spcPts val="0"/>
              </a:spcAft>
              <a:buClr>
                <a:srgbClr val="000000"/>
              </a:buClr>
              <a:buSzPts val="2464"/>
              <a:buFont typeface="Radley"/>
              <a:buChar char="•"/>
              <a:defRPr b="1" i="0" sz="3200" u="none" cap="none" strike="noStrike">
                <a:solidFill>
                  <a:srgbClr val="000000"/>
                </a:solidFill>
                <a:latin typeface="Radley"/>
                <a:ea typeface="Radley"/>
                <a:cs typeface="Radley"/>
                <a:sym typeface="Radley"/>
              </a:defRPr>
            </a:lvl8pPr>
            <a:lvl9pPr indent="-385064" lvl="8" marL="4114800" marR="0" rtl="0" algn="l">
              <a:spcBef>
                <a:spcPts val="3400"/>
              </a:spcBef>
              <a:spcAft>
                <a:spcPts val="3400"/>
              </a:spcAft>
              <a:buClr>
                <a:srgbClr val="000000"/>
              </a:buClr>
              <a:buSzPts val="2464"/>
              <a:buFont typeface="Radley"/>
              <a:buChar char="•"/>
              <a:defRPr b="1" i="0" sz="3200" u="none" cap="none" strike="noStrike">
                <a:solidFill>
                  <a:srgbClr val="000000"/>
                </a:solidFill>
                <a:latin typeface="Radley"/>
                <a:ea typeface="Radley"/>
                <a:cs typeface="Radley"/>
                <a:sym typeface="Radley"/>
              </a:defRPr>
            </a:lvl9pPr>
          </a:lstStyle>
          <a:p/>
        </p:txBody>
      </p:sp>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4" name="Shape 15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91" name="Shape 191"/>
        <p:cNvGrpSpPr/>
        <p:nvPr/>
      </p:nvGrpSpPr>
      <p:grpSpPr>
        <a:xfrm>
          <a:off x="0" y="0"/>
          <a:ext cx="0" cy="0"/>
          <a:chOff x="0" y="0"/>
          <a:chExt cx="0" cy="0"/>
        </a:xfrm>
      </p:grpSpPr>
      <p:sp>
        <p:nvSpPr>
          <p:cNvPr id="192" name="Google Shape;192;p96"/>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000" u="none" cap="none" strike="noStrike">
                <a:solidFill>
                  <a:srgbClr val="3A3A3E"/>
                </a:solidFill>
                <a:latin typeface="Arial"/>
                <a:ea typeface="Arial"/>
                <a:cs typeface="Arial"/>
                <a:sym typeface="Arial"/>
              </a:defRPr>
            </a:lvl1pPr>
            <a:lvl2pPr lvl="1"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2pPr>
            <a:lvl3pPr lvl="2"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3pPr>
            <a:lvl4pPr lvl="3"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4pPr>
            <a:lvl5pPr lvl="4"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5pPr>
            <a:lvl6pPr lvl="5"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6pPr>
            <a:lvl7pPr lvl="6"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7pPr>
            <a:lvl8pPr lvl="7" marR="0" rtl="0" algn="ctr">
              <a:spcBef>
                <a:spcPts val="200"/>
              </a:spcBef>
              <a:spcAft>
                <a:spcPts val="0"/>
              </a:spcAft>
              <a:buSzPts val="1400"/>
              <a:buNone/>
              <a:defRPr b="0" i="0" sz="5000" u="none" cap="none" strike="noStrike">
                <a:solidFill>
                  <a:srgbClr val="3A3A3E"/>
                </a:solidFill>
                <a:latin typeface="Arial"/>
                <a:ea typeface="Arial"/>
                <a:cs typeface="Arial"/>
                <a:sym typeface="Arial"/>
              </a:defRPr>
            </a:lvl8pPr>
            <a:lvl9pPr lvl="8" marR="0" rtl="0" algn="ctr">
              <a:spcBef>
                <a:spcPts val="200"/>
              </a:spcBef>
              <a:spcAft>
                <a:spcPts val="200"/>
              </a:spcAft>
              <a:buSzPts val="1400"/>
              <a:buNone/>
              <a:defRPr b="0" i="0" sz="5000" u="none" cap="none" strike="noStrike">
                <a:solidFill>
                  <a:srgbClr val="3A3A3E"/>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www.saburchill.com/IBbiology/bio_hp.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www.saburchill.com/IBbiology/bio_hp.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
          <p:cNvSpPr txBox="1"/>
          <p:nvPr>
            <p:ph type="title"/>
          </p:nvPr>
        </p:nvSpPr>
        <p:spPr>
          <a:xfrm>
            <a:off x="609600" y="1866900"/>
            <a:ext cx="8928100" cy="2273300"/>
          </a:xfrm>
          <a:prstGeom prst="rect">
            <a:avLst/>
          </a:prstGeom>
          <a:noFill/>
          <a:ln>
            <a:noFill/>
          </a:ln>
          <a:effectLst>
            <a:outerShdw blurRad="63500" rotWithShape="0" algn="ctr" dir="16200000" dist="12699">
              <a:schemeClr val="lt2">
                <a:alpha val="74901"/>
              </a:schemeClr>
            </a:outerShdw>
          </a:effectLst>
        </p:spPr>
        <p:txBody>
          <a:bodyPr anchorCtr="0" anchor="b" bIns="45700" lIns="91425" spcFirstLastPara="1" rIns="91425" wrap="square" tIns="45700">
            <a:noAutofit/>
          </a:bodyPr>
          <a:lstStyle/>
          <a:p>
            <a:pPr indent="-25400" lvl="0" marL="25400" rtl="0" algn="ctr">
              <a:spcBef>
                <a:spcPts val="0"/>
              </a:spcBef>
              <a:spcAft>
                <a:spcPts val="0"/>
              </a:spcAft>
              <a:buNone/>
            </a:pPr>
            <a:r>
              <a:t/>
            </a:r>
            <a:endParaRPr>
              <a:latin typeface="Arial"/>
              <a:ea typeface="Arial"/>
              <a:cs typeface="Arial"/>
              <a:sym typeface="Arial"/>
            </a:endParaRPr>
          </a:p>
        </p:txBody>
      </p:sp>
      <p:sp>
        <p:nvSpPr>
          <p:cNvPr id="235" name="Google Shape;235;p1"/>
          <p:cNvSpPr txBox="1"/>
          <p:nvPr/>
        </p:nvSpPr>
        <p:spPr>
          <a:xfrm>
            <a:off x="812800" y="2819400"/>
            <a:ext cx="8928100" cy="2273300"/>
          </a:xfrm>
          <a:prstGeom prst="rect">
            <a:avLst/>
          </a:prstGeom>
          <a:noFill/>
          <a:ln>
            <a:noFill/>
          </a:ln>
          <a:effectLst>
            <a:outerShdw rotWithShape="0" algn="ctr" dir="16200000" dist="12699">
              <a:schemeClr val="lt2"/>
            </a:outerShdw>
          </a:effectLst>
        </p:spPr>
        <p:txBody>
          <a:bodyPr anchorCtr="0" anchor="b" bIns="45700" lIns="91425" spcFirstLastPara="1" rIns="91425" wrap="square" tIns="45700">
            <a:noAutofit/>
          </a:bodyPr>
          <a:lstStyle/>
          <a:p>
            <a:pPr indent="-25400" lvl="0" marL="25400" marR="0" rtl="0" algn="ctr">
              <a:spcBef>
                <a:spcPts val="0"/>
              </a:spcBef>
              <a:spcAft>
                <a:spcPts val="0"/>
              </a:spcAft>
              <a:buNone/>
            </a:pPr>
            <a:r>
              <a:rPr b="1" i="0" lang="en-US" sz="8000" u="none" cap="none" strike="noStrike">
                <a:solidFill>
                  <a:schemeClr val="lt1"/>
                </a:solidFill>
                <a:latin typeface="Calibri"/>
                <a:ea typeface="Calibri"/>
                <a:cs typeface="Calibri"/>
                <a:sym typeface="Calibri"/>
              </a:rPr>
              <a:t>Non-Mendelian Genetics</a:t>
            </a:r>
            <a:endParaRPr b="1" i="0" sz="8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0"/>
          <p:cNvSpPr txBox="1"/>
          <p:nvPr>
            <p:ph type="title"/>
          </p:nvPr>
        </p:nvSpPr>
        <p:spPr>
          <a:xfrm>
            <a:off x="1108075" y="534988"/>
            <a:ext cx="7788275" cy="1697037"/>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a:latin typeface="Arial"/>
                <a:ea typeface="Arial"/>
                <a:cs typeface="Arial"/>
                <a:sym typeface="Arial"/>
              </a:rPr>
              <a:t>Donor-recipient compatibility</a:t>
            </a:r>
            <a:endParaRPr/>
          </a:p>
        </p:txBody>
      </p:sp>
      <p:graphicFrame>
        <p:nvGraphicFramePr>
          <p:cNvPr id="305" name="Google Shape;305;p10"/>
          <p:cNvGraphicFramePr/>
          <p:nvPr/>
        </p:nvGraphicFramePr>
        <p:xfrm>
          <a:off x="600075" y="2116138"/>
          <a:ext cx="3000000" cy="3000000"/>
        </p:xfrm>
        <a:graphic>
          <a:graphicData uri="http://schemas.openxmlformats.org/drawingml/2006/table">
            <a:tbl>
              <a:tblPr>
                <a:noFill/>
                <a:tableStyleId>{164ECC0C-99AE-46C1-9B8A-31A6964FC2F8}</a:tableStyleId>
              </a:tblPr>
              <a:tblGrid>
                <a:gridCol w="1469150"/>
                <a:gridCol w="1465625"/>
                <a:gridCol w="1469150"/>
                <a:gridCol w="1465625"/>
                <a:gridCol w="1465625"/>
                <a:gridCol w="1469150"/>
              </a:tblGrid>
              <a:tr h="492325">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Recipient</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446425">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Type</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A</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B</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AB</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FF"/>
                    </a:solidFill>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O</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425">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A</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33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3300"/>
                    </a:solidFill>
                  </a:tcPr>
                </a:tc>
              </a:tr>
              <a:tr h="442900">
                <a:tc>
                  <a:txBody>
                    <a:bodyPr/>
                    <a:lstStyle/>
                    <a:p>
                      <a:pPr indent="-342900" lvl="0" marL="342900" marR="0" rtl="0" algn="l">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Donor</a:t>
                      </a:r>
                      <a:endParaRPr/>
                    </a:p>
                  </a:txBody>
                  <a:tcPr marT="50825" marB="50825" marR="101600" marL="1016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B</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33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3300"/>
                    </a:solidFill>
                  </a:tcPr>
                </a:tc>
              </a:tr>
              <a:tr h="446425">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AB</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33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33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3300"/>
                    </a:solidFill>
                  </a:tcPr>
                </a:tc>
              </a:tr>
              <a:tr h="446425">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540"/>
                        <a:buFont typeface="Noto Sans Symbols"/>
                        <a:buNone/>
                      </a:pPr>
                      <a:r>
                        <a:rPr b="1" i="0" lang="en-US" sz="2200" u="none" cap="none" strike="noStrike">
                          <a:solidFill>
                            <a:schemeClr val="dk2"/>
                          </a:solidFill>
                          <a:latin typeface="Arimo"/>
                          <a:ea typeface="Arimo"/>
                          <a:cs typeface="Arimo"/>
                          <a:sym typeface="Arimo"/>
                        </a:rPr>
                        <a:t>O</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t/>
                      </a:r>
                      <a:endParaRPr b="0" i="0" sz="2200" u="none" cap="none" strike="noStrike">
                        <a:solidFill>
                          <a:schemeClr val="dk2"/>
                        </a:solidFill>
                        <a:latin typeface="Arimo"/>
                        <a:ea typeface="Arimo"/>
                        <a:cs typeface="Arimo"/>
                        <a:sym typeface="Arimo"/>
                      </a:endParaRPr>
                    </a:p>
                  </a:txBody>
                  <a:tcPr marT="50825" marB="50825"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graphicFrame>
        <p:nvGraphicFramePr>
          <p:cNvPr id="306" name="Google Shape;306;p10"/>
          <p:cNvGraphicFramePr/>
          <p:nvPr/>
        </p:nvGraphicFramePr>
        <p:xfrm>
          <a:off x="360363" y="5570538"/>
          <a:ext cx="3000000" cy="3000000"/>
        </p:xfrm>
        <a:graphic>
          <a:graphicData uri="http://schemas.openxmlformats.org/drawingml/2006/table">
            <a:tbl>
              <a:tblPr>
                <a:noFill/>
                <a:tableStyleId>{164ECC0C-99AE-46C1-9B8A-31A6964FC2F8}</a:tableStyleId>
              </a:tblPr>
              <a:tblGrid>
                <a:gridCol w="1277050"/>
                <a:gridCol w="2644075"/>
              </a:tblGrid>
              <a:tr h="640550">
                <a:tc>
                  <a:txBody>
                    <a:bodyPr/>
                    <a:lstStyle/>
                    <a:p>
                      <a:pPr indent="0" lvl="0" marL="0" marR="0" rtl="0" algn="l">
                        <a:lnSpc>
                          <a:spcPct val="100000"/>
                        </a:lnSpc>
                        <a:spcBef>
                          <a:spcPts val="0"/>
                        </a:spcBef>
                        <a:spcAft>
                          <a:spcPts val="0"/>
                        </a:spcAft>
                        <a:buClr>
                          <a:schemeClr val="dk1"/>
                        </a:buClr>
                        <a:buSzPts val="980"/>
                        <a:buFont typeface="Noto Sans Symbols"/>
                        <a:buNone/>
                      </a:pPr>
                      <a:r>
                        <a:t/>
                      </a:r>
                      <a:endParaRPr b="0" i="0" sz="1400" u="none" cap="none" strike="noStrike">
                        <a:solidFill>
                          <a:srgbClr val="000000"/>
                        </a:solidFill>
                        <a:latin typeface="Times New Roman"/>
                        <a:ea typeface="Times New Roman"/>
                        <a:cs typeface="Times New Roman"/>
                        <a:sym typeface="Times New Roman"/>
                      </a:endParaRPr>
                    </a:p>
                  </a:txBody>
                  <a:tcPr marT="50825" marB="50825" marR="101600" marL="1016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33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rPr b="1" i="0" lang="en-US" sz="2200" u="none" cap="none" strike="noStrike">
                          <a:solidFill>
                            <a:srgbClr val="000000"/>
                          </a:solidFill>
                          <a:latin typeface="Arimo"/>
                          <a:ea typeface="Arimo"/>
                          <a:cs typeface="Arimo"/>
                          <a:sym typeface="Arimo"/>
                        </a:rPr>
                        <a:t>= Agglutination</a:t>
                      </a:r>
                      <a:endParaRPr/>
                    </a:p>
                  </a:txBody>
                  <a:tcPr marT="50825" marB="50825" marR="101600" marL="101600">
                    <a:lnL cap="flat" cmpd="sng" w="2857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0550">
                <a:tc>
                  <a:txBody>
                    <a:bodyPr/>
                    <a:lstStyle/>
                    <a:p>
                      <a:pPr indent="0" lvl="0" marL="0" marR="0" rtl="0" algn="l">
                        <a:lnSpc>
                          <a:spcPct val="100000"/>
                        </a:lnSpc>
                        <a:spcBef>
                          <a:spcPts val="0"/>
                        </a:spcBef>
                        <a:spcAft>
                          <a:spcPts val="0"/>
                        </a:spcAft>
                        <a:buClr>
                          <a:schemeClr val="dk1"/>
                        </a:buClr>
                        <a:buSzPts val="980"/>
                        <a:buFont typeface="Noto Sans Symbols"/>
                        <a:buNone/>
                      </a:pPr>
                      <a:r>
                        <a:t/>
                      </a:r>
                      <a:endParaRPr b="0" i="0" sz="1400" u="none" cap="none" strike="noStrike">
                        <a:solidFill>
                          <a:srgbClr val="000000"/>
                        </a:solidFill>
                        <a:latin typeface="Times New Roman"/>
                        <a:ea typeface="Times New Roman"/>
                        <a:cs typeface="Times New Roman"/>
                        <a:sym typeface="Times New Roman"/>
                      </a:endParaRPr>
                    </a:p>
                  </a:txBody>
                  <a:tcPr marT="50825" marB="50825" marR="101600" marL="1016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3300"/>
                    </a:solidFill>
                  </a:tcPr>
                </a:tc>
                <a:tc>
                  <a:txBody>
                    <a:bodyPr/>
                    <a:lstStyle/>
                    <a:p>
                      <a:pPr indent="0" lvl="0" marL="0" marR="0" rtl="0" algn="l">
                        <a:lnSpc>
                          <a:spcPct val="100000"/>
                        </a:lnSpc>
                        <a:spcBef>
                          <a:spcPts val="0"/>
                        </a:spcBef>
                        <a:spcAft>
                          <a:spcPts val="0"/>
                        </a:spcAft>
                        <a:buClr>
                          <a:schemeClr val="dk1"/>
                        </a:buClr>
                        <a:buSzPts val="1540"/>
                        <a:buFont typeface="Noto Sans Symbols"/>
                        <a:buNone/>
                      </a:pPr>
                      <a:r>
                        <a:rPr b="1" i="0" lang="en-US" sz="2200" u="none" cap="none" strike="noStrike">
                          <a:solidFill>
                            <a:srgbClr val="000000"/>
                          </a:solidFill>
                          <a:latin typeface="Arimo"/>
                          <a:ea typeface="Arimo"/>
                          <a:cs typeface="Arimo"/>
                          <a:sym typeface="Arimo"/>
                        </a:rPr>
                        <a:t>= Safe transfusion</a:t>
                      </a:r>
                      <a:endParaRPr/>
                    </a:p>
                  </a:txBody>
                  <a:tcPr marT="50825" marB="50825" marR="101600" marL="101600">
                    <a:lnL cap="flat" cmpd="sng" w="2857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07" name="Google Shape;307;p10"/>
          <p:cNvSpPr txBox="1"/>
          <p:nvPr>
            <p:ph idx="3" type="body"/>
          </p:nvPr>
        </p:nvSpPr>
        <p:spPr>
          <a:xfrm>
            <a:off x="4121150" y="5010150"/>
            <a:ext cx="5678488" cy="2239963"/>
          </a:xfrm>
          <a:prstGeom prst="rect">
            <a:avLst/>
          </a:prstGeom>
          <a:noFill/>
          <a:ln>
            <a:noFill/>
          </a:ln>
        </p:spPr>
        <p:txBody>
          <a:bodyPr anchorCtr="0" anchor="ctr" bIns="45700" lIns="91425" spcFirstLastPara="1" rIns="91425" wrap="square" tIns="45700">
            <a:noAutofit/>
          </a:bodyPr>
          <a:lstStyle/>
          <a:p>
            <a:pPr indent="-533400" lvl="0" marL="685800" rtl="0" algn="l">
              <a:lnSpc>
                <a:spcPct val="90000"/>
              </a:lnSpc>
              <a:spcBef>
                <a:spcPts val="0"/>
              </a:spcBef>
              <a:spcAft>
                <a:spcPts val="0"/>
              </a:spcAft>
              <a:buClr>
                <a:srgbClr val="000000"/>
              </a:buClr>
              <a:buSzPts val="1711"/>
              <a:buFont typeface="Noto Sans Symbols"/>
              <a:buNone/>
            </a:pPr>
            <a:r>
              <a:rPr b="1" lang="en-US" sz="2222"/>
              <a:t>Note:</a:t>
            </a:r>
            <a:endParaRPr/>
          </a:p>
          <a:p>
            <a:pPr indent="-533400" lvl="0" marL="685800" rtl="0" algn="l">
              <a:lnSpc>
                <a:spcPct val="90000"/>
              </a:lnSpc>
              <a:spcBef>
                <a:spcPts val="1700"/>
              </a:spcBef>
              <a:spcAft>
                <a:spcPts val="0"/>
              </a:spcAft>
              <a:buClr>
                <a:srgbClr val="000000"/>
              </a:buClr>
              <a:buSzPts val="1711"/>
              <a:buFont typeface="Calibri"/>
              <a:buChar char="•"/>
            </a:pPr>
            <a:r>
              <a:rPr b="1" lang="en-US" sz="2222"/>
              <a:t>Type O blood</a:t>
            </a:r>
            <a:r>
              <a:rPr lang="en-US" sz="2222"/>
              <a:t> may be transfused into all the other types = the </a:t>
            </a:r>
            <a:r>
              <a:rPr b="1" lang="en-US" sz="2222"/>
              <a:t>universal donor</a:t>
            </a:r>
            <a:r>
              <a:rPr lang="en-US" sz="2222"/>
              <a:t>.</a:t>
            </a:r>
            <a:endParaRPr b="1" sz="2222"/>
          </a:p>
          <a:p>
            <a:pPr indent="-533400" lvl="0" marL="685800" rtl="0" algn="l">
              <a:lnSpc>
                <a:spcPct val="90000"/>
              </a:lnSpc>
              <a:spcBef>
                <a:spcPts val="1700"/>
              </a:spcBef>
              <a:spcAft>
                <a:spcPts val="0"/>
              </a:spcAft>
              <a:buClr>
                <a:srgbClr val="000000"/>
              </a:buClr>
              <a:buSzPts val="1711"/>
              <a:buFont typeface="Calibri"/>
              <a:buChar char="•"/>
            </a:pPr>
            <a:r>
              <a:rPr b="1" lang="en-US" sz="2222"/>
              <a:t>Type AB blood</a:t>
            </a:r>
            <a:r>
              <a:rPr lang="en-US" sz="2222"/>
              <a:t> can receive blood from all the other blood types = the </a:t>
            </a:r>
            <a:r>
              <a:rPr b="1" lang="en-US" sz="2222"/>
              <a:t>universal recipient</a:t>
            </a:r>
            <a:r>
              <a:rPr lang="en-US" sz="2222"/>
              <a:t>.</a:t>
            </a:r>
            <a:endParaRPr/>
          </a:p>
        </p:txBody>
      </p:sp>
      <p:sp>
        <p:nvSpPr>
          <p:cNvPr id="308" name="Google Shape;308;p10"/>
          <p:cNvSpPr txBox="1"/>
          <p:nvPr/>
        </p:nvSpPr>
        <p:spPr>
          <a:xfrm>
            <a:off x="542925" y="7061200"/>
            <a:ext cx="2413000" cy="2968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00">
                <a:solidFill>
                  <a:srgbClr val="000000"/>
                </a:solidFill>
                <a:latin typeface="Radley"/>
                <a:ea typeface="Radley"/>
                <a:cs typeface="Radley"/>
                <a:sym typeface="Radley"/>
              </a:rPr>
              <a:t>© 2007 Paul Billiet </a:t>
            </a:r>
            <a:r>
              <a:rPr b="1" lang="en-US" sz="1300" u="sng">
                <a:solidFill>
                  <a:srgbClr val="000000"/>
                </a:solidFill>
                <a:latin typeface="Radley"/>
                <a:ea typeface="Radley"/>
                <a:cs typeface="Radley"/>
                <a:sym typeface="Radley"/>
                <a:hlinkClick r:id="rId3">
                  <a:extLst>
                    <a:ext uri="{A12FA001-AC4F-418D-AE19-62706E023703}">
                      <ahyp:hlinkClr val="tx"/>
                    </a:ext>
                  </a:extLst>
                </a:hlinkClick>
              </a:rPr>
              <a:t>ODWS</a:t>
            </a:r>
            <a:endParaRPr b="1" sz="3500">
              <a:solidFill>
                <a:srgbClr val="000000"/>
              </a:solidFill>
              <a:latin typeface="Radley"/>
              <a:ea typeface="Radley"/>
              <a:cs typeface="Radley"/>
              <a:sym typeface="Radley"/>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ph type="title"/>
          </p:nvPr>
        </p:nvSpPr>
        <p:spPr>
          <a:xfrm>
            <a:off x="1693334" y="211667"/>
            <a:ext cx="7789333" cy="1696861"/>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p>
        </p:txBody>
      </p:sp>
      <p:sp>
        <p:nvSpPr>
          <p:cNvPr id="315" name="Google Shape;315;p11"/>
          <p:cNvSpPr txBox="1"/>
          <p:nvPr>
            <p:ph idx="3" type="body"/>
          </p:nvPr>
        </p:nvSpPr>
        <p:spPr>
          <a:xfrm>
            <a:off x="508000" y="3810000"/>
            <a:ext cx="7789333" cy="2201333"/>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a:p>
        </p:txBody>
      </p:sp>
      <p:sp>
        <p:nvSpPr>
          <p:cNvPr id="316" name="Google Shape;316;p11"/>
          <p:cNvSpPr txBox="1"/>
          <p:nvPr>
            <p:ph idx="1" type="body"/>
          </p:nvPr>
        </p:nvSpPr>
        <p:spPr>
          <a:xfrm>
            <a:off x="1693333" y="2116667"/>
            <a:ext cx="3810000" cy="2201333"/>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2"/>
          <p:cNvSpPr txBox="1"/>
          <p:nvPr>
            <p:ph type="title"/>
          </p:nvPr>
        </p:nvSpPr>
        <p:spPr>
          <a:xfrm>
            <a:off x="1693334" y="211667"/>
            <a:ext cx="7789333" cy="1696861"/>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p>
        </p:txBody>
      </p:sp>
      <p:sp>
        <p:nvSpPr>
          <p:cNvPr id="323" name="Google Shape;323;p12"/>
          <p:cNvSpPr txBox="1"/>
          <p:nvPr>
            <p:ph idx="1" type="body"/>
          </p:nvPr>
        </p:nvSpPr>
        <p:spPr>
          <a:xfrm>
            <a:off x="1693333" y="2116667"/>
            <a:ext cx="3810000" cy="2201333"/>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a:p>
        </p:txBody>
      </p:sp>
      <p:sp>
        <p:nvSpPr>
          <p:cNvPr id="324" name="Google Shape;324;p12"/>
          <p:cNvSpPr txBox="1"/>
          <p:nvPr>
            <p:ph idx="2" type="body"/>
          </p:nvPr>
        </p:nvSpPr>
        <p:spPr>
          <a:xfrm>
            <a:off x="5672667" y="2116667"/>
            <a:ext cx="3810000" cy="2201333"/>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a:p>
        </p:txBody>
      </p:sp>
      <p:sp>
        <p:nvSpPr>
          <p:cNvPr id="325" name="Google Shape;325;p12"/>
          <p:cNvSpPr txBox="1"/>
          <p:nvPr>
            <p:ph idx="3" type="body"/>
          </p:nvPr>
        </p:nvSpPr>
        <p:spPr>
          <a:xfrm>
            <a:off x="1693334" y="4487334"/>
            <a:ext cx="7789333" cy="2201333"/>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3"/>
          <p:cNvSpPr txBox="1"/>
          <p:nvPr>
            <p:ph type="title"/>
          </p:nvPr>
        </p:nvSpPr>
        <p:spPr>
          <a:xfrm>
            <a:off x="1693334" y="211667"/>
            <a:ext cx="7789333" cy="1696861"/>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4"/>
          <p:cNvSpPr txBox="1"/>
          <p:nvPr>
            <p:ph type="title"/>
          </p:nvPr>
        </p:nvSpPr>
        <p:spPr>
          <a:xfrm>
            <a:off x="431800" y="87313"/>
            <a:ext cx="8928100" cy="22733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sz="5667">
                <a:solidFill>
                  <a:srgbClr val="C00000"/>
                </a:solidFill>
                <a:latin typeface="Calibri"/>
                <a:ea typeface="Calibri"/>
                <a:cs typeface="Calibri"/>
                <a:sym typeface="Calibri"/>
              </a:rPr>
              <a:t>Lethal Genotypes</a:t>
            </a:r>
            <a:endParaRPr/>
          </a:p>
        </p:txBody>
      </p:sp>
      <p:sp>
        <p:nvSpPr>
          <p:cNvPr id="337" name="Google Shape;337;p14"/>
          <p:cNvSpPr txBox="1"/>
          <p:nvPr>
            <p:ph idx="1" type="body"/>
          </p:nvPr>
        </p:nvSpPr>
        <p:spPr>
          <a:xfrm>
            <a:off x="431800" y="1908175"/>
            <a:ext cx="9144000" cy="2130425"/>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chemeClr val="lt2"/>
              </a:buClr>
              <a:buSzPts val="2464"/>
              <a:buFont typeface="Calibri"/>
              <a:buChar char="•"/>
            </a:pPr>
            <a:r>
              <a:rPr lang="en-US">
                <a:solidFill>
                  <a:schemeClr val="lt2"/>
                </a:solidFill>
                <a:latin typeface="Calibri"/>
                <a:ea typeface="Calibri"/>
                <a:cs typeface="Calibri"/>
                <a:sym typeface="Calibri"/>
              </a:rPr>
              <a:t>If a certain genotype (combination of alleles) causes death …</a:t>
            </a:r>
            <a:endParaRPr>
              <a:solidFill>
                <a:schemeClr val="lt2"/>
              </a:solidFill>
              <a:latin typeface="Calibri"/>
              <a:ea typeface="Calibri"/>
              <a:cs typeface="Calibri"/>
              <a:sym typeface="Calibri"/>
            </a:endParaRPr>
          </a:p>
          <a:p>
            <a:pPr indent="-533400" lvl="0" marL="685800" rtl="0" algn="l">
              <a:spcBef>
                <a:spcPts val="1700"/>
              </a:spcBef>
              <a:spcAft>
                <a:spcPts val="0"/>
              </a:spcAft>
              <a:buClr>
                <a:schemeClr val="lt2"/>
              </a:buClr>
              <a:buSzPts val="2464"/>
              <a:buFont typeface="Calibri"/>
              <a:buChar char="•"/>
            </a:pPr>
            <a:r>
              <a:rPr lang="en-US">
                <a:solidFill>
                  <a:schemeClr val="lt2"/>
                </a:solidFill>
                <a:latin typeface="Calibri"/>
                <a:ea typeface="Calibri"/>
                <a:cs typeface="Calibri"/>
                <a:sym typeface="Calibri"/>
              </a:rPr>
              <a:t>Usually stillbirth or miscarriage</a:t>
            </a:r>
            <a:endParaRPr/>
          </a:p>
          <a:p>
            <a:pPr indent="-533400" lvl="1" marL="1244600" rtl="0" algn="l">
              <a:spcBef>
                <a:spcPts val="1700"/>
              </a:spcBef>
              <a:spcAft>
                <a:spcPts val="0"/>
              </a:spcAft>
              <a:buClr>
                <a:schemeClr val="lt2"/>
              </a:buClr>
              <a:buSzPts val="2464"/>
              <a:buFont typeface="Calibri"/>
              <a:buChar char="•"/>
            </a:pPr>
            <a:r>
              <a:rPr lang="en-US">
                <a:solidFill>
                  <a:schemeClr val="lt2"/>
                </a:solidFill>
                <a:latin typeface="Calibri"/>
                <a:ea typeface="Calibri"/>
                <a:cs typeface="Calibri"/>
                <a:sym typeface="Calibri"/>
              </a:rPr>
              <a:t>Don’t ever see the phenotype </a:t>
            </a:r>
            <a:endParaRPr/>
          </a:p>
        </p:txBody>
      </p:sp>
      <p:grpSp>
        <p:nvGrpSpPr>
          <p:cNvPr id="338" name="Google Shape;338;p14"/>
          <p:cNvGrpSpPr/>
          <p:nvPr/>
        </p:nvGrpSpPr>
        <p:grpSpPr>
          <a:xfrm>
            <a:off x="1050925" y="4235450"/>
            <a:ext cx="2303463" cy="2290763"/>
            <a:chOff x="535" y="2903"/>
            <a:chExt cx="1306" cy="1299"/>
          </a:xfrm>
        </p:grpSpPr>
        <p:sp>
          <p:nvSpPr>
            <p:cNvPr id="339" name="Google Shape;339;p14"/>
            <p:cNvSpPr/>
            <p:nvPr/>
          </p:nvSpPr>
          <p:spPr>
            <a:xfrm>
              <a:off x="833" y="3193"/>
              <a:ext cx="1008" cy="1008"/>
            </a:xfrm>
            <a:prstGeom prst="rect">
              <a:avLst/>
            </a:prstGeom>
            <a:no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556">
                <a:solidFill>
                  <a:schemeClr val="lt2"/>
                </a:solidFill>
                <a:latin typeface="Calibri"/>
                <a:ea typeface="Calibri"/>
                <a:cs typeface="Calibri"/>
                <a:sym typeface="Calibri"/>
              </a:endParaRPr>
            </a:p>
          </p:txBody>
        </p:sp>
        <p:cxnSp>
          <p:nvCxnSpPr>
            <p:cNvPr id="340" name="Google Shape;340;p14"/>
            <p:cNvCxnSpPr/>
            <p:nvPr/>
          </p:nvCxnSpPr>
          <p:spPr>
            <a:xfrm>
              <a:off x="827" y="3698"/>
              <a:ext cx="1008" cy="0"/>
            </a:xfrm>
            <a:prstGeom prst="straightConnector1">
              <a:avLst/>
            </a:prstGeom>
            <a:noFill/>
            <a:ln cap="flat" cmpd="sng" w="38100">
              <a:solidFill>
                <a:schemeClr val="lt2"/>
              </a:solidFill>
              <a:prstDash val="solid"/>
              <a:round/>
              <a:headEnd len="med" w="med" type="none"/>
              <a:tailEnd len="med" w="med" type="none"/>
            </a:ln>
          </p:spPr>
        </p:cxnSp>
        <p:cxnSp>
          <p:nvCxnSpPr>
            <p:cNvPr id="341" name="Google Shape;341;p14"/>
            <p:cNvCxnSpPr/>
            <p:nvPr/>
          </p:nvCxnSpPr>
          <p:spPr>
            <a:xfrm rot="5400000">
              <a:off x="827" y="3698"/>
              <a:ext cx="1008" cy="0"/>
            </a:xfrm>
            <a:prstGeom prst="straightConnector1">
              <a:avLst/>
            </a:prstGeom>
            <a:noFill/>
            <a:ln cap="flat" cmpd="sng" w="38100">
              <a:solidFill>
                <a:schemeClr val="lt2"/>
              </a:solidFill>
              <a:prstDash val="solid"/>
              <a:round/>
              <a:headEnd len="med" w="med" type="none"/>
              <a:tailEnd len="med" w="med" type="none"/>
            </a:ln>
          </p:spPr>
        </p:cxnSp>
        <p:sp>
          <p:nvSpPr>
            <p:cNvPr id="342" name="Google Shape;342;p14"/>
            <p:cNvSpPr txBox="1"/>
            <p:nvPr/>
          </p:nvSpPr>
          <p:spPr>
            <a:xfrm>
              <a:off x="974" y="2908"/>
              <a:ext cx="266" cy="3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56">
                  <a:solidFill>
                    <a:schemeClr val="lt2"/>
                  </a:solidFill>
                  <a:latin typeface="Calibri"/>
                  <a:ea typeface="Calibri"/>
                  <a:cs typeface="Calibri"/>
                  <a:sym typeface="Calibri"/>
                </a:rPr>
                <a:t>H</a:t>
              </a:r>
              <a:endParaRPr/>
            </a:p>
          </p:txBody>
        </p:sp>
        <p:sp>
          <p:nvSpPr>
            <p:cNvPr id="343" name="Google Shape;343;p14"/>
            <p:cNvSpPr txBox="1"/>
            <p:nvPr/>
          </p:nvSpPr>
          <p:spPr>
            <a:xfrm>
              <a:off x="540" y="3830"/>
              <a:ext cx="248" cy="3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56">
                  <a:solidFill>
                    <a:schemeClr val="lt2"/>
                  </a:solidFill>
                  <a:latin typeface="Calibri"/>
                  <a:ea typeface="Calibri"/>
                  <a:cs typeface="Calibri"/>
                  <a:sym typeface="Calibri"/>
                </a:rPr>
                <a:t>h</a:t>
              </a:r>
              <a:endParaRPr/>
            </a:p>
          </p:txBody>
        </p:sp>
        <p:sp>
          <p:nvSpPr>
            <p:cNvPr id="344" name="Google Shape;344;p14"/>
            <p:cNvSpPr txBox="1"/>
            <p:nvPr/>
          </p:nvSpPr>
          <p:spPr>
            <a:xfrm>
              <a:off x="1477" y="2903"/>
              <a:ext cx="248" cy="3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56">
                  <a:solidFill>
                    <a:schemeClr val="lt2"/>
                  </a:solidFill>
                  <a:latin typeface="Calibri"/>
                  <a:ea typeface="Calibri"/>
                  <a:cs typeface="Calibri"/>
                  <a:sym typeface="Calibri"/>
                </a:rPr>
                <a:t>h</a:t>
              </a:r>
              <a:endParaRPr/>
            </a:p>
          </p:txBody>
        </p:sp>
        <p:sp>
          <p:nvSpPr>
            <p:cNvPr id="345" name="Google Shape;345;p14"/>
            <p:cNvSpPr txBox="1"/>
            <p:nvPr/>
          </p:nvSpPr>
          <p:spPr>
            <a:xfrm>
              <a:off x="535" y="3310"/>
              <a:ext cx="266" cy="3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56">
                  <a:solidFill>
                    <a:schemeClr val="lt2"/>
                  </a:solidFill>
                  <a:latin typeface="Calibri"/>
                  <a:ea typeface="Calibri"/>
                  <a:cs typeface="Calibri"/>
                  <a:sym typeface="Calibri"/>
                </a:rPr>
                <a:t>H</a:t>
              </a:r>
              <a:endParaRPr/>
            </a:p>
          </p:txBody>
        </p:sp>
      </p:grpSp>
      <p:grpSp>
        <p:nvGrpSpPr>
          <p:cNvPr id="346" name="Google Shape;346;p14"/>
          <p:cNvGrpSpPr/>
          <p:nvPr/>
        </p:nvGrpSpPr>
        <p:grpSpPr>
          <a:xfrm>
            <a:off x="1682751" y="5013325"/>
            <a:ext cx="1721386" cy="1446213"/>
            <a:chOff x="2389" y="3304"/>
            <a:chExt cx="976" cy="820"/>
          </a:xfrm>
        </p:grpSpPr>
        <p:sp>
          <p:nvSpPr>
            <p:cNvPr id="347" name="Google Shape;347;p14"/>
            <p:cNvSpPr txBox="1"/>
            <p:nvPr/>
          </p:nvSpPr>
          <p:spPr>
            <a:xfrm>
              <a:off x="2389" y="3322"/>
              <a:ext cx="427" cy="3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56">
                  <a:solidFill>
                    <a:srgbClr val="000000"/>
                  </a:solidFill>
                  <a:latin typeface="Calibri"/>
                  <a:ea typeface="Calibri"/>
                  <a:cs typeface="Calibri"/>
                  <a:sym typeface="Calibri"/>
                </a:rPr>
                <a:t>HH</a:t>
              </a:r>
              <a:endParaRPr/>
            </a:p>
          </p:txBody>
        </p:sp>
        <p:sp>
          <p:nvSpPr>
            <p:cNvPr id="348" name="Google Shape;348;p14"/>
            <p:cNvSpPr txBox="1"/>
            <p:nvPr/>
          </p:nvSpPr>
          <p:spPr>
            <a:xfrm>
              <a:off x="2963" y="3304"/>
              <a:ext cx="402" cy="3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56">
                  <a:solidFill>
                    <a:srgbClr val="000000"/>
                  </a:solidFill>
                  <a:latin typeface="Calibri"/>
                  <a:ea typeface="Calibri"/>
                  <a:cs typeface="Calibri"/>
                  <a:sym typeface="Calibri"/>
                </a:rPr>
                <a:t>Hh</a:t>
              </a:r>
              <a:endParaRPr/>
            </a:p>
          </p:txBody>
        </p:sp>
        <p:sp>
          <p:nvSpPr>
            <p:cNvPr id="349" name="Google Shape;349;p14"/>
            <p:cNvSpPr txBox="1"/>
            <p:nvPr/>
          </p:nvSpPr>
          <p:spPr>
            <a:xfrm>
              <a:off x="2982" y="3759"/>
              <a:ext cx="376" cy="3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56">
                  <a:solidFill>
                    <a:srgbClr val="000000"/>
                  </a:solidFill>
                  <a:latin typeface="Calibri"/>
                  <a:ea typeface="Calibri"/>
                  <a:cs typeface="Calibri"/>
                  <a:sym typeface="Calibri"/>
                </a:rPr>
                <a:t>hh</a:t>
              </a:r>
              <a:endParaRPr/>
            </a:p>
          </p:txBody>
        </p:sp>
        <p:sp>
          <p:nvSpPr>
            <p:cNvPr id="350" name="Google Shape;350;p14"/>
            <p:cNvSpPr txBox="1"/>
            <p:nvPr/>
          </p:nvSpPr>
          <p:spPr>
            <a:xfrm>
              <a:off x="2405" y="3761"/>
              <a:ext cx="402" cy="3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56">
                  <a:solidFill>
                    <a:srgbClr val="000000"/>
                  </a:solidFill>
                  <a:latin typeface="Calibri"/>
                  <a:ea typeface="Calibri"/>
                  <a:cs typeface="Calibri"/>
                  <a:sym typeface="Calibri"/>
                </a:rPr>
                <a:t>Hh</a:t>
              </a:r>
              <a:endParaRPr/>
            </a:p>
          </p:txBody>
        </p:sp>
      </p:grpSp>
      <p:sp>
        <p:nvSpPr>
          <p:cNvPr id="351" name="Google Shape;351;p14"/>
          <p:cNvSpPr txBox="1"/>
          <p:nvPr/>
        </p:nvSpPr>
        <p:spPr>
          <a:xfrm>
            <a:off x="391469" y="6538913"/>
            <a:ext cx="4673300" cy="10498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11">
                <a:solidFill>
                  <a:srgbClr val="FFC000"/>
                </a:solidFill>
                <a:latin typeface="Calibri"/>
                <a:ea typeface="Calibri"/>
                <a:cs typeface="Calibri"/>
                <a:sym typeface="Calibri"/>
              </a:rPr>
              <a:t>Expect to see 3:1 ratio</a:t>
            </a:r>
            <a:endParaRPr/>
          </a:p>
          <a:p>
            <a:pPr indent="0" lvl="0" marL="0" marR="0" rtl="0" algn="ctr">
              <a:spcBef>
                <a:spcPts val="0"/>
              </a:spcBef>
              <a:spcAft>
                <a:spcPts val="0"/>
              </a:spcAft>
              <a:buNone/>
            </a:pPr>
            <a:r>
              <a:rPr lang="en-US" sz="3111">
                <a:solidFill>
                  <a:srgbClr val="FFC000"/>
                </a:solidFill>
                <a:latin typeface="Calibri"/>
                <a:ea typeface="Calibri"/>
                <a:cs typeface="Calibri"/>
                <a:sym typeface="Calibri"/>
              </a:rPr>
              <a:t>Instead see 100% dominant</a:t>
            </a:r>
            <a:endParaRPr/>
          </a:p>
        </p:txBody>
      </p:sp>
      <p:cxnSp>
        <p:nvCxnSpPr>
          <p:cNvPr id="352" name="Google Shape;352;p14"/>
          <p:cNvCxnSpPr/>
          <p:nvPr/>
        </p:nvCxnSpPr>
        <p:spPr>
          <a:xfrm flipH="1" rot="10800000">
            <a:off x="2446338" y="5651500"/>
            <a:ext cx="869950" cy="842963"/>
          </a:xfrm>
          <a:prstGeom prst="straightConnector1">
            <a:avLst/>
          </a:prstGeom>
          <a:noFill/>
          <a:ln cap="flat" cmpd="sng" w="38100">
            <a:solidFill>
              <a:srgbClr val="FF0000"/>
            </a:solidFill>
            <a:prstDash val="solid"/>
            <a:round/>
            <a:headEnd len="med" w="med" type="none"/>
            <a:tailEnd len="med" w="med" type="none"/>
          </a:ln>
        </p:spPr>
      </p:cxnSp>
      <p:sp>
        <p:nvSpPr>
          <p:cNvPr id="353" name="Google Shape;353;p14"/>
          <p:cNvSpPr/>
          <p:nvPr/>
        </p:nvSpPr>
        <p:spPr>
          <a:xfrm>
            <a:off x="3706813" y="4910138"/>
            <a:ext cx="6299200" cy="1200328"/>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2400" u="none" cap="none" strike="noStrike">
                <a:solidFill>
                  <a:schemeClr val="lt2"/>
                </a:solidFill>
                <a:latin typeface="Calibri"/>
                <a:ea typeface="Calibri"/>
                <a:cs typeface="Calibri"/>
                <a:sym typeface="Calibri"/>
              </a:rPr>
              <a:t>Two alleles; one dominant and one recessive</a:t>
            </a:r>
            <a:endParaRPr/>
          </a:p>
          <a:p>
            <a:pPr indent="0" lvl="1" marL="457200" marR="0" rtl="0" algn="l">
              <a:spcBef>
                <a:spcPts val="0"/>
              </a:spcBef>
              <a:spcAft>
                <a:spcPts val="0"/>
              </a:spcAft>
              <a:buNone/>
            </a:pPr>
            <a:r>
              <a:rPr b="0" i="0" lang="en-US" sz="2400" u="none" cap="none" strike="noStrike">
                <a:solidFill>
                  <a:schemeClr val="lt2"/>
                </a:solidFill>
                <a:latin typeface="Calibri"/>
                <a:ea typeface="Calibri"/>
                <a:cs typeface="Calibri"/>
                <a:sym typeface="Calibri"/>
              </a:rPr>
              <a:t>Producing the 1:2:1 genotypic ratio</a:t>
            </a:r>
            <a:endParaRPr/>
          </a:p>
          <a:p>
            <a:pPr indent="0" lvl="1" marL="457200" marR="0" rtl="0" algn="l">
              <a:spcBef>
                <a:spcPts val="0"/>
              </a:spcBef>
              <a:spcAft>
                <a:spcPts val="0"/>
              </a:spcAft>
              <a:buNone/>
            </a:pPr>
            <a:r>
              <a:rPr b="0" i="0" lang="en-US" sz="2400" u="none" cap="none" strike="noStrike">
                <a:solidFill>
                  <a:schemeClr val="lt2"/>
                </a:solidFill>
                <a:latin typeface="Calibri"/>
                <a:ea typeface="Calibri"/>
                <a:cs typeface="Calibri"/>
                <a:sym typeface="Calibri"/>
              </a:rPr>
              <a:t>Only the phenotypic ratio that is changed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5"/>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p>
        </p:txBody>
      </p:sp>
      <p:sp>
        <p:nvSpPr>
          <p:cNvPr id="360" name="Google Shape;360;p15"/>
          <p:cNvSpPr txBox="1"/>
          <p:nvPr>
            <p:ph idx="1" type="body"/>
          </p:nvPr>
        </p:nvSpPr>
        <p:spPr>
          <a:xfrm>
            <a:off x="279400" y="914400"/>
            <a:ext cx="8723775" cy="44196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1848"/>
              <a:buFont typeface="Calibri"/>
              <a:buChar char="•"/>
            </a:pPr>
            <a:r>
              <a:rPr lang="en-US" sz="2400"/>
              <a:t>An example of a recessive lethal allele occurs in the Manx cat. Manx cats possess a heterozygous mutation resulting in a shortened or missing tail. Crosses of two heterozygous Manx cats result in 2 offspring displaying the heterozygous shortened tail phenotype, and 1 offspring of normal tail length that is homozygous for a normal allele</a:t>
            </a:r>
            <a:r>
              <a:rPr lang="en-US" sz="2400" u="sng"/>
              <a:t>. Homozygous offspring for the mutant allele cannot survive birth and are therefore not seen in these crosses.</a:t>
            </a:r>
            <a:endParaRPr/>
          </a:p>
          <a:p>
            <a:pPr indent="-416052" lvl="0" marL="685800" rtl="0" algn="l">
              <a:spcBef>
                <a:spcPts val="1700"/>
              </a:spcBef>
              <a:spcAft>
                <a:spcPts val="0"/>
              </a:spcAft>
              <a:buClr>
                <a:srgbClr val="000000"/>
              </a:buClr>
              <a:buSzPts val="1848"/>
              <a:buFont typeface="Calibri"/>
              <a:buNone/>
            </a:pPr>
            <a:r>
              <a:t/>
            </a:r>
            <a:endParaRPr sz="2400"/>
          </a:p>
          <a:p>
            <a:pPr indent="-416052" lvl="0" marL="685800" rtl="0" algn="l">
              <a:spcBef>
                <a:spcPts val="1700"/>
              </a:spcBef>
              <a:spcAft>
                <a:spcPts val="0"/>
              </a:spcAft>
              <a:buClr>
                <a:srgbClr val="000000"/>
              </a:buClr>
              <a:buSzPts val="1848"/>
              <a:buFont typeface="Calibri"/>
              <a:buNone/>
            </a:pPr>
            <a:r>
              <a:t/>
            </a:r>
            <a:endParaRPr sz="2400"/>
          </a:p>
        </p:txBody>
      </p:sp>
      <p:sp>
        <p:nvSpPr>
          <p:cNvPr id="361" name="Google Shape;361;p15"/>
          <p:cNvSpPr/>
          <p:nvPr/>
        </p:nvSpPr>
        <p:spPr>
          <a:xfrm>
            <a:off x="5080000" y="7086600"/>
            <a:ext cx="5080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https://www.mun.ca/biology/scarr/Manx_cat_genetics.html</a:t>
            </a:r>
            <a:endParaRPr sz="1200">
              <a:solidFill>
                <a:srgbClr val="000000"/>
              </a:solidFill>
              <a:latin typeface="Calibri"/>
              <a:ea typeface="Calibri"/>
              <a:cs typeface="Calibri"/>
              <a:sym typeface="Calibri"/>
            </a:endParaRPr>
          </a:p>
        </p:txBody>
      </p:sp>
      <p:sp>
        <p:nvSpPr>
          <p:cNvPr id="362" name="Google Shape;362;p15"/>
          <p:cNvSpPr/>
          <p:nvPr/>
        </p:nvSpPr>
        <p:spPr>
          <a:xfrm>
            <a:off x="431800" y="4267200"/>
            <a:ext cx="5715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Tail-lessness in Manx cats is due to a locus (T) that affects development of the post-axial skeleton. Cats with standard tails are tt. There is a series of dominant T alleles that lead to reduction of the tail. </a:t>
            </a:r>
            <a:r>
              <a:rPr lang="en-US" sz="2400" u="sng">
                <a:solidFill>
                  <a:srgbClr val="000000"/>
                </a:solidFill>
                <a:latin typeface="Calibri"/>
                <a:ea typeface="Calibri"/>
                <a:cs typeface="Calibri"/>
                <a:sym typeface="Calibri"/>
              </a:rPr>
              <a:t>The TT homozygote combination is lethal.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6"/>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7"/>
          <p:cNvSpPr txBox="1"/>
          <p:nvPr>
            <p:ph type="title"/>
          </p:nvPr>
        </p:nvSpPr>
        <p:spPr>
          <a:xfrm>
            <a:off x="525463" y="1143000"/>
            <a:ext cx="8928100" cy="952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sz="5667">
                <a:solidFill>
                  <a:srgbClr val="C00000"/>
                </a:solidFill>
              </a:rPr>
              <a:t>Incomplete Dominance</a:t>
            </a:r>
            <a:endParaRPr/>
          </a:p>
        </p:txBody>
      </p:sp>
      <p:sp>
        <p:nvSpPr>
          <p:cNvPr id="374" name="Google Shape;374;p17"/>
          <p:cNvSpPr txBox="1"/>
          <p:nvPr>
            <p:ph idx="1" type="body"/>
          </p:nvPr>
        </p:nvSpPr>
        <p:spPr>
          <a:xfrm>
            <a:off x="203200" y="1828800"/>
            <a:ext cx="9144000" cy="33528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chemeClr val="lt2"/>
              </a:buClr>
              <a:buSzPts val="2464"/>
              <a:buFont typeface="Calibri"/>
              <a:buChar char="•"/>
            </a:pPr>
            <a:r>
              <a:rPr lang="en-US">
                <a:solidFill>
                  <a:schemeClr val="lt2"/>
                </a:solidFill>
                <a:latin typeface="Calibri"/>
                <a:ea typeface="Calibri"/>
                <a:cs typeface="Calibri"/>
                <a:sym typeface="Calibri"/>
              </a:rPr>
              <a:t>One allele is not completely dominant over the other</a:t>
            </a:r>
            <a:endParaRPr/>
          </a:p>
          <a:p>
            <a:pPr indent="-533400" lvl="1" marL="1244600" rtl="0" algn="l">
              <a:spcBef>
                <a:spcPts val="1700"/>
              </a:spcBef>
              <a:spcAft>
                <a:spcPts val="0"/>
              </a:spcAft>
              <a:buClr>
                <a:schemeClr val="lt2"/>
              </a:buClr>
              <a:buSzPts val="2464"/>
              <a:buFont typeface="Calibri"/>
              <a:buChar char="•"/>
            </a:pPr>
            <a:r>
              <a:rPr lang="en-US">
                <a:solidFill>
                  <a:schemeClr val="lt2"/>
                </a:solidFill>
                <a:latin typeface="Calibri"/>
                <a:ea typeface="Calibri"/>
                <a:cs typeface="Calibri"/>
                <a:sym typeface="Calibri"/>
              </a:rPr>
              <a:t>Causing the heterozygote to have a third, different phenotype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8"/>
          <p:cNvSpPr txBox="1"/>
          <p:nvPr>
            <p:ph idx="1" type="body"/>
          </p:nvPr>
        </p:nvSpPr>
        <p:spPr>
          <a:xfrm>
            <a:off x="0" y="1360488"/>
            <a:ext cx="10439400" cy="15240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2464"/>
              <a:buFont typeface="Calibri"/>
              <a:buChar char="•"/>
            </a:pPr>
            <a:r>
              <a:rPr lang="en-US">
                <a:latin typeface="Calibri"/>
                <a:ea typeface="Calibri"/>
                <a:cs typeface="Calibri"/>
                <a:sym typeface="Calibri"/>
              </a:rPr>
              <a:t>Snapdragon Flower Color is controlled by </a:t>
            </a:r>
            <a:r>
              <a:rPr b="1" lang="en-US" u="sng">
                <a:latin typeface="Calibri"/>
                <a:ea typeface="Calibri"/>
                <a:cs typeface="Calibri"/>
                <a:sym typeface="Calibri"/>
              </a:rPr>
              <a:t>Incomplete </a:t>
            </a:r>
            <a:r>
              <a:rPr lang="en-US" u="sng">
                <a:latin typeface="Calibri"/>
                <a:ea typeface="Calibri"/>
                <a:cs typeface="Calibri"/>
                <a:sym typeface="Calibri"/>
              </a:rPr>
              <a:t>Dominance</a:t>
            </a:r>
            <a:r>
              <a:rPr lang="en-US">
                <a:latin typeface="Calibri"/>
                <a:ea typeface="Calibri"/>
                <a:cs typeface="Calibri"/>
                <a:sym typeface="Calibri"/>
              </a:rPr>
              <a:t> </a:t>
            </a:r>
            <a:endParaRPr>
              <a:latin typeface="Calibri"/>
              <a:ea typeface="Calibri"/>
              <a:cs typeface="Calibri"/>
              <a:sym typeface="Calibri"/>
            </a:endParaRPr>
          </a:p>
        </p:txBody>
      </p:sp>
      <p:sp>
        <p:nvSpPr>
          <p:cNvPr id="381" name="Google Shape;381;p18"/>
          <p:cNvSpPr/>
          <p:nvPr/>
        </p:nvSpPr>
        <p:spPr>
          <a:xfrm>
            <a:off x="203200" y="4114800"/>
            <a:ext cx="5080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2"/>
                </a:solidFill>
                <a:latin typeface="Calibri"/>
                <a:ea typeface="Calibri"/>
                <a:cs typeface="Calibri"/>
                <a:sym typeface="Calibri"/>
              </a:rPr>
              <a:t>Blending in flowers</a:t>
            </a:r>
            <a:endParaRPr/>
          </a:p>
          <a:p>
            <a:pPr indent="0" lvl="1" marL="457200" marR="0" rtl="0" algn="l">
              <a:spcBef>
                <a:spcPts val="0"/>
              </a:spcBef>
              <a:spcAft>
                <a:spcPts val="0"/>
              </a:spcAft>
              <a:buNone/>
            </a:pPr>
            <a:r>
              <a:rPr b="0" i="0" lang="en-US" sz="2000" u="none" cap="none" strike="noStrike">
                <a:solidFill>
                  <a:schemeClr val="lt2"/>
                </a:solidFill>
                <a:latin typeface="Calibri"/>
                <a:ea typeface="Calibri"/>
                <a:cs typeface="Calibri"/>
                <a:sym typeface="Calibri"/>
              </a:rPr>
              <a:t>Homo Dominant = red flowers</a:t>
            </a:r>
            <a:endParaRPr/>
          </a:p>
          <a:p>
            <a:pPr indent="0" lvl="1" marL="457200" marR="0" rtl="0" algn="l">
              <a:spcBef>
                <a:spcPts val="0"/>
              </a:spcBef>
              <a:spcAft>
                <a:spcPts val="0"/>
              </a:spcAft>
              <a:buNone/>
            </a:pPr>
            <a:r>
              <a:rPr b="0" i="0" lang="en-US" sz="2000" u="none" cap="none" strike="noStrike">
                <a:solidFill>
                  <a:schemeClr val="lt2"/>
                </a:solidFill>
                <a:latin typeface="Calibri"/>
                <a:ea typeface="Calibri"/>
                <a:cs typeface="Calibri"/>
                <a:sym typeface="Calibri"/>
              </a:rPr>
              <a:t>Homo recessive = white flowers</a:t>
            </a:r>
            <a:endParaRPr/>
          </a:p>
          <a:p>
            <a:pPr indent="0" lvl="1" marL="457200" marR="0" rtl="0" algn="l">
              <a:spcBef>
                <a:spcPts val="0"/>
              </a:spcBef>
              <a:spcAft>
                <a:spcPts val="0"/>
              </a:spcAft>
              <a:buNone/>
            </a:pPr>
            <a:r>
              <a:rPr b="0" i="0" lang="en-US" sz="2000" u="none" cap="none" strike="noStrike">
                <a:solidFill>
                  <a:schemeClr val="lt2"/>
                </a:solidFill>
                <a:latin typeface="Calibri"/>
                <a:ea typeface="Calibri"/>
                <a:cs typeface="Calibri"/>
                <a:sym typeface="Calibri"/>
              </a:rPr>
              <a:t>Heterozygotes = pink flowers</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9"/>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latin typeface="Arial"/>
              <a:ea typeface="Arial"/>
              <a:cs typeface="Arial"/>
              <a:sym typeface="Arial"/>
            </a:endParaRPr>
          </a:p>
        </p:txBody>
      </p:sp>
      <p:sp>
        <p:nvSpPr>
          <p:cNvPr id="388" name="Google Shape;388;p19"/>
          <p:cNvSpPr/>
          <p:nvPr/>
        </p:nvSpPr>
        <p:spPr>
          <a:xfrm>
            <a:off x="504825" y="1685925"/>
            <a:ext cx="9147175"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Radley"/>
                <a:ea typeface="Radley"/>
                <a:cs typeface="Radley"/>
                <a:sym typeface="Radley"/>
              </a:rPr>
              <a:t> Horses </a:t>
            </a:r>
            <a:endParaRPr/>
          </a:p>
          <a:p>
            <a:pPr indent="0" lvl="0" marL="0" marR="0" rtl="0" algn="l">
              <a:spcBef>
                <a:spcPts val="0"/>
              </a:spcBef>
              <a:spcAft>
                <a:spcPts val="0"/>
              </a:spcAft>
              <a:buClr>
                <a:srgbClr val="000000"/>
              </a:buClr>
              <a:buSzPts val="3200"/>
              <a:buFont typeface="Noto Sans Symbols"/>
              <a:buNone/>
            </a:pPr>
            <a:r>
              <a:rPr b="1" lang="en-US" sz="3200">
                <a:solidFill>
                  <a:srgbClr val="000000"/>
                </a:solidFill>
                <a:latin typeface="Radley"/>
                <a:ea typeface="Radley"/>
                <a:cs typeface="Radley"/>
                <a:sym typeface="Radley"/>
              </a:rPr>
              <a:t>   ( Chestnut x Cremello 🡪 	   Palomino) </a:t>
            </a:r>
            <a:endParaRPr b="1" sz="3200">
              <a:solidFill>
                <a:srgbClr val="000000"/>
              </a:solidFill>
              <a:latin typeface="Radley"/>
              <a:ea typeface="Radley"/>
              <a:cs typeface="Radley"/>
              <a:sym typeface="Radle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
          <p:cNvSpPr txBox="1"/>
          <p:nvPr/>
        </p:nvSpPr>
        <p:spPr>
          <a:xfrm>
            <a:off x="396875" y="2825750"/>
            <a:ext cx="184150" cy="5032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2667" u="none" cap="none" strike="noStrike">
              <a:solidFill>
                <a:schemeClr val="lt2"/>
              </a:solidFill>
              <a:latin typeface="Calibri"/>
              <a:ea typeface="Calibri"/>
              <a:cs typeface="Calibri"/>
              <a:sym typeface="Calibri"/>
            </a:endParaRPr>
          </a:p>
        </p:txBody>
      </p:sp>
      <p:sp>
        <p:nvSpPr>
          <p:cNvPr id="242" name="Google Shape;242;p2"/>
          <p:cNvSpPr/>
          <p:nvPr/>
        </p:nvSpPr>
        <p:spPr>
          <a:xfrm>
            <a:off x="423863" y="4402138"/>
            <a:ext cx="7189055" cy="8446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89" u="none" cap="none" strike="noStrike">
                <a:solidFill>
                  <a:schemeClr val="lt2"/>
                </a:solidFill>
                <a:latin typeface="Calibri"/>
                <a:ea typeface="Calibri"/>
                <a:cs typeface="Calibri"/>
                <a:sym typeface="Calibri"/>
              </a:rPr>
              <a:t>2. </a:t>
            </a:r>
            <a:r>
              <a:rPr b="0" i="0" lang="en-US" sz="4889" u="none" cap="none" strike="noStrike">
                <a:solidFill>
                  <a:srgbClr val="C00000"/>
                </a:solidFill>
                <a:latin typeface="Calibri"/>
                <a:ea typeface="Calibri"/>
                <a:cs typeface="Calibri"/>
                <a:sym typeface="Calibri"/>
              </a:rPr>
              <a:t>Independent Assortment</a:t>
            </a:r>
            <a:endParaRPr/>
          </a:p>
        </p:txBody>
      </p:sp>
      <p:sp>
        <p:nvSpPr>
          <p:cNvPr id="243" name="Google Shape;243;p2"/>
          <p:cNvSpPr txBox="1"/>
          <p:nvPr/>
        </p:nvSpPr>
        <p:spPr>
          <a:xfrm>
            <a:off x="2730754" y="758825"/>
            <a:ext cx="449529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600" u="none" cap="none" strike="noStrike">
                <a:solidFill>
                  <a:schemeClr val="lt2"/>
                </a:solidFill>
                <a:latin typeface="Calibri"/>
                <a:ea typeface="Calibri"/>
                <a:cs typeface="Calibri"/>
                <a:sym typeface="Calibri"/>
              </a:rPr>
              <a:t>Mendel’s Laws</a:t>
            </a:r>
            <a:endParaRPr b="0" i="0" sz="2600" u="none" cap="none" strike="noStrike">
              <a:solidFill>
                <a:schemeClr val="lt2"/>
              </a:solidFill>
              <a:latin typeface="Calibri"/>
              <a:ea typeface="Calibri"/>
              <a:cs typeface="Calibri"/>
              <a:sym typeface="Calibri"/>
            </a:endParaRPr>
          </a:p>
        </p:txBody>
      </p:sp>
      <p:sp>
        <p:nvSpPr>
          <p:cNvPr id="244" name="Google Shape;244;p2"/>
          <p:cNvSpPr txBox="1"/>
          <p:nvPr/>
        </p:nvSpPr>
        <p:spPr>
          <a:xfrm>
            <a:off x="746125" y="5603875"/>
            <a:ext cx="6783008" cy="10498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111" u="none" cap="none" strike="noStrike">
                <a:solidFill>
                  <a:schemeClr val="lt2"/>
                </a:solidFill>
                <a:latin typeface="Calibri"/>
                <a:ea typeface="Calibri"/>
                <a:cs typeface="Calibri"/>
                <a:sym typeface="Calibri"/>
              </a:rPr>
              <a:t>Two genes will assort independently and </a:t>
            </a:r>
            <a:endParaRPr/>
          </a:p>
          <a:p>
            <a:pPr indent="0" lvl="0" marL="0" marR="0" rtl="0" algn="l">
              <a:spcBef>
                <a:spcPts val="0"/>
              </a:spcBef>
              <a:spcAft>
                <a:spcPts val="0"/>
              </a:spcAft>
              <a:buNone/>
            </a:pPr>
            <a:r>
              <a:rPr b="0" i="0" lang="en-US" sz="3111" u="none" cap="none" strike="noStrike">
                <a:solidFill>
                  <a:schemeClr val="lt2"/>
                </a:solidFill>
                <a:latin typeface="Calibri"/>
                <a:ea typeface="Calibri"/>
                <a:cs typeface="Calibri"/>
                <a:sym typeface="Calibri"/>
              </a:rPr>
              <a:t>randomly from each other</a:t>
            </a:r>
            <a:endParaRPr/>
          </a:p>
        </p:txBody>
      </p:sp>
      <p:sp>
        <p:nvSpPr>
          <p:cNvPr id="245" name="Google Shape;245;p2"/>
          <p:cNvSpPr/>
          <p:nvPr/>
        </p:nvSpPr>
        <p:spPr>
          <a:xfrm>
            <a:off x="465138" y="1778000"/>
            <a:ext cx="6848325" cy="8446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89" u="none" cap="none" strike="noStrike">
                <a:solidFill>
                  <a:schemeClr val="lt2"/>
                </a:solidFill>
                <a:latin typeface="Calibri"/>
                <a:ea typeface="Calibri"/>
                <a:cs typeface="Calibri"/>
                <a:sym typeface="Calibri"/>
              </a:rPr>
              <a:t>1</a:t>
            </a:r>
            <a:r>
              <a:rPr b="0" i="0" lang="en-US" sz="4889" u="none" cap="none" strike="noStrike">
                <a:solidFill>
                  <a:srgbClr val="C00000"/>
                </a:solidFill>
                <a:latin typeface="Calibri"/>
                <a:ea typeface="Calibri"/>
                <a:cs typeface="Calibri"/>
                <a:sym typeface="Calibri"/>
              </a:rPr>
              <a:t>. Principle of Segregation</a:t>
            </a:r>
            <a:endParaRPr/>
          </a:p>
        </p:txBody>
      </p:sp>
      <p:sp>
        <p:nvSpPr>
          <p:cNvPr id="246" name="Google Shape;246;p2"/>
          <p:cNvSpPr txBox="1"/>
          <p:nvPr/>
        </p:nvSpPr>
        <p:spPr>
          <a:xfrm>
            <a:off x="804863" y="2979738"/>
            <a:ext cx="6443078" cy="10498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111" u="none" cap="none" strike="noStrike">
                <a:solidFill>
                  <a:schemeClr val="lt2"/>
                </a:solidFill>
                <a:latin typeface="Calibri"/>
                <a:ea typeface="Calibri"/>
                <a:cs typeface="Calibri"/>
                <a:sym typeface="Calibri"/>
              </a:rPr>
              <a:t>Two alleles segregate randomly during </a:t>
            </a:r>
            <a:endParaRPr/>
          </a:p>
          <a:p>
            <a:pPr indent="0" lvl="0" marL="0" marR="0" rtl="0" algn="l">
              <a:spcBef>
                <a:spcPts val="0"/>
              </a:spcBef>
              <a:spcAft>
                <a:spcPts val="0"/>
              </a:spcAft>
              <a:buNone/>
            </a:pPr>
            <a:r>
              <a:rPr b="0" i="0" lang="en-US" sz="3111" u="none" cap="none" strike="noStrike">
                <a:solidFill>
                  <a:schemeClr val="lt2"/>
                </a:solidFill>
                <a:latin typeface="Calibri"/>
                <a:ea typeface="Calibri"/>
                <a:cs typeface="Calibri"/>
                <a:sym typeface="Calibri"/>
              </a:rPr>
              <a:t>formation of gametes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0"/>
          <p:cNvSpPr txBox="1"/>
          <p:nvPr>
            <p:ph type="title"/>
          </p:nvPr>
        </p:nvSpPr>
        <p:spPr>
          <a:xfrm>
            <a:off x="355600" y="550863"/>
            <a:ext cx="9144000" cy="12700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u="sng">
                <a:solidFill>
                  <a:srgbClr val="C00000"/>
                </a:solidFill>
                <a:latin typeface="Calibri"/>
                <a:ea typeface="Calibri"/>
                <a:cs typeface="Calibri"/>
                <a:sym typeface="Calibri"/>
              </a:rPr>
              <a:t>Codominance</a:t>
            </a:r>
            <a:endParaRPr u="sng">
              <a:solidFill>
                <a:srgbClr val="C00000"/>
              </a:solidFill>
              <a:latin typeface="Calibri"/>
              <a:ea typeface="Calibri"/>
              <a:cs typeface="Calibri"/>
              <a:sym typeface="Calibri"/>
            </a:endParaRPr>
          </a:p>
        </p:txBody>
      </p:sp>
      <p:sp>
        <p:nvSpPr>
          <p:cNvPr id="395" name="Google Shape;395;p20"/>
          <p:cNvSpPr txBox="1"/>
          <p:nvPr>
            <p:ph idx="1" type="body"/>
          </p:nvPr>
        </p:nvSpPr>
        <p:spPr>
          <a:xfrm>
            <a:off x="388938" y="1874838"/>
            <a:ext cx="5514975" cy="50292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00000"/>
              </a:buClr>
              <a:buSzPts val="1848"/>
              <a:buFont typeface="Calibri"/>
              <a:buNone/>
            </a:pPr>
            <a:r>
              <a:rPr lang="en-US" sz="2400">
                <a:latin typeface="Calibri"/>
                <a:ea typeface="Calibri"/>
                <a:cs typeface="Calibri"/>
                <a:sym typeface="Calibri"/>
              </a:rPr>
              <a:t>Two alleles may be simultaneously expressed when both are present, rather than one fully determining the phenotype.</a:t>
            </a:r>
            <a:endParaRPr/>
          </a:p>
          <a:p>
            <a:pPr indent="0" lvl="0" marL="0" rtl="0" algn="l">
              <a:lnSpc>
                <a:spcPct val="80000"/>
              </a:lnSpc>
              <a:spcBef>
                <a:spcPts val="1700"/>
              </a:spcBef>
              <a:spcAft>
                <a:spcPts val="0"/>
              </a:spcAft>
              <a:buClr>
                <a:srgbClr val="000000"/>
              </a:buClr>
              <a:buSzPts val="1848"/>
              <a:buFont typeface="Calibri"/>
              <a:buNone/>
            </a:pPr>
            <a:r>
              <a:rPr lang="en-US" sz="2400">
                <a:latin typeface="Calibri"/>
                <a:ea typeface="Calibri"/>
                <a:cs typeface="Calibri"/>
                <a:sym typeface="Calibri"/>
              </a:rPr>
              <a:t>The same ratios as Incomplete Dominance occur:</a:t>
            </a:r>
            <a:endParaRPr/>
          </a:p>
          <a:p>
            <a:pPr indent="0" lvl="0" marL="0" rtl="0" algn="l">
              <a:lnSpc>
                <a:spcPct val="80000"/>
              </a:lnSpc>
              <a:spcBef>
                <a:spcPts val="1700"/>
              </a:spcBef>
              <a:spcAft>
                <a:spcPts val="0"/>
              </a:spcAft>
              <a:buClr>
                <a:srgbClr val="000000"/>
              </a:buClr>
              <a:buSzPts val="1848"/>
              <a:buFont typeface="Calibri"/>
              <a:buNone/>
            </a:pPr>
            <a:r>
              <a:rPr lang="en-US" sz="2400">
                <a:latin typeface="Calibri"/>
                <a:ea typeface="Calibri"/>
                <a:cs typeface="Calibri"/>
                <a:sym typeface="Calibri"/>
              </a:rPr>
              <a:t>A ratio of 1:2:1 </a:t>
            </a:r>
            <a:r>
              <a:rPr lang="en-US" sz="2400">
                <a:solidFill>
                  <a:srgbClr val="FF0000"/>
                </a:solidFill>
                <a:latin typeface="Calibri"/>
                <a:ea typeface="Calibri"/>
                <a:cs typeface="Calibri"/>
                <a:sym typeface="Calibri"/>
              </a:rPr>
              <a:t>for both</a:t>
            </a:r>
            <a:r>
              <a:rPr lang="en-US" sz="2400">
                <a:latin typeface="Calibri"/>
                <a:ea typeface="Calibri"/>
                <a:cs typeface="Calibri"/>
                <a:sym typeface="Calibri"/>
              </a:rPr>
              <a:t> genotype and phenotypes of a monohybrid cross  </a:t>
            </a:r>
            <a:endParaRPr/>
          </a:p>
          <a:p>
            <a:pPr indent="0" lvl="0" marL="0" rtl="0" algn="l">
              <a:lnSpc>
                <a:spcPct val="80000"/>
              </a:lnSpc>
              <a:spcBef>
                <a:spcPts val="1700"/>
              </a:spcBef>
              <a:spcAft>
                <a:spcPts val="0"/>
              </a:spcAft>
              <a:buClr>
                <a:srgbClr val="FF0000"/>
              </a:buClr>
              <a:buSzPts val="1848"/>
              <a:buFont typeface="Calibri"/>
              <a:buNone/>
            </a:pPr>
            <a:r>
              <a:rPr b="1" lang="en-US" sz="2400">
                <a:solidFill>
                  <a:srgbClr val="FF0000"/>
                </a:solidFill>
                <a:latin typeface="Calibri"/>
                <a:ea typeface="Calibri"/>
                <a:cs typeface="Calibri"/>
                <a:sym typeface="Calibri"/>
              </a:rPr>
              <a:t>🡪</a:t>
            </a:r>
            <a:endParaRPr b="1" sz="2400">
              <a:solidFill>
                <a:srgbClr val="FF0000"/>
              </a:solidFill>
              <a:latin typeface="Calibri"/>
              <a:ea typeface="Calibri"/>
              <a:cs typeface="Calibri"/>
              <a:sym typeface="Calibri"/>
            </a:endParaRPr>
          </a:p>
          <a:p>
            <a:pPr indent="0" lvl="0" marL="0" rtl="0" algn="l">
              <a:lnSpc>
                <a:spcPct val="80000"/>
              </a:lnSpc>
              <a:spcBef>
                <a:spcPts val="1700"/>
              </a:spcBef>
              <a:spcAft>
                <a:spcPts val="0"/>
              </a:spcAft>
              <a:buClr>
                <a:srgbClr val="000000"/>
              </a:buClr>
              <a:buSzPts val="1848"/>
              <a:buFont typeface="Calibri"/>
              <a:buNone/>
            </a:pPr>
            <a:r>
              <a:rPr lang="en-US" sz="2400">
                <a:latin typeface="Calibri"/>
                <a:ea typeface="Calibri"/>
                <a:cs typeface="Calibri"/>
                <a:sym typeface="Calibri"/>
              </a:rPr>
              <a:t>Different Phenotype:</a:t>
            </a:r>
            <a:endParaRPr/>
          </a:p>
          <a:p>
            <a:pPr indent="0" lvl="0" marL="0" rtl="0" algn="l">
              <a:lnSpc>
                <a:spcPct val="80000"/>
              </a:lnSpc>
              <a:spcBef>
                <a:spcPts val="1700"/>
              </a:spcBef>
              <a:spcAft>
                <a:spcPts val="0"/>
              </a:spcAft>
              <a:buClr>
                <a:srgbClr val="000000"/>
              </a:buClr>
              <a:buSzPts val="1848"/>
              <a:buFont typeface="Calibri"/>
              <a:buNone/>
            </a:pPr>
            <a:r>
              <a:rPr b="1" lang="en-US" sz="2400" u="sng">
                <a:latin typeface="Calibri"/>
                <a:ea typeface="Calibri"/>
                <a:cs typeface="Calibri"/>
                <a:sym typeface="Calibri"/>
              </a:rPr>
              <a:t>The two original phenotypes are combined to give a </a:t>
            </a:r>
            <a:r>
              <a:rPr b="1" lang="en-US" sz="2400" u="sng">
                <a:solidFill>
                  <a:srgbClr val="FF0000"/>
                </a:solidFill>
                <a:latin typeface="Calibri"/>
                <a:ea typeface="Calibri"/>
                <a:cs typeface="Calibri"/>
                <a:sym typeface="Calibri"/>
              </a:rPr>
              <a:t>SPOTTED or MULTICOLORED phenotype. </a:t>
            </a:r>
            <a:endParaRPr/>
          </a:p>
        </p:txBody>
      </p:sp>
      <p:sp>
        <p:nvSpPr>
          <p:cNvPr id="396" name="Google Shape;396;p20"/>
          <p:cNvSpPr/>
          <p:nvPr/>
        </p:nvSpPr>
        <p:spPr>
          <a:xfrm>
            <a:off x="5924550" y="2281238"/>
            <a:ext cx="4038600" cy="3886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556">
              <a:solidFill>
                <a:srgbClr val="000000"/>
              </a:solidFill>
              <a:latin typeface="Calibri"/>
              <a:ea typeface="Calibri"/>
              <a:cs typeface="Calibri"/>
              <a:sym typeface="Calibri"/>
            </a:endParaRPr>
          </a:p>
        </p:txBody>
      </p:sp>
      <p:cxnSp>
        <p:nvCxnSpPr>
          <p:cNvPr id="397" name="Google Shape;397;p20"/>
          <p:cNvCxnSpPr/>
          <p:nvPr/>
        </p:nvCxnSpPr>
        <p:spPr>
          <a:xfrm>
            <a:off x="7535863" y="2116138"/>
            <a:ext cx="0" cy="4911725"/>
          </a:xfrm>
          <a:prstGeom prst="straightConnector1">
            <a:avLst/>
          </a:prstGeom>
          <a:noFill/>
          <a:ln cap="flat" cmpd="sng" w="9525">
            <a:solidFill>
              <a:schemeClr val="dk1"/>
            </a:solidFill>
            <a:prstDash val="solid"/>
            <a:round/>
            <a:headEnd len="med" w="med" type="none"/>
            <a:tailEnd len="med" w="med" type="none"/>
          </a:ln>
        </p:spPr>
      </p:cxnSp>
      <p:cxnSp>
        <p:nvCxnSpPr>
          <p:cNvPr id="398" name="Google Shape;398;p20"/>
          <p:cNvCxnSpPr/>
          <p:nvPr/>
        </p:nvCxnSpPr>
        <p:spPr>
          <a:xfrm>
            <a:off x="5164138" y="4572000"/>
            <a:ext cx="4741862" cy="0"/>
          </a:xfrm>
          <a:prstGeom prst="straightConnector1">
            <a:avLst/>
          </a:prstGeom>
          <a:noFill/>
          <a:ln cap="flat" cmpd="sng" w="9525">
            <a:solidFill>
              <a:schemeClr val="dk1"/>
            </a:solidFill>
            <a:prstDash val="solid"/>
            <a:round/>
            <a:headEnd len="med" w="med" type="none"/>
            <a:tailEnd len="med" w="med" type="none"/>
          </a:ln>
        </p:spPr>
      </p:cxnSp>
      <p:sp>
        <p:nvSpPr>
          <p:cNvPr id="399" name="Google Shape;399;p20"/>
          <p:cNvSpPr txBox="1"/>
          <p:nvPr/>
        </p:nvSpPr>
        <p:spPr>
          <a:xfrm>
            <a:off x="5418138" y="796925"/>
            <a:ext cx="4741862"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0000"/>
                </a:solidFill>
                <a:latin typeface="Calibri"/>
                <a:ea typeface="Calibri"/>
                <a:cs typeface="Calibri"/>
                <a:sym typeface="Calibri"/>
              </a:rPr>
              <a:t>A cross between 2 tabbies (the heterozygotes) results in                     1 black : 2 tabbies : 1 tan cat</a:t>
            </a:r>
            <a:endParaRPr/>
          </a:p>
        </p:txBody>
      </p:sp>
    </p:spTree>
  </p:cSld>
  <p:clrMapOvr>
    <a:masterClrMapping/>
  </p:clrMapOvr>
  <p:transition>
    <p:spli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3000"/>
                                        <p:tgtEl>
                                          <p:spTgt spid="3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3000"/>
                                        <p:tgtEl>
                                          <p:spTgt spid="3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3000"/>
                                        <p:tgtEl>
                                          <p:spTgt spid="3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3000"/>
                                        <p:tgtEl>
                                          <p:spTgt spid="3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3000"/>
                                        <p:tgtEl>
                                          <p:spTgt spid="3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3000"/>
                                        <p:tgtEl>
                                          <p:spTgt spid="39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1"/>
          <p:cNvSpPr txBox="1"/>
          <p:nvPr>
            <p:ph idx="1" type="body"/>
          </p:nvPr>
        </p:nvSpPr>
        <p:spPr>
          <a:xfrm>
            <a:off x="990600" y="2438400"/>
            <a:ext cx="8178800" cy="4419600"/>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b="1">
              <a:latin typeface="Radley"/>
              <a:ea typeface="Radley"/>
              <a:cs typeface="Radley"/>
              <a:sym typeface="Radley"/>
            </a:endParaRPr>
          </a:p>
        </p:txBody>
      </p:sp>
      <p:sp>
        <p:nvSpPr>
          <p:cNvPr id="406" name="Google Shape;406;p21"/>
          <p:cNvSpPr/>
          <p:nvPr/>
        </p:nvSpPr>
        <p:spPr>
          <a:xfrm>
            <a:off x="2592388" y="1535113"/>
            <a:ext cx="338137" cy="593725"/>
          </a:xfrm>
          <a:prstGeom prst="mathMultiply">
            <a:avLst>
              <a:gd fmla="val 23520" name="adj1"/>
            </a:avLst>
          </a:prstGeom>
          <a:solidFill>
            <a:schemeClr val="lt1"/>
          </a:solidFill>
          <a:ln cap="flat" cmpd="sng" w="25400">
            <a:solidFill>
              <a:schemeClr val="accent1"/>
            </a:solidFill>
            <a:prstDash val="solid"/>
            <a:round/>
            <a:headEnd len="sm" w="sm" type="none"/>
            <a:tailEnd len="sm" w="sm" type="none"/>
          </a:ln>
        </p:spPr>
        <p:txBody>
          <a:bodyPr anchorCtr="0" anchor="ctr" bIns="50775" lIns="101575" spcFirstLastPara="1" rIns="101575" wrap="square" tIns="50775">
            <a:noAutofit/>
          </a:bodyPr>
          <a:lstStyle/>
          <a:p>
            <a:pPr indent="0" lvl="0" marL="0" marR="0" rtl="0" algn="ctr">
              <a:spcBef>
                <a:spcPts val="0"/>
              </a:spcBef>
              <a:spcAft>
                <a:spcPts val="0"/>
              </a:spcAft>
              <a:buNone/>
            </a:pPr>
            <a:r>
              <a:t/>
            </a:r>
            <a:endParaRPr b="1" sz="3200">
              <a:solidFill>
                <a:schemeClr val="lt1"/>
              </a:solidFill>
              <a:latin typeface="Radley"/>
              <a:ea typeface="Radley"/>
              <a:cs typeface="Radley"/>
              <a:sym typeface="Radley"/>
            </a:endParaRPr>
          </a:p>
        </p:txBody>
      </p:sp>
      <p:pic>
        <p:nvPicPr>
          <p:cNvPr descr="emptypunnett" id="407" name="Google Shape;407;p21"/>
          <p:cNvPicPr preferRelativeResize="0"/>
          <p:nvPr/>
        </p:nvPicPr>
        <p:blipFill rotWithShape="1">
          <a:blip r:embed="rId3">
            <a:alphaModFix/>
          </a:blip>
          <a:srcRect b="0" l="0" r="0" t="0"/>
          <a:stretch/>
        </p:blipFill>
        <p:spPr>
          <a:xfrm>
            <a:off x="6076950" y="1331913"/>
            <a:ext cx="2540000" cy="2568575"/>
          </a:xfrm>
          <a:prstGeom prst="rect">
            <a:avLst/>
          </a:prstGeom>
          <a:noFill/>
          <a:ln>
            <a:noFill/>
          </a:ln>
        </p:spPr>
      </p:pic>
      <p:sp>
        <p:nvSpPr>
          <p:cNvPr id="408" name="Google Shape;408;p21"/>
          <p:cNvSpPr/>
          <p:nvPr/>
        </p:nvSpPr>
        <p:spPr>
          <a:xfrm>
            <a:off x="6796088" y="1812925"/>
            <a:ext cx="592137"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09" name="Google Shape;409;p21"/>
          <p:cNvSpPr/>
          <p:nvPr/>
        </p:nvSpPr>
        <p:spPr>
          <a:xfrm>
            <a:off x="6316663" y="1812925"/>
            <a:ext cx="547687"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
        <p:nvSpPr>
          <p:cNvPr id="410" name="Google Shape;410;p21"/>
          <p:cNvSpPr/>
          <p:nvPr/>
        </p:nvSpPr>
        <p:spPr>
          <a:xfrm>
            <a:off x="6637338" y="1012825"/>
            <a:ext cx="590550"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11" name="Google Shape;411;p21"/>
          <p:cNvSpPr/>
          <p:nvPr/>
        </p:nvSpPr>
        <p:spPr>
          <a:xfrm>
            <a:off x="7596188" y="1012825"/>
            <a:ext cx="592137"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12" name="Google Shape;412;p21"/>
          <p:cNvSpPr/>
          <p:nvPr/>
        </p:nvSpPr>
        <p:spPr>
          <a:xfrm>
            <a:off x="7915275" y="1812925"/>
            <a:ext cx="593725"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13" name="Google Shape;413;p21"/>
          <p:cNvSpPr/>
          <p:nvPr/>
        </p:nvSpPr>
        <p:spPr>
          <a:xfrm>
            <a:off x="7435850" y="1812925"/>
            <a:ext cx="549275"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
        <p:nvSpPr>
          <p:cNvPr id="414" name="Google Shape;414;p21"/>
          <p:cNvSpPr/>
          <p:nvPr/>
        </p:nvSpPr>
        <p:spPr>
          <a:xfrm>
            <a:off x="6796088" y="2852738"/>
            <a:ext cx="592137"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15" name="Google Shape;415;p21"/>
          <p:cNvSpPr/>
          <p:nvPr/>
        </p:nvSpPr>
        <p:spPr>
          <a:xfrm>
            <a:off x="6316663" y="2852738"/>
            <a:ext cx="547687"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
        <p:nvSpPr>
          <p:cNvPr id="416" name="Google Shape;416;p21"/>
          <p:cNvSpPr/>
          <p:nvPr/>
        </p:nvSpPr>
        <p:spPr>
          <a:xfrm>
            <a:off x="7915275" y="2852738"/>
            <a:ext cx="593725"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17" name="Google Shape;417;p21"/>
          <p:cNvSpPr/>
          <p:nvPr/>
        </p:nvSpPr>
        <p:spPr>
          <a:xfrm>
            <a:off x="7435850" y="2852738"/>
            <a:ext cx="549275"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
        <p:nvSpPr>
          <p:cNvPr id="418" name="Google Shape;418;p21"/>
          <p:cNvSpPr/>
          <p:nvPr/>
        </p:nvSpPr>
        <p:spPr>
          <a:xfrm>
            <a:off x="5719763" y="1808163"/>
            <a:ext cx="549275"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
        <p:nvSpPr>
          <p:cNvPr id="419" name="Google Shape;419;p21"/>
          <p:cNvSpPr/>
          <p:nvPr/>
        </p:nvSpPr>
        <p:spPr>
          <a:xfrm>
            <a:off x="5719763" y="2824163"/>
            <a:ext cx="549275"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2"/>
          <p:cNvSpPr txBox="1"/>
          <p:nvPr/>
        </p:nvSpPr>
        <p:spPr>
          <a:xfrm>
            <a:off x="3319463" y="2336800"/>
            <a:ext cx="2628900" cy="593725"/>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3100">
                <a:solidFill>
                  <a:srgbClr val="000000"/>
                </a:solidFill>
                <a:latin typeface="Radley"/>
                <a:ea typeface="Radley"/>
                <a:cs typeface="Radley"/>
                <a:sym typeface="Radley"/>
              </a:rPr>
              <a:t>B</a:t>
            </a:r>
            <a:r>
              <a:rPr b="1" baseline="30000" lang="en-US" sz="3100">
                <a:solidFill>
                  <a:srgbClr val="000000"/>
                </a:solidFill>
                <a:latin typeface="Radley"/>
                <a:ea typeface="Radley"/>
                <a:cs typeface="Radley"/>
                <a:sym typeface="Radley"/>
              </a:rPr>
              <a:t>B</a:t>
            </a:r>
            <a:r>
              <a:rPr b="1" lang="en-US" sz="3100">
                <a:solidFill>
                  <a:srgbClr val="000000"/>
                </a:solidFill>
                <a:latin typeface="Radley"/>
                <a:ea typeface="Radley"/>
                <a:cs typeface="Radley"/>
                <a:sym typeface="Radley"/>
              </a:rPr>
              <a:t>          B</a:t>
            </a:r>
            <a:r>
              <a:rPr b="1" baseline="30000" lang="en-US" sz="3100">
                <a:solidFill>
                  <a:srgbClr val="000000"/>
                </a:solidFill>
                <a:latin typeface="Radley"/>
                <a:ea typeface="Radley"/>
                <a:cs typeface="Radley"/>
                <a:sym typeface="Radley"/>
              </a:rPr>
              <a:t>W</a:t>
            </a:r>
            <a:endParaRPr b="1" sz="3100">
              <a:solidFill>
                <a:srgbClr val="000000"/>
              </a:solidFill>
              <a:latin typeface="Radley"/>
              <a:ea typeface="Radley"/>
              <a:cs typeface="Radley"/>
              <a:sym typeface="Radley"/>
            </a:endParaRPr>
          </a:p>
        </p:txBody>
      </p:sp>
      <p:sp>
        <p:nvSpPr>
          <p:cNvPr id="425" name="Google Shape;425;p22"/>
          <p:cNvSpPr/>
          <p:nvPr/>
        </p:nvSpPr>
        <p:spPr>
          <a:xfrm>
            <a:off x="2108200" y="3660775"/>
            <a:ext cx="892175" cy="581025"/>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3100">
                <a:solidFill>
                  <a:srgbClr val="000000"/>
                </a:solidFill>
                <a:latin typeface="Radley"/>
                <a:ea typeface="Radley"/>
                <a:cs typeface="Radley"/>
                <a:sym typeface="Radley"/>
              </a:rPr>
              <a:t>B</a:t>
            </a:r>
            <a:r>
              <a:rPr b="1" baseline="30000" lang="en-US" sz="3100">
                <a:solidFill>
                  <a:srgbClr val="000000"/>
                </a:solidFill>
                <a:latin typeface="Radley"/>
                <a:ea typeface="Radley"/>
                <a:cs typeface="Radley"/>
                <a:sym typeface="Radley"/>
              </a:rPr>
              <a:t>B</a:t>
            </a:r>
            <a:endParaRPr b="1" sz="3100">
              <a:solidFill>
                <a:srgbClr val="000000"/>
              </a:solidFill>
              <a:latin typeface="Radley"/>
              <a:ea typeface="Radley"/>
              <a:cs typeface="Radley"/>
              <a:sym typeface="Radley"/>
            </a:endParaRPr>
          </a:p>
        </p:txBody>
      </p:sp>
      <p:sp>
        <p:nvSpPr>
          <p:cNvPr id="426" name="Google Shape;426;p22"/>
          <p:cNvSpPr/>
          <p:nvPr/>
        </p:nvSpPr>
        <p:spPr>
          <a:xfrm>
            <a:off x="2108200" y="4760913"/>
            <a:ext cx="811213" cy="582612"/>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3100">
                <a:solidFill>
                  <a:srgbClr val="000000"/>
                </a:solidFill>
                <a:latin typeface="Radley"/>
                <a:ea typeface="Radley"/>
                <a:cs typeface="Radley"/>
                <a:sym typeface="Radley"/>
              </a:rPr>
              <a:t>B</a:t>
            </a:r>
            <a:r>
              <a:rPr b="1" baseline="30000" lang="en-US" sz="3100">
                <a:solidFill>
                  <a:srgbClr val="000000"/>
                </a:solidFill>
                <a:latin typeface="Radley"/>
                <a:ea typeface="Radley"/>
                <a:cs typeface="Radley"/>
                <a:sym typeface="Radley"/>
              </a:rPr>
              <a:t>W</a:t>
            </a:r>
            <a:endParaRPr b="1" sz="3100">
              <a:solidFill>
                <a:srgbClr val="000000"/>
              </a:solidFill>
              <a:latin typeface="Radley"/>
              <a:ea typeface="Radley"/>
              <a:cs typeface="Radley"/>
              <a:sym typeface="Radley"/>
            </a:endParaRPr>
          </a:p>
        </p:txBody>
      </p:sp>
      <p:sp>
        <p:nvSpPr>
          <p:cNvPr id="427" name="Google Shape;427;p22"/>
          <p:cNvSpPr/>
          <p:nvPr/>
        </p:nvSpPr>
        <p:spPr>
          <a:xfrm>
            <a:off x="5046663" y="2974975"/>
            <a:ext cx="655637" cy="447675"/>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
        <p:nvSpPr>
          <p:cNvPr id="428" name="Google Shape;428;p22"/>
          <p:cNvSpPr/>
          <p:nvPr/>
        </p:nvSpPr>
        <p:spPr>
          <a:xfrm>
            <a:off x="3398838" y="4751388"/>
            <a:ext cx="628650"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
        <p:nvSpPr>
          <p:cNvPr id="429" name="Google Shape;429;p22"/>
          <p:cNvSpPr/>
          <p:nvPr/>
        </p:nvSpPr>
        <p:spPr>
          <a:xfrm>
            <a:off x="5159375" y="4751388"/>
            <a:ext cx="696913"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30" name="Google Shape;430;p22"/>
          <p:cNvSpPr/>
          <p:nvPr/>
        </p:nvSpPr>
        <p:spPr>
          <a:xfrm>
            <a:off x="5583238" y="4751388"/>
            <a:ext cx="696912"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31" name="Google Shape;431;p22"/>
          <p:cNvSpPr/>
          <p:nvPr/>
        </p:nvSpPr>
        <p:spPr>
          <a:xfrm>
            <a:off x="5470525" y="2974975"/>
            <a:ext cx="730250" cy="447675"/>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32" name="Google Shape;432;p22"/>
          <p:cNvSpPr/>
          <p:nvPr/>
        </p:nvSpPr>
        <p:spPr>
          <a:xfrm>
            <a:off x="3822700" y="4751388"/>
            <a:ext cx="696913" cy="444500"/>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W</a:t>
            </a:r>
            <a:endParaRPr b="1" sz="2200">
              <a:solidFill>
                <a:srgbClr val="000000"/>
              </a:solidFill>
              <a:latin typeface="Radley"/>
              <a:ea typeface="Radley"/>
              <a:cs typeface="Radley"/>
              <a:sym typeface="Radley"/>
            </a:endParaRPr>
          </a:p>
        </p:txBody>
      </p:sp>
      <p:sp>
        <p:nvSpPr>
          <p:cNvPr id="433" name="Google Shape;433;p22"/>
          <p:cNvSpPr/>
          <p:nvPr/>
        </p:nvSpPr>
        <p:spPr>
          <a:xfrm>
            <a:off x="3846513" y="2974975"/>
            <a:ext cx="628650" cy="447675"/>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
        <p:nvSpPr>
          <p:cNvPr id="434" name="Google Shape;434;p22"/>
          <p:cNvSpPr txBox="1"/>
          <p:nvPr/>
        </p:nvSpPr>
        <p:spPr>
          <a:xfrm>
            <a:off x="6840538" y="4689475"/>
            <a:ext cx="2887662" cy="779463"/>
          </a:xfrm>
          <a:prstGeom prst="rect">
            <a:avLst/>
          </a:prstGeom>
          <a:gradFill>
            <a:gsLst>
              <a:gs pos="0">
                <a:srgbClr val="DADADA"/>
              </a:gs>
              <a:gs pos="35001">
                <a:srgbClr val="E4E4E4"/>
              </a:gs>
              <a:gs pos="100000">
                <a:srgbClr val="F5F5F5"/>
              </a:gs>
            </a:gsLst>
            <a:lin ang="16200000" scaled="0"/>
          </a:gradFill>
          <a:ln cap="flat" cmpd="sng" w="9525">
            <a:solidFill>
              <a:srgbClr val="A6A6A6"/>
            </a:solidFill>
            <a:prstDash val="solid"/>
            <a:miter lim="800000"/>
            <a:headEnd len="sm" w="sm" type="none"/>
            <a:tailEnd len="sm" w="sm" type="none"/>
          </a:ln>
          <a:effectLst>
            <a:outerShdw blurRad="40000" rotWithShape="0" dir="5400000" dist="20000">
              <a:srgbClr val="000000">
                <a:alpha val="37647"/>
              </a:srgbClr>
            </a:outerShdw>
          </a:effectLst>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chemeClr val="lt2"/>
                </a:solidFill>
                <a:latin typeface="Calibri"/>
                <a:ea typeface="Calibri"/>
                <a:cs typeface="Calibri"/>
                <a:sym typeface="Calibri"/>
              </a:rPr>
              <a:t>Fenotype: 1:2:1</a:t>
            </a:r>
            <a:endParaRPr b="1" sz="2200">
              <a:solidFill>
                <a:schemeClr val="lt2"/>
              </a:solidFill>
              <a:latin typeface="Calibri"/>
              <a:ea typeface="Calibri"/>
              <a:cs typeface="Calibri"/>
              <a:sym typeface="Calibri"/>
            </a:endParaRPr>
          </a:p>
          <a:p>
            <a:pPr indent="0" lvl="0" marL="0" marR="0" rtl="0" algn="ctr">
              <a:spcBef>
                <a:spcPts val="0"/>
              </a:spcBef>
              <a:spcAft>
                <a:spcPts val="0"/>
              </a:spcAft>
              <a:buNone/>
            </a:pPr>
            <a:r>
              <a:rPr b="1" lang="en-US" sz="2200">
                <a:solidFill>
                  <a:schemeClr val="lt2"/>
                </a:solidFill>
                <a:latin typeface="Calibri"/>
                <a:ea typeface="Calibri"/>
                <a:cs typeface="Calibri"/>
                <a:sym typeface="Calibri"/>
              </a:rPr>
              <a:t>Genotype: 1:2:1</a:t>
            </a:r>
            <a:endParaRPr b="1" sz="2200">
              <a:solidFill>
                <a:schemeClr val="lt2"/>
              </a:solidFill>
              <a:latin typeface="Calibri"/>
              <a:ea typeface="Calibri"/>
              <a:cs typeface="Calibri"/>
              <a:sym typeface="Calibri"/>
            </a:endParaRPr>
          </a:p>
        </p:txBody>
      </p:sp>
      <p:sp>
        <p:nvSpPr>
          <p:cNvPr id="435" name="Google Shape;435;p22"/>
          <p:cNvSpPr/>
          <p:nvPr/>
        </p:nvSpPr>
        <p:spPr>
          <a:xfrm>
            <a:off x="3424238" y="2974975"/>
            <a:ext cx="627062" cy="447675"/>
          </a:xfrm>
          <a:prstGeom prst="rect">
            <a:avLst/>
          </a:prstGeom>
          <a:noFill/>
          <a:ln>
            <a:noFill/>
          </a:ln>
        </p:spPr>
        <p:txBody>
          <a:bodyPr anchorCtr="0" anchor="t" bIns="50775" lIns="101575" spcFirstLastPara="1" rIns="101575" wrap="square" tIns="50775">
            <a:spAutoFit/>
          </a:bodyPr>
          <a:lstStyle/>
          <a:p>
            <a:pPr indent="0" lvl="0" marL="0" marR="0" rtl="0" algn="ctr">
              <a:spcBef>
                <a:spcPts val="0"/>
              </a:spcBef>
              <a:spcAft>
                <a:spcPts val="0"/>
              </a:spcAft>
              <a:buNone/>
            </a:pPr>
            <a:r>
              <a:rPr b="1" lang="en-US" sz="2200">
                <a:solidFill>
                  <a:srgbClr val="000000"/>
                </a:solidFill>
                <a:latin typeface="Radley"/>
                <a:ea typeface="Radley"/>
                <a:cs typeface="Radley"/>
                <a:sym typeface="Radley"/>
              </a:rPr>
              <a:t>B</a:t>
            </a:r>
            <a:r>
              <a:rPr b="1" baseline="30000" lang="en-US" sz="2200">
                <a:solidFill>
                  <a:srgbClr val="000000"/>
                </a:solidFill>
                <a:latin typeface="Radley"/>
                <a:ea typeface="Radley"/>
                <a:cs typeface="Radley"/>
                <a:sym typeface="Radley"/>
              </a:rPr>
              <a:t>B</a:t>
            </a:r>
            <a:endParaRPr b="1" sz="2200">
              <a:solidFill>
                <a:srgbClr val="000000"/>
              </a:solidFill>
              <a:latin typeface="Radley"/>
              <a:ea typeface="Radley"/>
              <a:cs typeface="Radley"/>
              <a:sym typeface="Radle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3"/>
          <p:cNvSpPr txBox="1"/>
          <p:nvPr>
            <p:ph type="title"/>
          </p:nvPr>
        </p:nvSpPr>
        <p:spPr>
          <a:xfrm>
            <a:off x="431800" y="9144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sz="5667">
                <a:solidFill>
                  <a:srgbClr val="C00000"/>
                </a:solidFill>
              </a:rPr>
              <a:t> Penetrance</a:t>
            </a:r>
            <a:endParaRPr/>
          </a:p>
        </p:txBody>
      </p:sp>
      <p:sp>
        <p:nvSpPr>
          <p:cNvPr id="442" name="Google Shape;442;p23"/>
          <p:cNvSpPr txBox="1"/>
          <p:nvPr>
            <p:ph idx="1" type="body"/>
          </p:nvPr>
        </p:nvSpPr>
        <p:spPr>
          <a:xfrm>
            <a:off x="431800" y="2247900"/>
            <a:ext cx="8915400" cy="44196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2002"/>
              <a:buFont typeface="Noto Sans Symbols"/>
              <a:buChar char="❑"/>
            </a:pPr>
            <a:r>
              <a:rPr lang="en-US" sz="2600">
                <a:latin typeface="Calibri"/>
                <a:ea typeface="Calibri"/>
                <a:cs typeface="Calibri"/>
                <a:sym typeface="Calibri"/>
              </a:rPr>
              <a:t>Sometimes the same genotype will not produce the phenotype in all individuals. an organism may have a particular genotype but may not express the corresponding phenotype, because of modifiers, epistatic genes, or suppressors in the rest of the genome or because of a modifying effect of the environment.</a:t>
            </a:r>
            <a:endParaRPr/>
          </a:p>
          <a:p>
            <a:pPr indent="-533400" lvl="0" marL="685800" rtl="0" algn="l">
              <a:spcBef>
                <a:spcPts val="1700"/>
              </a:spcBef>
              <a:spcAft>
                <a:spcPts val="0"/>
              </a:spcAft>
              <a:buClr>
                <a:srgbClr val="000000"/>
              </a:buClr>
              <a:buSzPts val="2002"/>
              <a:buFont typeface="Calibri"/>
              <a:buChar char="❑"/>
            </a:pPr>
            <a:r>
              <a:rPr lang="en-US" sz="2600">
                <a:latin typeface="Calibri"/>
                <a:ea typeface="Calibri"/>
                <a:cs typeface="Calibri"/>
                <a:sym typeface="Calibri"/>
              </a:rPr>
              <a:t>Penetrance = the percent of individuals who have a certain genotype and show the expected phenotype</a:t>
            </a:r>
            <a:endParaRPr/>
          </a:p>
          <a:p>
            <a:pPr indent="-533400" lvl="1" marL="1244600" rtl="0" algn="l">
              <a:spcBef>
                <a:spcPts val="1700"/>
              </a:spcBef>
              <a:spcAft>
                <a:spcPts val="0"/>
              </a:spcAft>
              <a:buClr>
                <a:srgbClr val="000000"/>
              </a:buClr>
              <a:buSzPts val="2002"/>
              <a:buFont typeface="Calibri"/>
              <a:buChar char="•"/>
            </a:pPr>
            <a:r>
              <a:rPr lang="en-US" sz="2600">
                <a:latin typeface="Calibri"/>
                <a:ea typeface="Calibri"/>
                <a:cs typeface="Calibri"/>
                <a:sym typeface="Calibri"/>
              </a:rPr>
              <a:t>Mendel traits penetrance = 100 %</a:t>
            </a:r>
            <a:endParaRPr/>
          </a:p>
          <a:p>
            <a:pPr indent="-533400" lvl="1" marL="1244600" rtl="0" algn="l">
              <a:spcBef>
                <a:spcPts val="1700"/>
              </a:spcBef>
              <a:spcAft>
                <a:spcPts val="0"/>
              </a:spcAft>
              <a:buClr>
                <a:srgbClr val="000000"/>
              </a:buClr>
              <a:buSzPts val="2002"/>
              <a:buFont typeface="Calibri"/>
              <a:buChar char="•"/>
            </a:pPr>
            <a:r>
              <a:rPr lang="en-US" sz="2600">
                <a:latin typeface="Calibri"/>
                <a:ea typeface="Calibri"/>
                <a:cs typeface="Calibri"/>
                <a:sym typeface="Calibri"/>
              </a:rPr>
              <a:t>Some traits penetrance is less than 100%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4"/>
          <p:cNvSpPr txBox="1"/>
          <p:nvPr>
            <p:ph idx="1" type="body"/>
          </p:nvPr>
        </p:nvSpPr>
        <p:spPr>
          <a:xfrm>
            <a:off x="515938" y="1295400"/>
            <a:ext cx="9383712" cy="24130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2464"/>
              <a:buFont typeface="Calibri"/>
              <a:buChar char="•"/>
            </a:pPr>
            <a:r>
              <a:rPr lang="en-US">
                <a:latin typeface="Calibri"/>
                <a:ea typeface="Calibri"/>
                <a:cs typeface="Calibri"/>
                <a:sym typeface="Calibri"/>
              </a:rPr>
              <a:t>Penetrance is calculated as=</a:t>
            </a:r>
            <a:endParaRPr/>
          </a:p>
          <a:p>
            <a:pPr indent="-376936" lvl="0" marL="685800" rtl="0" algn="l">
              <a:spcBef>
                <a:spcPts val="1700"/>
              </a:spcBef>
              <a:spcAft>
                <a:spcPts val="0"/>
              </a:spcAft>
              <a:buClr>
                <a:srgbClr val="000000"/>
              </a:buClr>
              <a:buSzPts val="2464"/>
              <a:buFont typeface="Calibri"/>
              <a:buNone/>
            </a:pPr>
            <a:r>
              <a:t/>
            </a:r>
            <a:endParaRPr>
              <a:latin typeface="Calibri"/>
              <a:ea typeface="Calibri"/>
              <a:cs typeface="Calibri"/>
              <a:sym typeface="Calibri"/>
            </a:endParaRPr>
          </a:p>
          <a:p>
            <a:pPr indent="-376936" lvl="0" marL="685800" rtl="0" algn="l">
              <a:spcBef>
                <a:spcPts val="1700"/>
              </a:spcBef>
              <a:spcAft>
                <a:spcPts val="0"/>
              </a:spcAft>
              <a:buClr>
                <a:srgbClr val="000000"/>
              </a:buClr>
              <a:buSzPts val="2464"/>
              <a:buFont typeface="Calibri"/>
              <a:buNone/>
            </a:pPr>
            <a:r>
              <a:t/>
            </a:r>
            <a:endParaRPr>
              <a:latin typeface="Calibri"/>
              <a:ea typeface="Calibri"/>
              <a:cs typeface="Calibri"/>
              <a:sym typeface="Calibri"/>
            </a:endParaRPr>
          </a:p>
          <a:p>
            <a:pPr indent="-533400" lvl="0" marL="685800" rtl="0" algn="l">
              <a:spcBef>
                <a:spcPts val="1700"/>
              </a:spcBef>
              <a:spcAft>
                <a:spcPts val="0"/>
              </a:spcAft>
              <a:buClr>
                <a:srgbClr val="000000"/>
              </a:buClr>
              <a:buSzPts val="2464"/>
              <a:buFont typeface="Calibri"/>
              <a:buChar char="•"/>
            </a:pPr>
            <a:r>
              <a:rPr lang="en-US">
                <a:latin typeface="Calibri"/>
                <a:ea typeface="Calibri"/>
                <a:cs typeface="Calibri"/>
                <a:sym typeface="Calibri"/>
              </a:rPr>
              <a:t>Usually decrease caused by interaction of additional genes or environment</a:t>
            </a:r>
            <a:endParaRPr/>
          </a:p>
        </p:txBody>
      </p:sp>
      <p:sp>
        <p:nvSpPr>
          <p:cNvPr id="449" name="Google Shape;449;p24"/>
          <p:cNvSpPr txBox="1"/>
          <p:nvPr/>
        </p:nvSpPr>
        <p:spPr>
          <a:xfrm>
            <a:off x="128588" y="1693863"/>
            <a:ext cx="10160000" cy="811212"/>
          </a:xfrm>
          <a:prstGeom prst="rect">
            <a:avLst/>
          </a:prstGeom>
          <a:noFill/>
          <a:ln>
            <a:noFill/>
          </a:ln>
        </p:spPr>
        <p:txBody>
          <a:bodyPr anchorCtr="1" anchor="ctr" bIns="45700" lIns="91425" spcFirstLastPara="1" rIns="91425" wrap="square" tIns="45700">
            <a:spAutoFit/>
          </a:bodyPr>
          <a:lstStyle/>
          <a:p>
            <a:pPr indent="0" lvl="0" marL="0" marR="0" rtl="0" algn="ctr">
              <a:spcBef>
                <a:spcPts val="0"/>
              </a:spcBef>
              <a:spcAft>
                <a:spcPts val="0"/>
              </a:spcAft>
              <a:buNone/>
            </a:pPr>
            <a:r>
              <a:rPr lang="en-US" sz="2333" u="sng">
                <a:solidFill>
                  <a:srgbClr val="000000"/>
                </a:solidFill>
                <a:latin typeface="Calibri"/>
                <a:ea typeface="Calibri"/>
                <a:cs typeface="Calibri"/>
                <a:sym typeface="Calibri"/>
              </a:rPr>
              <a:t>Number of individuals who have genotype and expected phenotype</a:t>
            </a:r>
            <a:endParaRPr/>
          </a:p>
          <a:p>
            <a:pPr indent="0" lvl="0" marL="0" marR="0" rtl="0" algn="ctr">
              <a:spcBef>
                <a:spcPts val="0"/>
              </a:spcBef>
              <a:spcAft>
                <a:spcPts val="0"/>
              </a:spcAft>
              <a:buNone/>
            </a:pPr>
            <a:r>
              <a:rPr lang="en-US" sz="2333">
                <a:solidFill>
                  <a:srgbClr val="000000"/>
                </a:solidFill>
                <a:latin typeface="Calibri"/>
                <a:ea typeface="Calibri"/>
                <a:cs typeface="Calibri"/>
                <a:sym typeface="Calibri"/>
              </a:rPr>
              <a:t>Total number of individuals who have genotype (any phenotype)</a:t>
            </a:r>
            <a:endParaRPr/>
          </a:p>
        </p:txBody>
      </p:sp>
      <p:sp>
        <p:nvSpPr>
          <p:cNvPr id="450" name="Google Shape;450;p24"/>
          <p:cNvSpPr/>
          <p:nvPr/>
        </p:nvSpPr>
        <p:spPr>
          <a:xfrm rot="7056653">
            <a:off x="8235157" y="6082506"/>
            <a:ext cx="463550" cy="1382713"/>
          </a:xfrm>
          <a:prstGeom prst="downArrow">
            <a:avLst>
              <a:gd fmla="val 50000" name="adj1"/>
              <a:gd fmla="val 50000" name="adj2"/>
            </a:avLst>
          </a:prstGeom>
          <a:solidFill>
            <a:schemeClr val="lt2"/>
          </a:solidFill>
          <a:ln cap="flat" cmpd="sng" w="25400">
            <a:solidFill>
              <a:schemeClr val="accent1"/>
            </a:solidFill>
            <a:prstDash val="solid"/>
            <a:round/>
            <a:headEnd len="sm" w="sm" type="none"/>
            <a:tailEnd len="sm" w="sm" type="none"/>
          </a:ln>
        </p:spPr>
        <p:txBody>
          <a:bodyPr anchorCtr="0" anchor="ctr" bIns="50775" lIns="101575" spcFirstLastPara="1" rIns="101575" wrap="square" tIns="50775">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5"/>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latin typeface="Arial"/>
              <a:ea typeface="Arial"/>
              <a:cs typeface="Arial"/>
              <a:sym typeface="Arial"/>
            </a:endParaRPr>
          </a:p>
        </p:txBody>
      </p:sp>
      <p:sp>
        <p:nvSpPr>
          <p:cNvPr id="457" name="Google Shape;457;p25"/>
          <p:cNvSpPr txBox="1"/>
          <p:nvPr>
            <p:ph idx="1" type="body"/>
          </p:nvPr>
        </p:nvSpPr>
        <p:spPr>
          <a:xfrm>
            <a:off x="990600" y="2438400"/>
            <a:ext cx="8178800" cy="4419600"/>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b="1">
              <a:latin typeface="Radley"/>
              <a:ea typeface="Radley"/>
              <a:cs typeface="Radley"/>
              <a:sym typeface="Radle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6"/>
          <p:cNvSpPr txBox="1"/>
          <p:nvPr>
            <p:ph type="title"/>
          </p:nvPr>
        </p:nvSpPr>
        <p:spPr>
          <a:xfrm>
            <a:off x="568325" y="609600"/>
            <a:ext cx="10160000" cy="12700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sz="5667">
                <a:solidFill>
                  <a:srgbClr val="C00000"/>
                </a:solidFill>
              </a:rPr>
              <a:t>Expressivity</a:t>
            </a:r>
            <a:endParaRPr/>
          </a:p>
        </p:txBody>
      </p:sp>
      <p:sp>
        <p:nvSpPr>
          <p:cNvPr id="463" name="Google Shape;463;p26"/>
          <p:cNvSpPr txBox="1"/>
          <p:nvPr>
            <p:ph idx="1" type="body"/>
          </p:nvPr>
        </p:nvSpPr>
        <p:spPr>
          <a:xfrm>
            <a:off x="508000" y="1778000"/>
            <a:ext cx="9144000" cy="5575300"/>
          </a:xfrm>
          <a:prstGeom prst="rect">
            <a:avLst/>
          </a:prstGeom>
          <a:noFill/>
          <a:ln>
            <a:noFill/>
          </a:ln>
        </p:spPr>
        <p:txBody>
          <a:bodyPr anchorCtr="0" anchor="ctr" bIns="45700" lIns="91425" spcFirstLastPara="1" rIns="91425" wrap="square" tIns="45700">
            <a:noAutofit/>
          </a:bodyPr>
          <a:lstStyle/>
          <a:p>
            <a:pPr indent="-533400" lvl="0" marL="685800" rtl="0" algn="l">
              <a:lnSpc>
                <a:spcPct val="90000"/>
              </a:lnSpc>
              <a:spcBef>
                <a:spcPts val="0"/>
              </a:spcBef>
              <a:spcAft>
                <a:spcPts val="0"/>
              </a:spcAft>
              <a:buClr>
                <a:srgbClr val="000000"/>
              </a:buClr>
              <a:buSzPts val="2464"/>
              <a:buFont typeface="Calibri"/>
              <a:buNone/>
            </a:pPr>
            <a:r>
              <a:rPr lang="en-US">
                <a:latin typeface="Calibri"/>
                <a:ea typeface="Calibri"/>
                <a:cs typeface="Calibri"/>
                <a:sym typeface="Calibri"/>
              </a:rPr>
              <a:t>Sometimes the same genotype will produce different “degrees” of phenotype in individuals</a:t>
            </a:r>
            <a:endParaRPr/>
          </a:p>
          <a:p>
            <a:pPr indent="-533400" lvl="0" marL="685800" rtl="0" algn="l">
              <a:lnSpc>
                <a:spcPct val="90000"/>
              </a:lnSpc>
              <a:spcBef>
                <a:spcPts val="1700"/>
              </a:spcBef>
              <a:spcAft>
                <a:spcPts val="0"/>
              </a:spcAft>
              <a:buClr>
                <a:srgbClr val="000000"/>
              </a:buClr>
              <a:buSzPts val="2464"/>
              <a:buFont typeface="Calibri"/>
              <a:buNone/>
            </a:pPr>
            <a:r>
              <a:t/>
            </a:r>
            <a:endParaRPr>
              <a:latin typeface="Calibri"/>
              <a:ea typeface="Calibri"/>
              <a:cs typeface="Calibri"/>
              <a:sym typeface="Calibri"/>
            </a:endParaRPr>
          </a:p>
          <a:p>
            <a:pPr indent="-533400" lvl="0" marL="685800" rtl="0" algn="l">
              <a:lnSpc>
                <a:spcPct val="90000"/>
              </a:lnSpc>
              <a:spcBef>
                <a:spcPts val="1700"/>
              </a:spcBef>
              <a:spcAft>
                <a:spcPts val="0"/>
              </a:spcAft>
              <a:buClr>
                <a:srgbClr val="000000"/>
              </a:buClr>
              <a:buSzPts val="2464"/>
              <a:buFont typeface="Calibri"/>
              <a:buChar char="•"/>
            </a:pPr>
            <a:r>
              <a:rPr lang="en-US">
                <a:latin typeface="Calibri"/>
                <a:ea typeface="Calibri"/>
                <a:cs typeface="Calibri"/>
                <a:sym typeface="Calibri"/>
              </a:rPr>
              <a:t>Expressivity = the severity or extent of the phenotype an individual shows</a:t>
            </a:r>
            <a:endParaRPr/>
          </a:p>
          <a:p>
            <a:pPr indent="-533400" lvl="0" marL="685800" rtl="0" algn="l">
              <a:lnSpc>
                <a:spcPct val="90000"/>
              </a:lnSpc>
              <a:spcBef>
                <a:spcPts val="1700"/>
              </a:spcBef>
              <a:spcAft>
                <a:spcPts val="0"/>
              </a:spcAft>
              <a:buClr>
                <a:srgbClr val="000000"/>
              </a:buClr>
              <a:buSzPts val="2464"/>
              <a:buFont typeface="Calibri"/>
              <a:buNone/>
            </a:pPr>
            <a:r>
              <a:rPr lang="en-US">
                <a:latin typeface="Calibri"/>
                <a:ea typeface="Calibri"/>
                <a:cs typeface="Calibri"/>
                <a:sym typeface="Calibri"/>
              </a:rPr>
              <a:t>      Hypercholesterolemia</a:t>
            </a:r>
            <a:endParaRPr/>
          </a:p>
          <a:p>
            <a:pPr indent="-533400" lvl="1" marL="1244600" rtl="0" algn="l">
              <a:lnSpc>
                <a:spcPct val="90000"/>
              </a:lnSpc>
              <a:spcBef>
                <a:spcPts val="1700"/>
              </a:spcBef>
              <a:spcAft>
                <a:spcPts val="0"/>
              </a:spcAft>
              <a:buClr>
                <a:srgbClr val="000000"/>
              </a:buClr>
              <a:buSzPts val="2464"/>
              <a:buFont typeface="Calibri"/>
              <a:buChar char="•"/>
            </a:pPr>
            <a:r>
              <a:rPr lang="en-US">
                <a:latin typeface="Calibri"/>
                <a:ea typeface="Calibri"/>
                <a:cs typeface="Calibri"/>
                <a:sym typeface="Calibri"/>
              </a:rPr>
              <a:t>Some individuals have extremely high cholesterol from birth, others can control with diet and exercise and lead normal lives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7"/>
          <p:cNvSpPr txBox="1"/>
          <p:nvPr>
            <p:ph type="title"/>
          </p:nvPr>
        </p:nvSpPr>
        <p:spPr>
          <a:xfrm>
            <a:off x="1460500" y="3221038"/>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latin typeface="Arial"/>
              <a:ea typeface="Arial"/>
              <a:cs typeface="Arial"/>
              <a:sym typeface="Arial"/>
            </a:endParaRPr>
          </a:p>
        </p:txBody>
      </p:sp>
      <p:sp>
        <p:nvSpPr>
          <p:cNvPr id="470" name="Google Shape;470;p27"/>
          <p:cNvSpPr txBox="1"/>
          <p:nvPr>
            <p:ph idx="1" type="body"/>
          </p:nvPr>
        </p:nvSpPr>
        <p:spPr>
          <a:xfrm>
            <a:off x="990600" y="4554538"/>
            <a:ext cx="8178800" cy="4419600"/>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b="1">
              <a:latin typeface="Radley"/>
              <a:ea typeface="Radley"/>
              <a:cs typeface="Radley"/>
              <a:sym typeface="Radley"/>
            </a:endParaRPr>
          </a:p>
        </p:txBody>
      </p:sp>
      <p:sp>
        <p:nvSpPr>
          <p:cNvPr id="471" name="Google Shape;471;p27"/>
          <p:cNvSpPr/>
          <p:nvPr/>
        </p:nvSpPr>
        <p:spPr>
          <a:xfrm rot="1607862">
            <a:off x="3716338" y="4632325"/>
            <a:ext cx="388937" cy="923925"/>
          </a:xfrm>
          <a:prstGeom prst="downArrow">
            <a:avLst>
              <a:gd fmla="val 50000" name="adj1"/>
              <a:gd fmla="val 50000" name="adj2"/>
            </a:avLst>
          </a:prstGeom>
          <a:solidFill>
            <a:schemeClr val="lt2"/>
          </a:solidFill>
          <a:ln cap="flat" cmpd="sng" w="25400">
            <a:solidFill>
              <a:schemeClr val="accent1"/>
            </a:solidFill>
            <a:prstDash val="solid"/>
            <a:round/>
            <a:headEnd len="sm" w="sm" type="none"/>
            <a:tailEnd len="sm" w="sm" type="none"/>
          </a:ln>
        </p:spPr>
        <p:txBody>
          <a:bodyPr anchorCtr="0" anchor="ctr" bIns="50775" lIns="101575" spcFirstLastPara="1" rIns="101575" wrap="square" tIns="50775">
            <a:noAutofit/>
          </a:bodyPr>
          <a:lstStyle/>
          <a:p>
            <a:pPr indent="0" lvl="0" marL="0" marR="0" rtl="0" algn="ctr">
              <a:spcBef>
                <a:spcPts val="0"/>
              </a:spcBef>
              <a:spcAft>
                <a:spcPts val="0"/>
              </a:spcAft>
              <a:buNone/>
            </a:pPr>
            <a:r>
              <a:t/>
            </a:r>
            <a:endParaRPr b="1" sz="3200">
              <a:solidFill>
                <a:schemeClr val="lt1"/>
              </a:solidFill>
              <a:latin typeface="Radley"/>
              <a:ea typeface="Radley"/>
              <a:cs typeface="Radley"/>
              <a:sym typeface="Radle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8"/>
          <p:cNvSpPr txBox="1"/>
          <p:nvPr>
            <p:ph type="title"/>
          </p:nvPr>
        </p:nvSpPr>
        <p:spPr>
          <a:xfrm>
            <a:off x="520700" y="6858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sz="5667">
                <a:solidFill>
                  <a:srgbClr val="C00000"/>
                </a:solidFill>
              </a:rPr>
              <a:t>Pleiotropy</a:t>
            </a:r>
            <a:endParaRPr/>
          </a:p>
        </p:txBody>
      </p:sp>
      <p:sp>
        <p:nvSpPr>
          <p:cNvPr id="478" name="Google Shape;478;p28"/>
          <p:cNvSpPr txBox="1"/>
          <p:nvPr>
            <p:ph idx="1" type="body"/>
          </p:nvPr>
        </p:nvSpPr>
        <p:spPr>
          <a:xfrm>
            <a:off x="508000" y="1778000"/>
            <a:ext cx="9144000" cy="4799013"/>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2464"/>
              <a:buFont typeface="Calibri"/>
              <a:buNone/>
            </a:pPr>
            <a:r>
              <a:rPr lang="en-US">
                <a:latin typeface="Calibri"/>
                <a:ea typeface="Calibri"/>
                <a:cs typeface="Calibri"/>
                <a:sym typeface="Calibri"/>
              </a:rPr>
              <a:t>One gene causes more than one phenotype</a:t>
            </a:r>
            <a:endParaRPr/>
          </a:p>
          <a:p>
            <a:pPr indent="-533400" lvl="0" marL="685800" rtl="0" algn="l">
              <a:spcBef>
                <a:spcPts val="1700"/>
              </a:spcBef>
              <a:spcAft>
                <a:spcPts val="0"/>
              </a:spcAft>
              <a:buClr>
                <a:srgbClr val="000000"/>
              </a:buClr>
              <a:buSzPts val="2464"/>
              <a:buFont typeface="Calibri"/>
              <a:buChar char="•"/>
            </a:pPr>
            <a:r>
              <a:rPr lang="en-US">
                <a:latin typeface="Calibri"/>
                <a:ea typeface="Calibri"/>
                <a:cs typeface="Calibri"/>
                <a:sym typeface="Calibri"/>
              </a:rPr>
              <a:t>Pleiotropy occurs when one gene controls more than one pathway or is expressed in more than one body part  </a:t>
            </a:r>
            <a:endParaRPr/>
          </a:p>
          <a:p>
            <a:pPr indent="-533400" lvl="0" marL="685800" rtl="0" algn="l">
              <a:spcBef>
                <a:spcPts val="1700"/>
              </a:spcBef>
              <a:spcAft>
                <a:spcPts val="0"/>
              </a:spcAft>
              <a:buClr>
                <a:srgbClr val="000000"/>
              </a:buClr>
              <a:buSzPts val="1848"/>
              <a:buFont typeface="Calibri"/>
              <a:buNone/>
            </a:pPr>
            <a:r>
              <a:rPr lang="en-US" sz="2400">
                <a:latin typeface="Calibri"/>
                <a:ea typeface="Calibri"/>
                <a:cs typeface="Calibri"/>
                <a:sym typeface="Calibri"/>
              </a:rPr>
              <a:t>     One gene makes connective tissue</a:t>
            </a:r>
            <a:endParaRPr/>
          </a:p>
          <a:p>
            <a:pPr indent="-533400" lvl="1" marL="1244600" rtl="0" algn="l">
              <a:spcBef>
                <a:spcPts val="1700"/>
              </a:spcBef>
              <a:spcAft>
                <a:spcPts val="0"/>
              </a:spcAft>
              <a:buClr>
                <a:srgbClr val="000000"/>
              </a:buClr>
              <a:buSzPts val="1848"/>
              <a:buFont typeface="Calibri"/>
              <a:buChar char="•"/>
            </a:pPr>
            <a:r>
              <a:rPr lang="en-US" sz="2400">
                <a:latin typeface="Calibri"/>
                <a:ea typeface="Calibri"/>
                <a:cs typeface="Calibri"/>
                <a:sym typeface="Calibri"/>
              </a:rPr>
              <a:t>Needed for lens of eye</a:t>
            </a:r>
            <a:endParaRPr/>
          </a:p>
          <a:p>
            <a:pPr indent="-533400" lvl="1" marL="1244600" rtl="0" algn="l">
              <a:spcBef>
                <a:spcPts val="1700"/>
              </a:spcBef>
              <a:spcAft>
                <a:spcPts val="0"/>
              </a:spcAft>
              <a:buClr>
                <a:srgbClr val="000000"/>
              </a:buClr>
              <a:buSzPts val="1848"/>
              <a:buFont typeface="Calibri"/>
              <a:buChar char="•"/>
            </a:pPr>
            <a:r>
              <a:rPr lang="en-US" sz="2400">
                <a:latin typeface="Calibri"/>
                <a:ea typeface="Calibri"/>
                <a:cs typeface="Calibri"/>
                <a:sym typeface="Calibri"/>
              </a:rPr>
              <a:t>Heart Muscle</a:t>
            </a:r>
            <a:endParaRPr/>
          </a:p>
          <a:p>
            <a:pPr indent="-533400" lvl="1" marL="1244600" rtl="0" algn="l">
              <a:spcBef>
                <a:spcPts val="1700"/>
              </a:spcBef>
              <a:spcAft>
                <a:spcPts val="0"/>
              </a:spcAft>
              <a:buClr>
                <a:srgbClr val="000000"/>
              </a:buClr>
              <a:buSzPts val="1848"/>
              <a:buFont typeface="Calibri"/>
              <a:buChar char="•"/>
            </a:pPr>
            <a:r>
              <a:rPr lang="en-US" sz="2400">
                <a:latin typeface="Calibri"/>
                <a:ea typeface="Calibri"/>
                <a:cs typeface="Calibri"/>
                <a:sym typeface="Calibri"/>
              </a:rPr>
              <a:t>Limbs, skin and muscles </a:t>
            </a:r>
            <a:endParaRPr/>
          </a:p>
        </p:txBody>
      </p:sp>
      <p:sp>
        <p:nvSpPr>
          <p:cNvPr id="479" name="Google Shape;479;p28"/>
          <p:cNvSpPr txBox="1"/>
          <p:nvPr/>
        </p:nvSpPr>
        <p:spPr>
          <a:xfrm>
            <a:off x="1157760" y="6465888"/>
            <a:ext cx="762540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accent2"/>
                </a:solidFill>
                <a:latin typeface="Calibri"/>
                <a:ea typeface="Calibri"/>
                <a:cs typeface="Calibri"/>
                <a:sym typeface="Calibri"/>
              </a:rPr>
              <a:t>Therefore a mutation in this one gene will cause defects in </a:t>
            </a:r>
            <a:endParaRPr/>
          </a:p>
          <a:p>
            <a:pPr indent="0" lvl="0" marL="0" marR="0" rtl="0" algn="ctr">
              <a:spcBef>
                <a:spcPts val="0"/>
              </a:spcBef>
              <a:spcAft>
                <a:spcPts val="0"/>
              </a:spcAft>
              <a:buNone/>
            </a:pPr>
            <a:r>
              <a:rPr lang="en-US" sz="2400">
                <a:solidFill>
                  <a:schemeClr val="accent2"/>
                </a:solidFill>
                <a:latin typeface="Calibri"/>
                <a:ea typeface="Calibri"/>
                <a:cs typeface="Calibri"/>
                <a:sym typeface="Calibri"/>
              </a:rPr>
              <a:t>eye sight, heart attacks, and weakness in muscles and limbs</a:t>
            </a:r>
            <a:endParaRPr/>
          </a:p>
        </p:txBody>
      </p:sp>
      <p:sp>
        <p:nvSpPr>
          <p:cNvPr id="480" name="Google Shape;480;p28"/>
          <p:cNvSpPr/>
          <p:nvPr/>
        </p:nvSpPr>
        <p:spPr>
          <a:xfrm>
            <a:off x="965200" y="4800600"/>
            <a:ext cx="152400" cy="2057400"/>
          </a:xfrm>
          <a:prstGeom prst="leftBrace">
            <a:avLst>
              <a:gd fmla="val 8333" name="adj1"/>
              <a:gd fmla="val 49219" name="adj2"/>
            </a:avLst>
          </a:prstGeom>
          <a:blipFill rotWithShape="1">
            <a:blip r:embed="rId3">
              <a:alphaModFix/>
            </a:blip>
            <a:tile algn="tl" flip="none" tx="0" sx="100000" ty="0" sy="100000"/>
          </a:blip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Radley"/>
              <a:buNone/>
            </a:pPr>
            <a:r>
              <a:t/>
            </a:r>
            <a:endParaRPr b="1" i="0" sz="3200" u="none" cap="none" strike="noStrike">
              <a:solidFill>
                <a:srgbClr val="000000"/>
              </a:solidFill>
              <a:latin typeface="Radley"/>
              <a:ea typeface="Radley"/>
              <a:cs typeface="Radley"/>
              <a:sym typeface="Radley"/>
            </a:endParaRPr>
          </a:p>
        </p:txBody>
      </p:sp>
      <p:sp>
        <p:nvSpPr>
          <p:cNvPr id="481" name="Google Shape;481;p28"/>
          <p:cNvSpPr txBox="1"/>
          <p:nvPr/>
        </p:nvSpPr>
        <p:spPr>
          <a:xfrm rot="-5400000">
            <a:off x="-1091545" y="5409545"/>
            <a:ext cx="3174266"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00"/>
                </a:solidFill>
                <a:latin typeface="Calibri"/>
                <a:ea typeface="Calibri"/>
                <a:cs typeface="Calibri"/>
                <a:sym typeface="Calibri"/>
              </a:rPr>
              <a:t>Marfan syndrome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9"/>
          <p:cNvSpPr txBox="1"/>
          <p:nvPr>
            <p:ph type="title"/>
          </p:nvPr>
        </p:nvSpPr>
        <p:spPr>
          <a:xfrm>
            <a:off x="416066" y="6477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latin typeface="Arial"/>
              <a:ea typeface="Arial"/>
              <a:cs typeface="Arial"/>
              <a:sym typeface="Arial"/>
            </a:endParaRPr>
          </a:p>
        </p:txBody>
      </p:sp>
      <p:sp>
        <p:nvSpPr>
          <p:cNvPr id="488" name="Google Shape;488;p29"/>
          <p:cNvSpPr txBox="1"/>
          <p:nvPr/>
        </p:nvSpPr>
        <p:spPr>
          <a:xfrm>
            <a:off x="3387866" y="927100"/>
            <a:ext cx="2209800" cy="584200"/>
          </a:xfrm>
          <a:prstGeom prst="rect">
            <a:avLst/>
          </a:prstGeom>
          <a:solidFill>
            <a:schemeClr val="dk1"/>
          </a:solidFill>
          <a:ln cap="flat" cmpd="sng" w="952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Radley"/>
                <a:ea typeface="Radley"/>
                <a:cs typeface="Radley"/>
                <a:sym typeface="Radley"/>
              </a:rPr>
              <a:t>Trait 1</a:t>
            </a:r>
            <a:endParaRPr/>
          </a:p>
        </p:txBody>
      </p:sp>
      <p:sp>
        <p:nvSpPr>
          <p:cNvPr id="489" name="Google Shape;489;p29"/>
          <p:cNvSpPr txBox="1"/>
          <p:nvPr/>
        </p:nvSpPr>
        <p:spPr>
          <a:xfrm>
            <a:off x="3351353" y="1868488"/>
            <a:ext cx="2209800" cy="584200"/>
          </a:xfrm>
          <a:prstGeom prst="rect">
            <a:avLst/>
          </a:prstGeom>
          <a:solidFill>
            <a:schemeClr val="dk1"/>
          </a:solidFill>
          <a:ln cap="flat" cmpd="sng" w="952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Radley"/>
                <a:ea typeface="Radley"/>
                <a:cs typeface="Radley"/>
                <a:sym typeface="Radley"/>
              </a:rPr>
              <a:t>Trait 2</a:t>
            </a:r>
            <a:endParaRPr/>
          </a:p>
        </p:txBody>
      </p:sp>
      <p:sp>
        <p:nvSpPr>
          <p:cNvPr id="490" name="Google Shape;490;p29"/>
          <p:cNvSpPr txBox="1"/>
          <p:nvPr/>
        </p:nvSpPr>
        <p:spPr>
          <a:xfrm>
            <a:off x="3376753" y="2746375"/>
            <a:ext cx="2209800" cy="584200"/>
          </a:xfrm>
          <a:prstGeom prst="rect">
            <a:avLst/>
          </a:prstGeom>
          <a:solidFill>
            <a:schemeClr val="dk1"/>
          </a:solidFill>
          <a:ln cap="flat" cmpd="sng" w="952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Radley"/>
                <a:ea typeface="Radley"/>
                <a:cs typeface="Radley"/>
                <a:sym typeface="Radley"/>
              </a:rPr>
              <a:t>Trait 3</a:t>
            </a:r>
            <a:endParaRPr/>
          </a:p>
        </p:txBody>
      </p:sp>
      <p:sp>
        <p:nvSpPr>
          <p:cNvPr id="491" name="Google Shape;491;p29"/>
          <p:cNvSpPr txBox="1"/>
          <p:nvPr/>
        </p:nvSpPr>
        <p:spPr>
          <a:xfrm>
            <a:off x="11253" y="1905000"/>
            <a:ext cx="1574800" cy="584200"/>
          </a:xfrm>
          <a:prstGeom prst="rect">
            <a:avLst/>
          </a:prstGeom>
          <a:solidFill>
            <a:schemeClr val="dk1"/>
          </a:solidFill>
          <a:ln cap="flat" cmpd="sng" w="952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Radley"/>
                <a:ea typeface="Radley"/>
                <a:cs typeface="Radley"/>
                <a:sym typeface="Radley"/>
              </a:rPr>
              <a:t>Gene A</a:t>
            </a:r>
            <a:endParaRPr/>
          </a:p>
        </p:txBody>
      </p:sp>
      <p:sp>
        <p:nvSpPr>
          <p:cNvPr id="492" name="Google Shape;492;p29"/>
          <p:cNvSpPr txBox="1"/>
          <p:nvPr/>
        </p:nvSpPr>
        <p:spPr>
          <a:xfrm>
            <a:off x="3860800" y="3733800"/>
            <a:ext cx="230063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Radley"/>
                <a:ea typeface="Radley"/>
                <a:cs typeface="Radley"/>
                <a:sym typeface="Radley"/>
              </a:rPr>
              <a:t>1.Deafness</a:t>
            </a:r>
            <a:endParaRPr/>
          </a:p>
          <a:p>
            <a:pPr indent="0" lvl="0" marL="0" marR="0" rtl="0" algn="l">
              <a:spcBef>
                <a:spcPts val="0"/>
              </a:spcBef>
              <a:spcAft>
                <a:spcPts val="0"/>
              </a:spcAft>
              <a:buNone/>
            </a:pPr>
            <a:r>
              <a:rPr b="1" lang="en-US" sz="3200">
                <a:solidFill>
                  <a:srgbClr val="000000"/>
                </a:solidFill>
                <a:latin typeface="Radley"/>
                <a:ea typeface="Radley"/>
                <a:cs typeface="Radley"/>
                <a:sym typeface="Radley"/>
              </a:rPr>
              <a:t>2.Hair color</a:t>
            </a:r>
            <a:endParaRPr/>
          </a:p>
          <a:p>
            <a:pPr indent="0" lvl="0" marL="0" marR="0" rtl="0" algn="l">
              <a:spcBef>
                <a:spcPts val="0"/>
              </a:spcBef>
              <a:spcAft>
                <a:spcPts val="0"/>
              </a:spcAft>
              <a:buNone/>
            </a:pPr>
            <a:r>
              <a:rPr b="1" lang="en-US" sz="3200">
                <a:solidFill>
                  <a:srgbClr val="000000"/>
                </a:solidFill>
                <a:latin typeface="Radley"/>
                <a:ea typeface="Radley"/>
                <a:cs typeface="Radley"/>
                <a:sym typeface="Radley"/>
              </a:rPr>
              <a:t>3.Eye color</a:t>
            </a:r>
            <a:endParaRPr/>
          </a:p>
        </p:txBody>
      </p:sp>
      <p:sp>
        <p:nvSpPr>
          <p:cNvPr id="493" name="Google Shape;493;p29"/>
          <p:cNvSpPr/>
          <p:nvPr/>
        </p:nvSpPr>
        <p:spPr>
          <a:xfrm>
            <a:off x="508000" y="5562600"/>
            <a:ext cx="95250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The dominant white gene is associated with developmental defects where melanocytes fail to migrate to the skin during embryologic development. This can result in one or both blue eyes, in degenerative changes of the ear resulting in partial or total deafness and uniform white hair color.</a:t>
            </a:r>
            <a:endParaRPr/>
          </a:p>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
          <p:cNvSpPr txBox="1"/>
          <p:nvPr>
            <p:ph type="title"/>
          </p:nvPr>
        </p:nvSpPr>
        <p:spPr>
          <a:xfrm>
            <a:off x="501650" y="685800"/>
            <a:ext cx="9912350" cy="22733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b="1" lang="en-US" sz="5600">
                <a:solidFill>
                  <a:srgbClr val="C00000"/>
                </a:solidFill>
                <a:latin typeface="Arial"/>
                <a:ea typeface="Arial"/>
                <a:cs typeface="Arial"/>
                <a:sym typeface="Arial"/>
              </a:rPr>
              <a:t>Mendel’s Laws Not Perfect:</a:t>
            </a:r>
            <a:endParaRPr/>
          </a:p>
        </p:txBody>
      </p:sp>
      <p:sp>
        <p:nvSpPr>
          <p:cNvPr id="253" name="Google Shape;253;p3"/>
          <p:cNvSpPr txBox="1"/>
          <p:nvPr>
            <p:ph idx="1" type="body"/>
          </p:nvPr>
        </p:nvSpPr>
        <p:spPr>
          <a:xfrm>
            <a:off x="508000" y="2667000"/>
            <a:ext cx="8685213" cy="3344863"/>
          </a:xfrm>
          <a:prstGeom prst="rect">
            <a:avLst/>
          </a:prstGeom>
          <a:noFill/>
          <a:ln>
            <a:noFill/>
          </a:ln>
        </p:spPr>
        <p:txBody>
          <a:bodyPr anchorCtr="0" anchor="ctr" bIns="45700" lIns="91425" spcFirstLastPara="1" rIns="91425" wrap="square" tIns="45700">
            <a:noAutofit/>
          </a:bodyPr>
          <a:lstStyle/>
          <a:p>
            <a:pPr indent="-533400" lvl="0" marL="685800" rtl="0" algn="just">
              <a:spcBef>
                <a:spcPts val="0"/>
              </a:spcBef>
              <a:spcAft>
                <a:spcPts val="0"/>
              </a:spcAft>
              <a:buClr>
                <a:schemeClr val="lt2"/>
              </a:buClr>
              <a:buSzPts val="2156"/>
              <a:buFont typeface="Calibri"/>
              <a:buChar char="•"/>
            </a:pPr>
            <a:r>
              <a:rPr lang="en-US" sz="2800">
                <a:solidFill>
                  <a:schemeClr val="lt2"/>
                </a:solidFill>
                <a:latin typeface="Calibri"/>
                <a:ea typeface="Calibri"/>
                <a:cs typeface="Calibri"/>
                <a:sym typeface="Calibri"/>
              </a:rPr>
              <a:t>Shortly after people began to notice that not all traits are “Mendelian”</a:t>
            </a:r>
            <a:endParaRPr/>
          </a:p>
          <a:p>
            <a:pPr indent="-533400" lvl="1" marL="1244600" rtl="0" algn="just">
              <a:spcBef>
                <a:spcPts val="1700"/>
              </a:spcBef>
              <a:spcAft>
                <a:spcPts val="0"/>
              </a:spcAft>
              <a:buClr>
                <a:schemeClr val="lt2"/>
              </a:buClr>
              <a:buSzPts val="2156"/>
              <a:buFont typeface="Calibri"/>
              <a:buChar char="•"/>
            </a:pPr>
            <a:r>
              <a:rPr lang="en-US" sz="2800">
                <a:solidFill>
                  <a:schemeClr val="lt2"/>
                </a:solidFill>
                <a:latin typeface="Calibri"/>
                <a:ea typeface="Calibri"/>
                <a:cs typeface="Calibri"/>
                <a:sym typeface="Calibri"/>
              </a:rPr>
              <a:t>This means, they do NOT follow Mendel’s laws</a:t>
            </a:r>
            <a:endParaRPr/>
          </a:p>
          <a:p>
            <a:pPr indent="-533400" lvl="1" marL="1244600" rtl="0" algn="just">
              <a:spcBef>
                <a:spcPts val="1700"/>
              </a:spcBef>
              <a:spcAft>
                <a:spcPts val="0"/>
              </a:spcAft>
              <a:buClr>
                <a:schemeClr val="lt2"/>
              </a:buClr>
              <a:buSzPts val="2156"/>
              <a:buFont typeface="Calibri"/>
              <a:buChar char="•"/>
            </a:pPr>
            <a:r>
              <a:rPr lang="en-US" sz="2800">
                <a:solidFill>
                  <a:schemeClr val="lt2"/>
                </a:solidFill>
                <a:latin typeface="Calibri"/>
                <a:ea typeface="Calibri"/>
                <a:cs typeface="Calibri"/>
                <a:sym typeface="Calibri"/>
              </a:rPr>
              <a:t>Was he just lucky?</a:t>
            </a:r>
            <a:endParaRPr/>
          </a:p>
          <a:p>
            <a:pPr indent="-533400" lvl="0" marL="685800" rtl="0" algn="just">
              <a:spcBef>
                <a:spcPts val="1700"/>
              </a:spcBef>
              <a:spcAft>
                <a:spcPts val="0"/>
              </a:spcAft>
              <a:buClr>
                <a:schemeClr val="lt2"/>
              </a:buClr>
              <a:buSzPts val="2156"/>
              <a:buFont typeface="Calibri"/>
              <a:buChar char="•"/>
            </a:pPr>
            <a:r>
              <a:rPr lang="en-US" sz="2800">
                <a:solidFill>
                  <a:schemeClr val="lt2"/>
                </a:solidFill>
                <a:latin typeface="Calibri"/>
                <a:ea typeface="Calibri"/>
                <a:cs typeface="Calibri"/>
                <a:sym typeface="Calibri"/>
              </a:rPr>
              <a:t>Truth is, his laws are correct and did explain how genetics works</a:t>
            </a:r>
            <a:endParaRPr/>
          </a:p>
          <a:p>
            <a:pPr indent="-533400" lvl="1" marL="1244600" rtl="0" algn="just">
              <a:spcBef>
                <a:spcPts val="1700"/>
              </a:spcBef>
              <a:spcAft>
                <a:spcPts val="0"/>
              </a:spcAft>
              <a:buClr>
                <a:schemeClr val="lt2"/>
              </a:buClr>
              <a:buSzPts val="2156"/>
              <a:buFont typeface="Calibri"/>
              <a:buChar char="•"/>
            </a:pPr>
            <a:r>
              <a:rPr lang="en-US" sz="2800">
                <a:solidFill>
                  <a:schemeClr val="lt2"/>
                </a:solidFill>
                <a:latin typeface="Calibri"/>
                <a:ea typeface="Calibri"/>
                <a:cs typeface="Calibri"/>
                <a:sym typeface="Calibri"/>
              </a:rPr>
              <a:t>Real life is just more complicated than peas!</a:t>
            </a:r>
            <a:endParaRPr sz="2800">
              <a:solidFill>
                <a:schemeClr val="lt2"/>
              </a:solidFill>
              <a:latin typeface="Calibri"/>
              <a:ea typeface="Calibri"/>
              <a:cs typeface="Calibri"/>
              <a:sym typeface="Calibri"/>
            </a:endParaRPr>
          </a:p>
          <a:p>
            <a:pPr indent="0" lvl="0" marL="152400" rtl="0" algn="just">
              <a:spcBef>
                <a:spcPts val="1700"/>
              </a:spcBef>
              <a:spcAft>
                <a:spcPts val="0"/>
              </a:spcAft>
              <a:buClr>
                <a:srgbClr val="000000"/>
              </a:buClr>
              <a:buSzPts val="2156"/>
              <a:buFont typeface="Calibri"/>
              <a:buNone/>
            </a:pPr>
            <a:r>
              <a:rPr lang="en-US" sz="2800"/>
              <a:t>There are some exceptions </a:t>
            </a:r>
            <a:r>
              <a:rPr lang="en-US" sz="2800">
                <a:solidFill>
                  <a:srgbClr val="C00000"/>
                </a:solidFill>
                <a:latin typeface="Arial"/>
                <a:ea typeface="Arial"/>
                <a:cs typeface="Arial"/>
                <a:sym typeface="Arial"/>
              </a:rPr>
              <a:t>altering Mendel’s ratios…</a:t>
            </a:r>
            <a:endParaRPr sz="2800">
              <a:solidFill>
                <a:schemeClr val="lt2"/>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0"/>
          <p:cNvSpPr txBox="1"/>
          <p:nvPr>
            <p:ph type="title"/>
          </p:nvPr>
        </p:nvSpPr>
        <p:spPr>
          <a:xfrm>
            <a:off x="127000" y="609600"/>
            <a:ext cx="8928100" cy="22733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b="1" lang="en-US">
                <a:solidFill>
                  <a:srgbClr val="C00000"/>
                </a:solidFill>
                <a:latin typeface="Arial"/>
                <a:ea typeface="Arial"/>
                <a:cs typeface="Arial"/>
                <a:sym typeface="Arial"/>
              </a:rPr>
              <a:t>GENE INTERACTIONS</a:t>
            </a:r>
            <a:endParaRPr/>
          </a:p>
        </p:txBody>
      </p:sp>
      <p:sp>
        <p:nvSpPr>
          <p:cNvPr id="500" name="Google Shape;500;p30"/>
          <p:cNvSpPr txBox="1"/>
          <p:nvPr>
            <p:ph idx="1" type="body"/>
          </p:nvPr>
        </p:nvSpPr>
        <p:spPr>
          <a:xfrm>
            <a:off x="431800" y="3733800"/>
            <a:ext cx="9144000" cy="3733800"/>
          </a:xfrm>
          <a:prstGeom prst="rect">
            <a:avLst/>
          </a:prstGeom>
          <a:noFill/>
          <a:ln>
            <a:noFill/>
          </a:ln>
        </p:spPr>
        <p:txBody>
          <a:bodyPr anchorCtr="0" anchor="ctr" bIns="45700" lIns="91425" spcFirstLastPara="1" rIns="91425" wrap="square" tIns="45700">
            <a:noAutofit/>
          </a:bodyPr>
          <a:lstStyle/>
          <a:p>
            <a:pPr indent="0" lvl="0" marL="152400" rtl="0" algn="l">
              <a:spcBef>
                <a:spcPts val="0"/>
              </a:spcBef>
              <a:spcAft>
                <a:spcPts val="0"/>
              </a:spcAft>
              <a:buClr>
                <a:srgbClr val="000000"/>
              </a:buClr>
              <a:buSzPts val="2156"/>
              <a:buFont typeface="Calibri"/>
              <a:buNone/>
            </a:pPr>
            <a:r>
              <a:rPr lang="en-US" sz="2800"/>
              <a:t>Other variations on Mendel’s rules involve interactions between pairs of genes. Many characteristics are controlled by more than one gene, and when two genes affect the same process, they can interact with each other in a variety of different ways. </a:t>
            </a:r>
            <a:endParaRPr b="1" sz="2800">
              <a:latin typeface="Radley"/>
              <a:ea typeface="Radley"/>
              <a:cs typeface="Radley"/>
              <a:sym typeface="Radle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1"/>
          <p:cNvSpPr txBox="1"/>
          <p:nvPr>
            <p:ph idx="1" type="body"/>
          </p:nvPr>
        </p:nvSpPr>
        <p:spPr>
          <a:xfrm>
            <a:off x="431800" y="2438400"/>
            <a:ext cx="8991600" cy="4419600"/>
          </a:xfrm>
          <a:prstGeom prst="rect">
            <a:avLst/>
          </a:prstGeom>
          <a:noFill/>
          <a:ln>
            <a:noFill/>
          </a:ln>
        </p:spPr>
        <p:txBody>
          <a:bodyPr anchorCtr="0" anchor="ctr" bIns="45700" lIns="91425" spcFirstLastPara="1" rIns="91425" wrap="square" tIns="45700">
            <a:noAutofit/>
          </a:bodyPr>
          <a:lstStyle/>
          <a:p>
            <a:pPr indent="0" lvl="0" marL="152400" rtl="0" algn="l">
              <a:spcBef>
                <a:spcPts val="0"/>
              </a:spcBef>
              <a:spcAft>
                <a:spcPts val="0"/>
              </a:spcAft>
              <a:buClr>
                <a:srgbClr val="000000"/>
              </a:buClr>
              <a:buSzPts val="2464"/>
              <a:buFont typeface="Calibri"/>
              <a:buNone/>
            </a:pPr>
            <a:r>
              <a:rPr lang="en-US"/>
              <a:t>For example:</a:t>
            </a:r>
            <a:endParaRPr/>
          </a:p>
          <a:p>
            <a:pPr indent="0" lvl="0" marL="152400" rtl="0" algn="l">
              <a:spcBef>
                <a:spcPts val="1700"/>
              </a:spcBef>
              <a:spcAft>
                <a:spcPts val="0"/>
              </a:spcAft>
              <a:buClr>
                <a:srgbClr val="800000"/>
              </a:buClr>
              <a:buSzPts val="2464"/>
              <a:buFont typeface="Calibri"/>
              <a:buNone/>
            </a:pPr>
            <a:r>
              <a:rPr b="1" lang="en-US" u="sng">
                <a:solidFill>
                  <a:srgbClr val="800000"/>
                </a:solidFill>
              </a:rPr>
              <a:t>Epistasis</a:t>
            </a:r>
            <a:r>
              <a:rPr lang="en-US"/>
              <a:t>: The alleles of one gene may mask or conceal the alleles of another gene.</a:t>
            </a:r>
            <a:endParaRPr/>
          </a:p>
          <a:p>
            <a:pPr indent="-533400" lvl="0" marL="685800" rtl="0" algn="l">
              <a:spcBef>
                <a:spcPts val="1700"/>
              </a:spcBef>
              <a:spcAft>
                <a:spcPts val="0"/>
              </a:spcAft>
              <a:buClr>
                <a:srgbClr val="000000"/>
              </a:buClr>
              <a:buSzPts val="2464"/>
              <a:buFont typeface="Calibri"/>
              <a:buChar char="•"/>
            </a:pPr>
            <a:r>
              <a:rPr lang="en-US"/>
              <a:t>In addition, some gene pairs lie near one another on a chromosome and are genetically linked, meaning that they don’t assort independently.</a:t>
            </a:r>
            <a:endParaRPr/>
          </a:p>
          <a:p>
            <a:pPr indent="-533400" lvl="0" marL="685800" rtl="0" algn="l">
              <a:spcBef>
                <a:spcPts val="1700"/>
              </a:spcBef>
              <a:spcAft>
                <a:spcPts val="0"/>
              </a:spcAft>
              <a:buClr>
                <a:srgbClr val="000000"/>
              </a:buClr>
              <a:buSzPts val="2464"/>
              <a:buFont typeface="Calibri"/>
              <a:buChar char="•"/>
            </a:pPr>
            <a:r>
              <a:rPr lang="en-US"/>
              <a:t>The term epistasis describes a certain relationship between genes, where an allele of one gene (e.g., ‘spread’) hides or masks the visible output, or phenotype, of another gene.</a:t>
            </a:r>
            <a:endParaRPr/>
          </a:p>
          <a:p>
            <a:pPr indent="-376936" lvl="0" marL="685800" rtl="0" algn="l">
              <a:spcBef>
                <a:spcPts val="1700"/>
              </a:spcBef>
              <a:spcAft>
                <a:spcPts val="0"/>
              </a:spcAft>
              <a:buClr>
                <a:srgbClr val="000000"/>
              </a:buClr>
              <a:buSzPts val="2464"/>
              <a:buFont typeface="Calibri"/>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2"/>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p>
        </p:txBody>
      </p:sp>
      <p:sp>
        <p:nvSpPr>
          <p:cNvPr id="512" name="Google Shape;512;p32"/>
          <p:cNvSpPr txBox="1"/>
          <p:nvPr>
            <p:ph idx="1" type="body"/>
          </p:nvPr>
        </p:nvSpPr>
        <p:spPr>
          <a:xfrm>
            <a:off x="355600" y="1905000"/>
            <a:ext cx="9296400" cy="44196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2464"/>
              <a:buFont typeface="Calibri"/>
              <a:buChar char="•"/>
            </a:pPr>
            <a:r>
              <a:rPr lang="en-US"/>
              <a:t>Epistasis occurs when genes at </a:t>
            </a:r>
            <a:r>
              <a:rPr b="1" lang="en-US"/>
              <a:t>two different loci interact to affect the expression of a single trait</a:t>
            </a:r>
            <a:r>
              <a:rPr lang="en-US"/>
              <a:t>. A gene can either mask or modify the phenotype controlled by the other gene. </a:t>
            </a:r>
            <a:endParaRPr/>
          </a:p>
          <a:p>
            <a:pPr indent="0" lvl="0" marL="152400" rtl="0" algn="l">
              <a:spcBef>
                <a:spcPts val="1700"/>
              </a:spcBef>
              <a:spcAft>
                <a:spcPts val="0"/>
              </a:spcAft>
              <a:buClr>
                <a:srgbClr val="000000"/>
              </a:buClr>
              <a:buSzPts val="2156"/>
              <a:buFont typeface="Calibri"/>
              <a:buNone/>
            </a:pPr>
            <a:r>
              <a:rPr lang="en-US" sz="2800"/>
              <a:t>(think about the differences between pleitropy and epistasis)</a:t>
            </a:r>
            <a:endParaRPr/>
          </a:p>
          <a:p>
            <a:pPr indent="-533400" lvl="0" marL="685800" rtl="0" algn="l">
              <a:spcBef>
                <a:spcPts val="1700"/>
              </a:spcBef>
              <a:spcAft>
                <a:spcPts val="0"/>
              </a:spcAft>
              <a:buClr>
                <a:srgbClr val="000000"/>
              </a:buClr>
              <a:buSzPts val="2464"/>
              <a:buFont typeface="Calibri"/>
              <a:buChar char="•"/>
            </a:pPr>
            <a:r>
              <a:rPr lang="en-US"/>
              <a:t>The gene that does the masking/modifying is referred to as </a:t>
            </a:r>
            <a:r>
              <a:rPr b="1" lang="en-US"/>
              <a:t>epistatic</a:t>
            </a:r>
            <a:r>
              <a:rPr lang="en-US"/>
              <a:t>, while the gene that is masked/modified is referred to as </a:t>
            </a:r>
            <a:r>
              <a:rPr b="1" lang="en-US"/>
              <a:t>hypostatic</a:t>
            </a:r>
            <a:r>
              <a:rPr lang="en-US"/>
              <a:t>.</a:t>
            </a:r>
            <a:endParaRPr/>
          </a:p>
          <a:p>
            <a:pPr indent="0" lvl="0" marL="152400" rtl="0" algn="l">
              <a:spcBef>
                <a:spcPts val="1700"/>
              </a:spcBef>
              <a:spcAft>
                <a:spcPts val="0"/>
              </a:spcAft>
              <a:buClr>
                <a:srgbClr val="000000"/>
              </a:buClr>
              <a:buSzPts val="2464"/>
              <a:buFont typeface="Calibri"/>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3"/>
          <p:cNvSpPr/>
          <p:nvPr/>
        </p:nvSpPr>
        <p:spPr>
          <a:xfrm>
            <a:off x="1574800" y="4495800"/>
            <a:ext cx="7162800" cy="2438400"/>
          </a:xfrm>
          <a:prstGeom prst="irregularSeal2">
            <a:avLst/>
          </a:prstGeom>
          <a:solidFill>
            <a:srgbClr val="FEECDE"/>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3200">
              <a:solidFill>
                <a:srgbClr val="000000"/>
              </a:solidFill>
              <a:latin typeface="Radley"/>
              <a:ea typeface="Radley"/>
              <a:cs typeface="Radley"/>
              <a:sym typeface="Radley"/>
            </a:endParaRPr>
          </a:p>
        </p:txBody>
      </p:sp>
      <p:sp>
        <p:nvSpPr>
          <p:cNvPr id="519" name="Google Shape;519;p33"/>
          <p:cNvSpPr txBox="1"/>
          <p:nvPr>
            <p:ph type="title"/>
          </p:nvPr>
        </p:nvSpPr>
        <p:spPr>
          <a:xfrm>
            <a:off x="2565400" y="1219200"/>
            <a:ext cx="56388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a:t>Recessive epistasis </a:t>
            </a:r>
            <a:endParaRPr b="1">
              <a:latin typeface="Arial"/>
              <a:ea typeface="Arial"/>
              <a:cs typeface="Arial"/>
              <a:sym typeface="Arial"/>
            </a:endParaRPr>
          </a:p>
        </p:txBody>
      </p:sp>
      <p:sp>
        <p:nvSpPr>
          <p:cNvPr id="520" name="Google Shape;520;p33"/>
          <p:cNvSpPr txBox="1"/>
          <p:nvPr/>
        </p:nvSpPr>
        <p:spPr>
          <a:xfrm>
            <a:off x="4622800" y="3200400"/>
            <a:ext cx="1210588" cy="1200329"/>
          </a:xfrm>
          <a:prstGeom prst="rect">
            <a:avLst/>
          </a:prstGeom>
          <a:no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rgbClr val="000000"/>
                </a:solidFill>
                <a:latin typeface="Radley"/>
                <a:ea typeface="Radley"/>
                <a:cs typeface="Radley"/>
                <a:sym typeface="Radley"/>
              </a:rPr>
              <a:t>aa</a:t>
            </a:r>
            <a:endParaRPr b="1" sz="7200">
              <a:solidFill>
                <a:srgbClr val="000000"/>
              </a:solidFill>
              <a:latin typeface="Radley"/>
              <a:ea typeface="Radley"/>
              <a:cs typeface="Radley"/>
              <a:sym typeface="Radley"/>
            </a:endParaRPr>
          </a:p>
        </p:txBody>
      </p:sp>
      <p:sp>
        <p:nvSpPr>
          <p:cNvPr id="521" name="Google Shape;521;p33"/>
          <p:cNvSpPr txBox="1"/>
          <p:nvPr/>
        </p:nvSpPr>
        <p:spPr>
          <a:xfrm>
            <a:off x="3403600" y="5334000"/>
            <a:ext cx="1210589" cy="1015663"/>
          </a:xfrm>
          <a:prstGeom prst="rect">
            <a:avLst/>
          </a:prstGeom>
          <a:solidFill>
            <a:schemeClr val="lt1"/>
          </a:solidFill>
          <a:ln cap="flat" cmpd="sng" w="34925">
            <a:solidFill>
              <a:srgbClr val="FFFFFF"/>
            </a:solidFill>
            <a:prstDash val="solid"/>
            <a:round/>
            <a:headEnd len="sm" w="sm" type="none"/>
            <a:tailEnd len="sm" w="sm" type="none"/>
          </a:ln>
          <a:effectLst>
            <a:outerShdw blurRad="317500" algn="ctr">
              <a:srgbClr val="000000">
                <a:alpha val="4274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000000"/>
                </a:solidFill>
                <a:latin typeface="Radley"/>
                <a:ea typeface="Radley"/>
                <a:cs typeface="Radley"/>
                <a:sym typeface="Radley"/>
              </a:rPr>
              <a:t>BB</a:t>
            </a:r>
            <a:endParaRPr/>
          </a:p>
        </p:txBody>
      </p:sp>
      <p:sp>
        <p:nvSpPr>
          <p:cNvPr id="522" name="Google Shape;522;p33"/>
          <p:cNvSpPr txBox="1"/>
          <p:nvPr/>
        </p:nvSpPr>
        <p:spPr>
          <a:xfrm>
            <a:off x="5689600" y="5257800"/>
            <a:ext cx="1125629" cy="1015663"/>
          </a:xfrm>
          <a:prstGeom prst="rect">
            <a:avLst/>
          </a:prstGeom>
          <a:solidFill>
            <a:schemeClr val="lt1"/>
          </a:solidFill>
          <a:ln cap="flat" cmpd="sng" w="34925">
            <a:solidFill>
              <a:srgbClr val="FFFFFF"/>
            </a:solidFill>
            <a:prstDash val="solid"/>
            <a:round/>
            <a:headEnd len="sm" w="sm" type="none"/>
            <a:tailEnd len="sm" w="sm" type="none"/>
          </a:ln>
          <a:effectLst>
            <a:outerShdw blurRad="317500" algn="ctr">
              <a:srgbClr val="000000">
                <a:alpha val="4274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000000"/>
                </a:solidFill>
                <a:latin typeface="Radley"/>
                <a:ea typeface="Radley"/>
                <a:cs typeface="Radley"/>
                <a:sym typeface="Radley"/>
              </a:rPr>
              <a:t>Bb</a:t>
            </a:r>
            <a:endParaRPr b="1" sz="6000">
              <a:solidFill>
                <a:srgbClr val="000000"/>
              </a:solidFill>
              <a:latin typeface="Radley"/>
              <a:ea typeface="Radley"/>
              <a:cs typeface="Radley"/>
              <a:sym typeface="Radley"/>
            </a:endParaRPr>
          </a:p>
        </p:txBody>
      </p:sp>
      <p:sp>
        <p:nvSpPr>
          <p:cNvPr id="523" name="Google Shape;523;p33"/>
          <p:cNvSpPr txBox="1"/>
          <p:nvPr/>
        </p:nvSpPr>
        <p:spPr>
          <a:xfrm>
            <a:off x="431800" y="2362200"/>
            <a:ext cx="99568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00"/>
                </a:solidFill>
                <a:latin typeface="Radley"/>
                <a:ea typeface="Radley"/>
                <a:cs typeface="Radley"/>
                <a:sym typeface="Radley"/>
              </a:rPr>
              <a:t>the recessive allele of the gene "A" masks the phenotypic expression of the allele of the gene ”B".</a:t>
            </a:r>
            <a:endParaRPr/>
          </a:p>
        </p:txBody>
      </p:sp>
      <p:sp>
        <p:nvSpPr>
          <p:cNvPr id="524" name="Google Shape;524;p33"/>
          <p:cNvSpPr/>
          <p:nvPr/>
        </p:nvSpPr>
        <p:spPr>
          <a:xfrm rot="1677157">
            <a:off x="3937000" y="3886200"/>
            <a:ext cx="533400" cy="1143000"/>
          </a:xfrm>
          <a:prstGeom prst="lightningBol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3200">
              <a:solidFill>
                <a:srgbClr val="000000"/>
              </a:solidFill>
              <a:latin typeface="Radley"/>
              <a:ea typeface="Radley"/>
              <a:cs typeface="Radley"/>
              <a:sym typeface="Radley"/>
            </a:endParaRPr>
          </a:p>
        </p:txBody>
      </p:sp>
      <p:sp>
        <p:nvSpPr>
          <p:cNvPr id="525" name="Google Shape;525;p33"/>
          <p:cNvSpPr/>
          <p:nvPr/>
        </p:nvSpPr>
        <p:spPr>
          <a:xfrm rot="528788">
            <a:off x="5849938" y="3944938"/>
            <a:ext cx="533400" cy="1143000"/>
          </a:xfrm>
          <a:prstGeom prst="lightningBol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3200">
              <a:solidFill>
                <a:srgbClr val="000000"/>
              </a:solidFill>
              <a:latin typeface="Radley"/>
              <a:ea typeface="Radley"/>
              <a:cs typeface="Radley"/>
              <a:sym typeface="Radley"/>
            </a:endParaRPr>
          </a:p>
        </p:txBody>
      </p:sp>
      <p:sp>
        <p:nvSpPr>
          <p:cNvPr id="526" name="Google Shape;526;p33"/>
          <p:cNvSpPr txBox="1"/>
          <p:nvPr/>
        </p:nvSpPr>
        <p:spPr>
          <a:xfrm>
            <a:off x="4546600" y="4876800"/>
            <a:ext cx="1040670" cy="1015663"/>
          </a:xfrm>
          <a:prstGeom prst="rect">
            <a:avLst/>
          </a:prstGeom>
          <a:solidFill>
            <a:schemeClr val="lt1"/>
          </a:solidFill>
          <a:ln cap="flat" cmpd="sng" w="34925">
            <a:solidFill>
              <a:srgbClr val="FFFFFF"/>
            </a:solidFill>
            <a:prstDash val="solid"/>
            <a:round/>
            <a:headEnd len="sm" w="sm" type="none"/>
            <a:tailEnd len="sm" w="sm" type="none"/>
          </a:ln>
          <a:effectLst>
            <a:outerShdw blurRad="317500" algn="ctr">
              <a:srgbClr val="000000">
                <a:alpha val="4274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000000"/>
                </a:solidFill>
                <a:latin typeface="Radley"/>
                <a:ea typeface="Radley"/>
                <a:cs typeface="Radley"/>
                <a:sym typeface="Radley"/>
              </a:rPr>
              <a:t>bb</a:t>
            </a:r>
            <a:endParaRPr b="1" sz="6000">
              <a:solidFill>
                <a:srgbClr val="000000"/>
              </a:solidFill>
              <a:latin typeface="Radley"/>
              <a:ea typeface="Radley"/>
              <a:cs typeface="Radley"/>
              <a:sym typeface="Radle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4"/>
          <p:cNvSpPr txBox="1"/>
          <p:nvPr>
            <p:ph idx="1" type="body"/>
          </p:nvPr>
        </p:nvSpPr>
        <p:spPr>
          <a:xfrm>
            <a:off x="-254000" y="762000"/>
            <a:ext cx="10414000" cy="25908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1848"/>
              <a:buFont typeface="Calibri"/>
              <a:buChar char="•"/>
            </a:pPr>
            <a:r>
              <a:rPr lang="en-US" sz="2400"/>
              <a:t>Black is dominant to chocolate; represented by letters B (black) or b (chocolate). Yellow is recessive epistatic (when present, it blocks the expression of the black and chocolate alleles) E or e.</a:t>
            </a:r>
            <a:endParaRPr/>
          </a:p>
          <a:p>
            <a:pPr indent="-416052" lvl="0" marL="685800" rtl="0" algn="l">
              <a:spcBef>
                <a:spcPts val="1700"/>
              </a:spcBef>
              <a:spcAft>
                <a:spcPts val="0"/>
              </a:spcAft>
              <a:buClr>
                <a:srgbClr val="000000"/>
              </a:buClr>
              <a:buSzPts val="1848"/>
              <a:buFont typeface="Calibri"/>
              <a:buNone/>
            </a:pPr>
            <a:r>
              <a:t/>
            </a:r>
            <a:endParaRPr sz="2400"/>
          </a:p>
          <a:p>
            <a:pPr indent="-416052" lvl="0" marL="685800" rtl="0" algn="l">
              <a:spcBef>
                <a:spcPts val="1700"/>
              </a:spcBef>
              <a:spcAft>
                <a:spcPts val="0"/>
              </a:spcAft>
              <a:buClr>
                <a:srgbClr val="000000"/>
              </a:buClr>
              <a:buSzPts val="1848"/>
              <a:buFont typeface="Calibri"/>
              <a:buNone/>
            </a:pPr>
            <a:r>
              <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5"/>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6"/>
          <p:cNvSpPr txBox="1"/>
          <p:nvPr>
            <p:ph type="title"/>
          </p:nvPr>
        </p:nvSpPr>
        <p:spPr>
          <a:xfrm>
            <a:off x="508000" y="1219200"/>
            <a:ext cx="8763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a:t>An analogy might be easier to understand.</a:t>
            </a:r>
            <a:br>
              <a:rPr lang="en-US"/>
            </a:br>
            <a:endParaRPr/>
          </a:p>
        </p:txBody>
      </p:sp>
      <p:sp>
        <p:nvSpPr>
          <p:cNvPr id="544" name="Google Shape;544;p36"/>
          <p:cNvSpPr txBox="1"/>
          <p:nvPr>
            <p:ph idx="1" type="body"/>
          </p:nvPr>
        </p:nvSpPr>
        <p:spPr>
          <a:xfrm>
            <a:off x="0" y="3733800"/>
            <a:ext cx="9775371" cy="44196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1694"/>
              <a:buFont typeface="Calibri"/>
              <a:buChar char="•"/>
            </a:pPr>
            <a:r>
              <a:rPr lang="en-US" sz="2200"/>
              <a:t>Let’s say workers A, B, and C carry out the steps for painting a design on a poster. Like genes, a, b, and c are the instructions.</a:t>
            </a:r>
            <a:endParaRPr/>
          </a:p>
          <a:p>
            <a:pPr indent="-533400" lvl="0" marL="685800" rtl="0" algn="l">
              <a:spcBef>
                <a:spcPts val="1700"/>
              </a:spcBef>
              <a:spcAft>
                <a:spcPts val="0"/>
              </a:spcAft>
              <a:buClr>
                <a:srgbClr val="000000"/>
              </a:buClr>
              <a:buSzPts val="1694"/>
              <a:buFont typeface="Calibri"/>
              <a:buChar char="•"/>
            </a:pPr>
            <a:r>
              <a:rPr lang="en-US" sz="2200"/>
              <a:t>Worker A puts paint into the tray; a tells it how. </a:t>
            </a:r>
            <a:endParaRPr/>
          </a:p>
          <a:p>
            <a:pPr indent="-533400" lvl="0" marL="685800" rtl="0" algn="l">
              <a:spcBef>
                <a:spcPts val="1700"/>
              </a:spcBef>
              <a:spcAft>
                <a:spcPts val="0"/>
              </a:spcAft>
              <a:buClr>
                <a:srgbClr val="000000"/>
              </a:buClr>
              <a:buSzPts val="1694"/>
              <a:buFont typeface="Calibri"/>
              <a:buChar char="•"/>
            </a:pPr>
            <a:r>
              <a:rPr lang="en-US" sz="2200"/>
              <a:t>Worker B adds dye to the paint; b tells it what color. </a:t>
            </a:r>
            <a:endParaRPr/>
          </a:p>
          <a:p>
            <a:pPr indent="-533400" lvl="0" marL="685800" rtl="0" algn="l">
              <a:spcBef>
                <a:spcPts val="1700"/>
              </a:spcBef>
              <a:spcAft>
                <a:spcPts val="0"/>
              </a:spcAft>
              <a:buClr>
                <a:srgbClr val="000000"/>
              </a:buClr>
              <a:buSzPts val="1694"/>
              <a:buFont typeface="Calibri"/>
              <a:buChar char="•"/>
            </a:pPr>
            <a:r>
              <a:rPr lang="en-US" sz="2200"/>
              <a:t>Worker C paints a design on the poster; c tells it what design.</a:t>
            </a:r>
            <a:endParaRPr/>
          </a:p>
        </p:txBody>
      </p:sp>
      <p:sp>
        <p:nvSpPr>
          <p:cNvPr id="545" name="Google Shape;545;p36"/>
          <p:cNvSpPr/>
          <p:nvPr/>
        </p:nvSpPr>
        <p:spPr>
          <a:xfrm>
            <a:off x="2032000" y="4419600"/>
            <a:ext cx="5080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Radley"/>
                <a:ea typeface="Radley"/>
                <a:cs typeface="Radley"/>
                <a:sym typeface="Radley"/>
              </a:rPr>
              <a:t>https://learn.genetics.utah.edu/content/pigeons/epistasis/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7"/>
          <p:cNvSpPr txBox="1"/>
          <p:nvPr>
            <p:ph type="title"/>
          </p:nvPr>
        </p:nvSpPr>
        <p:spPr>
          <a:xfrm>
            <a:off x="1460500" y="11049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t/>
            </a:r>
            <a:endParaRPr/>
          </a:p>
        </p:txBody>
      </p:sp>
      <p:sp>
        <p:nvSpPr>
          <p:cNvPr id="551" name="Google Shape;551;p37"/>
          <p:cNvSpPr/>
          <p:nvPr/>
        </p:nvSpPr>
        <p:spPr>
          <a:xfrm>
            <a:off x="279400" y="5105400"/>
            <a:ext cx="9220200"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000000"/>
                </a:solidFill>
                <a:latin typeface="Calibri"/>
                <a:ea typeface="Calibri"/>
                <a:cs typeface="Calibri"/>
                <a:sym typeface="Calibri"/>
              </a:rPr>
              <a:t>This broken version of a is epistatic to b and c: the final product (a blank poster) shows no evidence of what B and C have been told to do. We can’t tell if B’s instructions said to add red or blue, or if C’s said to draw a circle or a square.</a:t>
            </a:r>
            <a:endParaRPr/>
          </a:p>
          <a:p>
            <a:pPr indent="0" lvl="0" marL="0" marR="0" rtl="0" algn="l">
              <a:spcBef>
                <a:spcPts val="0"/>
              </a:spcBef>
              <a:spcAft>
                <a:spcPts val="0"/>
              </a:spcAft>
              <a:buNone/>
            </a:pPr>
            <a:r>
              <a:t/>
            </a:r>
            <a:endParaRPr sz="2200">
              <a:solidFill>
                <a:srgbClr val="000000"/>
              </a:solidFill>
              <a:latin typeface="Calibri"/>
              <a:ea typeface="Calibri"/>
              <a:cs typeface="Calibri"/>
              <a:sym typeface="Calibri"/>
            </a:endParaRPr>
          </a:p>
          <a:p>
            <a:pPr indent="0" lvl="0" marL="0" marR="0" rtl="0" algn="l">
              <a:spcBef>
                <a:spcPts val="0"/>
              </a:spcBef>
              <a:spcAft>
                <a:spcPts val="0"/>
              </a:spcAft>
              <a:buNone/>
            </a:pPr>
            <a:r>
              <a:rPr lang="en-US" sz="2200">
                <a:solidFill>
                  <a:srgbClr val="000000"/>
                </a:solidFill>
                <a:latin typeface="Calibri"/>
                <a:ea typeface="Calibri"/>
                <a:cs typeface="Calibri"/>
                <a:sym typeface="Calibri"/>
              </a:rPr>
              <a:t>The important aspect of epistasis is that it doesn’t just influence the phenotype, it hides the output of another gene or genes.</a:t>
            </a:r>
            <a:endParaRPr/>
          </a:p>
        </p:txBody>
      </p:sp>
      <p:sp>
        <p:nvSpPr>
          <p:cNvPr id="552" name="Google Shape;552;p37"/>
          <p:cNvSpPr/>
          <p:nvPr/>
        </p:nvSpPr>
        <p:spPr>
          <a:xfrm>
            <a:off x="1879600" y="4572000"/>
            <a:ext cx="5080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Radley"/>
                <a:ea typeface="Radley"/>
                <a:cs typeface="Radley"/>
                <a:sym typeface="Radley"/>
              </a:rPr>
              <a:t>https://learn.genetics.utah.edu/content/pigeons/epistasis/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8"/>
          <p:cNvSpPr txBox="1"/>
          <p:nvPr>
            <p:ph type="title"/>
          </p:nvPr>
        </p:nvSpPr>
        <p:spPr>
          <a:xfrm>
            <a:off x="1422400" y="9144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b="1" lang="en-US" sz="5400">
                <a:latin typeface="Arial"/>
                <a:ea typeface="Arial"/>
                <a:cs typeface="Arial"/>
                <a:sym typeface="Arial"/>
              </a:rPr>
              <a:t>MULTIPLE GENES</a:t>
            </a:r>
            <a:endParaRPr/>
          </a:p>
        </p:txBody>
      </p:sp>
      <p:sp>
        <p:nvSpPr>
          <p:cNvPr id="558" name="Google Shape;558;p38"/>
          <p:cNvSpPr txBox="1"/>
          <p:nvPr>
            <p:ph idx="1" type="body"/>
          </p:nvPr>
        </p:nvSpPr>
        <p:spPr>
          <a:xfrm>
            <a:off x="355600" y="2438400"/>
            <a:ext cx="9220200" cy="44196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1848"/>
              <a:buFont typeface="Calibri"/>
              <a:buChar char="•"/>
            </a:pPr>
            <a:r>
              <a:rPr lang="en-US" sz="2400">
                <a:latin typeface="Calibri"/>
                <a:ea typeface="Calibri"/>
                <a:cs typeface="Calibri"/>
                <a:sym typeface="Calibri"/>
              </a:rPr>
              <a:t>Height and other similar features are controlled not just by one gene, but rather, by multiple (often many) genes that each make a small contribution to the overall outcome. This inheritance pattern is sometimes called polygenic inheritance (poly- = many). For instance, a recent study found over 400 genes linked to variation in height.</a:t>
            </a:r>
            <a:endParaRPr/>
          </a:p>
          <a:p>
            <a:pPr indent="-533400" lvl="0" marL="685800" rtl="0" algn="l">
              <a:spcBef>
                <a:spcPts val="1700"/>
              </a:spcBef>
              <a:spcAft>
                <a:spcPts val="0"/>
              </a:spcAft>
              <a:buClr>
                <a:srgbClr val="000000"/>
              </a:buClr>
              <a:buSzPts val="1848"/>
              <a:buFont typeface="Calibri"/>
              <a:buChar char="•"/>
            </a:pPr>
            <a:r>
              <a:rPr lang="en-US" sz="2400">
                <a:latin typeface="Calibri"/>
                <a:ea typeface="Calibri"/>
                <a:cs typeface="Calibri"/>
                <a:sym typeface="Calibri"/>
              </a:rPr>
              <a:t>When there are large numbers of genes involved, it becomes hard to distinguish the effect of each individual gene, and even harder to see that gene variants (alleles) are inherited according to Mendelian rules. In an additional complication, height doesn’t just depend on genetics: it also depends on environmental factors, such as a child’s overall health and the type of nutrition he or she gets while growing up.</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9"/>
          <p:cNvSpPr txBox="1"/>
          <p:nvPr>
            <p:ph idx="1" type="body"/>
          </p:nvPr>
        </p:nvSpPr>
        <p:spPr>
          <a:xfrm>
            <a:off x="203200" y="2057400"/>
            <a:ext cx="9296400" cy="44196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1925"/>
              <a:buFont typeface="Calibri"/>
              <a:buChar char="•"/>
            </a:pPr>
            <a:r>
              <a:rPr lang="en-US" sz="2500"/>
              <a:t>Under different environmental conditions, polygenic inheritance leads to a continuous, or quantitative, variation of the character in a biological population.</a:t>
            </a:r>
            <a:endParaRPr/>
          </a:p>
          <a:p>
            <a:pPr indent="-533400" lvl="0" marL="685800" rtl="0" algn="l">
              <a:spcBef>
                <a:spcPts val="1700"/>
              </a:spcBef>
              <a:spcAft>
                <a:spcPts val="0"/>
              </a:spcAft>
              <a:buClr>
                <a:srgbClr val="000000"/>
              </a:buClr>
              <a:buSzPts val="1925"/>
              <a:buFont typeface="Calibri"/>
              <a:buChar char="•"/>
            </a:pPr>
            <a:r>
              <a:rPr lang="en-US" sz="2500"/>
              <a:t>Most characters are quantitative, for example, </a:t>
            </a:r>
            <a:r>
              <a:rPr b="1" lang="en-US" sz="2500"/>
              <a:t>an organism’s size, weight, color, and sometimes, resistance to disease, as well as many economically important properties possessed by agricultural animals, for example, the yield and fat content of milk in cows, the clip and color of wool in sheep, and the egg-laying capacity and egg size in chickens.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
          <p:cNvSpPr txBox="1"/>
          <p:nvPr>
            <p:ph type="title"/>
          </p:nvPr>
        </p:nvSpPr>
        <p:spPr>
          <a:xfrm>
            <a:off x="203200" y="533400"/>
            <a:ext cx="9144000" cy="1270000"/>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lang="en-US">
                <a:solidFill>
                  <a:schemeClr val="lt2"/>
                </a:solidFill>
              </a:rPr>
              <a:t>Exceptions of mendelian rules.</a:t>
            </a:r>
            <a:endParaRPr/>
          </a:p>
        </p:txBody>
      </p:sp>
      <p:sp>
        <p:nvSpPr>
          <p:cNvPr id="260" name="Google Shape;260;p4"/>
          <p:cNvSpPr txBox="1"/>
          <p:nvPr>
            <p:ph idx="1" type="body"/>
          </p:nvPr>
        </p:nvSpPr>
        <p:spPr>
          <a:xfrm>
            <a:off x="185821" y="1600200"/>
            <a:ext cx="9753600" cy="5591175"/>
          </a:xfrm>
          <a:prstGeom prst="rect">
            <a:avLst/>
          </a:prstGeom>
          <a:noFill/>
          <a:ln>
            <a:noFill/>
          </a:ln>
        </p:spPr>
        <p:txBody>
          <a:bodyPr anchorCtr="0" anchor="ctr" bIns="45700" lIns="91425" spcFirstLastPara="1" rIns="91425" wrap="square" tIns="45700">
            <a:noAutofit/>
          </a:bodyPr>
          <a:lstStyle/>
          <a:p>
            <a:pPr indent="-500253" lvl="0" marL="676275" rtl="0" algn="l">
              <a:lnSpc>
                <a:spcPct val="90000"/>
              </a:lnSpc>
              <a:spcBef>
                <a:spcPts val="0"/>
              </a:spcBef>
              <a:spcAft>
                <a:spcPts val="0"/>
              </a:spcAft>
              <a:buClr>
                <a:srgbClr val="000000"/>
              </a:buClr>
              <a:buSzPts val="2772"/>
              <a:buFont typeface="Calibri"/>
              <a:buNone/>
            </a:pPr>
            <a:r>
              <a:t/>
            </a:r>
            <a:endParaRPr sz="3600">
              <a:solidFill>
                <a:srgbClr val="C00000"/>
              </a:solidFill>
              <a:latin typeface="Calibri"/>
              <a:ea typeface="Calibri"/>
              <a:cs typeface="Calibri"/>
              <a:sym typeface="Calibri"/>
            </a:endParaRPr>
          </a:p>
          <a:p>
            <a:pPr indent="-676275" lvl="0" marL="676275" rtl="0" algn="l">
              <a:lnSpc>
                <a:spcPct val="90000"/>
              </a:lnSpc>
              <a:spcBef>
                <a:spcPts val="1700"/>
              </a:spcBef>
              <a:spcAft>
                <a:spcPts val="0"/>
              </a:spcAft>
              <a:buClr>
                <a:srgbClr val="C00000"/>
              </a:buClr>
              <a:buSzPts val="2772"/>
              <a:buFont typeface="Calibri"/>
              <a:buAutoNum type="arabicPeriod"/>
            </a:pPr>
            <a:r>
              <a:rPr lang="en-US" sz="3600">
                <a:solidFill>
                  <a:srgbClr val="C00000"/>
                </a:solidFill>
                <a:latin typeface="Calibri"/>
                <a:ea typeface="Calibri"/>
                <a:cs typeface="Calibri"/>
                <a:sym typeface="Calibri"/>
              </a:rPr>
              <a:t>Multiple alleles           </a:t>
            </a:r>
            <a:endParaRPr/>
          </a:p>
          <a:p>
            <a:pPr indent="-676275" lvl="0" marL="676275" rtl="0" algn="l">
              <a:lnSpc>
                <a:spcPct val="90000"/>
              </a:lnSpc>
              <a:spcBef>
                <a:spcPts val="1700"/>
              </a:spcBef>
              <a:spcAft>
                <a:spcPts val="0"/>
              </a:spcAft>
              <a:buClr>
                <a:srgbClr val="C00000"/>
              </a:buClr>
              <a:buSzPts val="2772"/>
              <a:buFont typeface="Calibri"/>
              <a:buAutoNum type="arabicPeriod"/>
            </a:pPr>
            <a:r>
              <a:rPr lang="en-US" sz="3600">
                <a:solidFill>
                  <a:srgbClr val="C00000"/>
                </a:solidFill>
                <a:latin typeface="Calibri"/>
                <a:ea typeface="Calibri"/>
                <a:cs typeface="Calibri"/>
                <a:sym typeface="Calibri"/>
              </a:rPr>
              <a:t>Lethal genotypes	</a:t>
            </a:r>
            <a:endParaRPr sz="3600">
              <a:solidFill>
                <a:srgbClr val="C00000"/>
              </a:solidFill>
              <a:latin typeface="Calibri"/>
              <a:ea typeface="Calibri"/>
              <a:cs typeface="Calibri"/>
              <a:sym typeface="Calibri"/>
            </a:endParaRPr>
          </a:p>
          <a:p>
            <a:pPr indent="-676275" lvl="0" marL="676275" rtl="0" algn="l">
              <a:lnSpc>
                <a:spcPct val="90000"/>
              </a:lnSpc>
              <a:spcBef>
                <a:spcPts val="1700"/>
              </a:spcBef>
              <a:spcAft>
                <a:spcPts val="0"/>
              </a:spcAft>
              <a:buClr>
                <a:srgbClr val="C00000"/>
              </a:buClr>
              <a:buSzPts val="2772"/>
              <a:buFont typeface="Calibri"/>
              <a:buAutoNum type="arabicPeriod"/>
            </a:pPr>
            <a:r>
              <a:rPr lang="en-US" sz="3600">
                <a:solidFill>
                  <a:srgbClr val="C00000"/>
                </a:solidFill>
                <a:latin typeface="Calibri"/>
                <a:ea typeface="Calibri"/>
                <a:cs typeface="Calibri"/>
                <a:sym typeface="Calibri"/>
              </a:rPr>
              <a:t>Incomplete dominance</a:t>
            </a:r>
            <a:endParaRPr sz="3600">
              <a:solidFill>
                <a:srgbClr val="C00000"/>
              </a:solidFill>
              <a:latin typeface="Calibri"/>
              <a:ea typeface="Calibri"/>
              <a:cs typeface="Calibri"/>
              <a:sym typeface="Calibri"/>
            </a:endParaRPr>
          </a:p>
          <a:p>
            <a:pPr indent="-676275" lvl="0" marL="676275" rtl="0" algn="l">
              <a:lnSpc>
                <a:spcPct val="90000"/>
              </a:lnSpc>
              <a:spcBef>
                <a:spcPts val="1700"/>
              </a:spcBef>
              <a:spcAft>
                <a:spcPts val="0"/>
              </a:spcAft>
              <a:buClr>
                <a:srgbClr val="C00000"/>
              </a:buClr>
              <a:buSzPts val="2772"/>
              <a:buFont typeface="Calibri"/>
              <a:buAutoNum type="arabicPeriod"/>
            </a:pPr>
            <a:r>
              <a:rPr lang="en-US" sz="3600">
                <a:solidFill>
                  <a:srgbClr val="C00000"/>
                </a:solidFill>
                <a:latin typeface="Calibri"/>
                <a:ea typeface="Calibri"/>
                <a:cs typeface="Calibri"/>
                <a:sym typeface="Calibri"/>
              </a:rPr>
              <a:t>Codominance</a:t>
            </a:r>
            <a:endParaRPr sz="3600">
              <a:solidFill>
                <a:srgbClr val="C00000"/>
              </a:solidFill>
              <a:latin typeface="Calibri"/>
              <a:ea typeface="Calibri"/>
              <a:cs typeface="Calibri"/>
              <a:sym typeface="Calibri"/>
            </a:endParaRPr>
          </a:p>
          <a:p>
            <a:pPr indent="-676275" lvl="0" marL="676275" rtl="0" algn="l">
              <a:lnSpc>
                <a:spcPct val="90000"/>
              </a:lnSpc>
              <a:spcBef>
                <a:spcPts val="1700"/>
              </a:spcBef>
              <a:spcAft>
                <a:spcPts val="0"/>
              </a:spcAft>
              <a:buClr>
                <a:srgbClr val="C00000"/>
              </a:buClr>
              <a:buSzPts val="2772"/>
              <a:buFont typeface="Calibri"/>
              <a:buAutoNum type="arabicPeriod"/>
            </a:pPr>
            <a:r>
              <a:rPr lang="en-US" sz="3600">
                <a:solidFill>
                  <a:srgbClr val="C00000"/>
                </a:solidFill>
                <a:latin typeface="Calibri"/>
                <a:ea typeface="Calibri"/>
                <a:cs typeface="Calibri"/>
                <a:sym typeface="Calibri"/>
              </a:rPr>
              <a:t>Penetrance</a:t>
            </a:r>
            <a:endParaRPr/>
          </a:p>
          <a:p>
            <a:pPr indent="-676275" lvl="0" marL="676275" rtl="0" algn="l">
              <a:lnSpc>
                <a:spcPct val="90000"/>
              </a:lnSpc>
              <a:spcBef>
                <a:spcPts val="1700"/>
              </a:spcBef>
              <a:spcAft>
                <a:spcPts val="0"/>
              </a:spcAft>
              <a:buClr>
                <a:srgbClr val="C00000"/>
              </a:buClr>
              <a:buSzPts val="2772"/>
              <a:buFont typeface="Calibri"/>
              <a:buAutoNum type="arabicPeriod"/>
            </a:pPr>
            <a:r>
              <a:rPr lang="en-US" sz="3600">
                <a:solidFill>
                  <a:srgbClr val="C00000"/>
                </a:solidFill>
                <a:latin typeface="Calibri"/>
                <a:ea typeface="Calibri"/>
                <a:cs typeface="Calibri"/>
                <a:sym typeface="Calibri"/>
              </a:rPr>
              <a:t>Expressivity</a:t>
            </a:r>
            <a:endParaRPr/>
          </a:p>
          <a:p>
            <a:pPr indent="-676275" lvl="0" marL="676275" rtl="0" algn="l">
              <a:lnSpc>
                <a:spcPct val="90000"/>
              </a:lnSpc>
              <a:spcBef>
                <a:spcPts val="1700"/>
              </a:spcBef>
              <a:spcAft>
                <a:spcPts val="0"/>
              </a:spcAft>
              <a:buClr>
                <a:srgbClr val="C00000"/>
              </a:buClr>
              <a:buSzPts val="2772"/>
              <a:buFont typeface="Calibri"/>
              <a:buAutoNum type="arabicPeriod"/>
            </a:pPr>
            <a:r>
              <a:rPr lang="en-US" sz="3600">
                <a:solidFill>
                  <a:srgbClr val="C00000"/>
                </a:solidFill>
                <a:latin typeface="Calibri"/>
                <a:ea typeface="Calibri"/>
                <a:cs typeface="Calibri"/>
                <a:sym typeface="Calibri"/>
              </a:rPr>
              <a:t>Pleiotropy</a:t>
            </a:r>
            <a:endParaRPr sz="3600">
              <a:solidFill>
                <a:srgbClr val="C00000"/>
              </a:solidFill>
              <a:latin typeface="Calibri"/>
              <a:ea typeface="Calibri"/>
              <a:cs typeface="Calibri"/>
              <a:sym typeface="Calibri"/>
            </a:endParaRPr>
          </a:p>
          <a:p>
            <a:pPr indent="-676275" lvl="0" marL="676275" rtl="0" algn="l">
              <a:lnSpc>
                <a:spcPct val="90000"/>
              </a:lnSpc>
              <a:spcBef>
                <a:spcPts val="1700"/>
              </a:spcBef>
              <a:spcAft>
                <a:spcPts val="0"/>
              </a:spcAft>
              <a:buClr>
                <a:srgbClr val="C00000"/>
              </a:buClr>
              <a:buSzPts val="2772"/>
              <a:buFont typeface="Calibri"/>
              <a:buAutoNum type="arabicPeriod"/>
            </a:pPr>
            <a:r>
              <a:rPr lang="en-US" sz="3600">
                <a:solidFill>
                  <a:srgbClr val="C00000"/>
                </a:solidFill>
                <a:latin typeface="Calibri"/>
                <a:ea typeface="Calibri"/>
                <a:cs typeface="Calibri"/>
                <a:sym typeface="Calibri"/>
              </a:rPr>
              <a:t>Epistasis</a:t>
            </a:r>
            <a:endParaRPr sz="3600">
              <a:solidFill>
                <a:srgbClr val="C00000"/>
              </a:solidFill>
              <a:latin typeface="Calibri"/>
              <a:ea typeface="Calibri"/>
              <a:cs typeface="Calibri"/>
              <a:sym typeface="Calibri"/>
            </a:endParaRPr>
          </a:p>
          <a:p>
            <a:pPr indent="-500253" lvl="0" marL="676275" rtl="0" algn="l">
              <a:lnSpc>
                <a:spcPct val="90000"/>
              </a:lnSpc>
              <a:spcBef>
                <a:spcPts val="1700"/>
              </a:spcBef>
              <a:spcAft>
                <a:spcPts val="0"/>
              </a:spcAft>
              <a:buClr>
                <a:srgbClr val="000000"/>
              </a:buClr>
              <a:buSzPts val="2772"/>
              <a:buFont typeface="Calibri"/>
              <a:buNone/>
            </a:pPr>
            <a:r>
              <a:t/>
            </a:r>
            <a:endParaRPr sz="3600">
              <a:solidFill>
                <a:srgbClr val="C00000"/>
              </a:solidFill>
              <a:latin typeface="Calibri"/>
              <a:ea typeface="Calibri"/>
              <a:cs typeface="Calibri"/>
              <a:sym typeface="Calibri"/>
            </a:endParaRPr>
          </a:p>
        </p:txBody>
      </p:sp>
      <p:sp>
        <p:nvSpPr>
          <p:cNvPr id="261" name="Google Shape;261;p4"/>
          <p:cNvSpPr/>
          <p:nvPr/>
        </p:nvSpPr>
        <p:spPr>
          <a:xfrm>
            <a:off x="4781884" y="6096000"/>
            <a:ext cx="4784643" cy="9787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3200" u="none" cap="none" strike="noStrike">
                <a:solidFill>
                  <a:srgbClr val="C00000"/>
                </a:solidFill>
                <a:latin typeface="Calibri"/>
                <a:ea typeface="Calibri"/>
                <a:cs typeface="Calibri"/>
                <a:sym typeface="Calibri"/>
              </a:rPr>
              <a:t>9. Inheritance of Organelles</a:t>
            </a:r>
            <a:endParaRPr b="0" i="0" sz="3200" u="none" cap="none" strike="noStrike">
              <a:solidFill>
                <a:srgbClr val="C00000"/>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3200" u="none" cap="none" strike="noStrike">
                <a:solidFill>
                  <a:srgbClr val="C00000"/>
                </a:solidFill>
                <a:latin typeface="Calibri"/>
                <a:ea typeface="Calibri"/>
                <a:cs typeface="Calibri"/>
                <a:sym typeface="Calibri"/>
              </a:rPr>
              <a:t>10. Sex-linked inheritance</a:t>
            </a:r>
            <a:endParaRPr b="0" i="0" sz="3200" u="none" cap="none" strike="noStrike">
              <a:solidFill>
                <a:srgbClr val="C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0"/>
          <p:cNvSpPr txBox="1"/>
          <p:nvPr/>
        </p:nvSpPr>
        <p:spPr>
          <a:xfrm>
            <a:off x="279400" y="990600"/>
            <a:ext cx="723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Radley"/>
                <a:ea typeface="Radley"/>
                <a:cs typeface="Radley"/>
                <a:sym typeface="Radley"/>
              </a:rPr>
              <a:t>Choose your baby’ eye color!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1"/>
          <p:cNvSpPr txBox="1"/>
          <p:nvPr>
            <p:ph type="title"/>
          </p:nvPr>
        </p:nvSpPr>
        <p:spPr>
          <a:xfrm>
            <a:off x="1574800" y="8382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a:t>Sex-linked inheritance</a:t>
            </a:r>
            <a:endParaRPr/>
          </a:p>
        </p:txBody>
      </p:sp>
      <p:sp>
        <p:nvSpPr>
          <p:cNvPr id="576" name="Google Shape;576;p41"/>
          <p:cNvSpPr txBox="1"/>
          <p:nvPr>
            <p:ph idx="1" type="body"/>
          </p:nvPr>
        </p:nvSpPr>
        <p:spPr>
          <a:xfrm>
            <a:off x="0" y="2438400"/>
            <a:ext cx="9575800" cy="44196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1848"/>
              <a:buFont typeface="Calibri"/>
              <a:buChar char="•"/>
            </a:pPr>
            <a:r>
              <a:rPr lang="en-US" sz="2400"/>
              <a:t>The rules of inheritance considered so far, with the use of Mendel’s analysis as an example, are the rules of autosomes. Most of the chromosomes in a genome are autosomes. The sex chromosomes are fewer in number, and, generally in diploidorganisms, there is just one pair.</a:t>
            </a:r>
            <a:endParaRPr/>
          </a:p>
          <a:p>
            <a:pPr indent="-533400" lvl="0" marL="685800" rtl="0" algn="l">
              <a:spcBef>
                <a:spcPts val="1700"/>
              </a:spcBef>
              <a:spcAft>
                <a:spcPts val="0"/>
              </a:spcAft>
              <a:buClr>
                <a:srgbClr val="000000"/>
              </a:buClr>
              <a:buSzPts val="1848"/>
              <a:buFont typeface="Calibri"/>
              <a:buChar char="•"/>
            </a:pPr>
            <a:r>
              <a:rPr lang="en-US" sz="2400"/>
              <a:t>In females, there is a pair of identical sex chromosomes called the </a:t>
            </a:r>
            <a:r>
              <a:rPr b="1" lang="en-US" sz="2400"/>
              <a:t>X chromosomes. </a:t>
            </a:r>
            <a:r>
              <a:rPr lang="en-US" sz="2400"/>
              <a:t>The </a:t>
            </a:r>
            <a:r>
              <a:rPr b="1" lang="en-US" sz="2400"/>
              <a:t>Y chromosome </a:t>
            </a:r>
            <a:r>
              <a:rPr lang="en-US" sz="2400"/>
              <a:t>is considerably shorter than the X. At meiosis in females, the two X chromosomes pair and segregate like autosomes so that each egg receives one X chromosome. Hence the female is said to be the </a:t>
            </a:r>
            <a:r>
              <a:rPr b="1" lang="en-US" sz="2400"/>
              <a:t>homogametic</a:t>
            </a:r>
            <a:r>
              <a:rPr lang="en-US" sz="2400"/>
              <a:t> sex. At meiosis in males, the X and the Y pair over a short region, which ensures that the X and Y separate so that half the sperm cells receive X and the other half receive Y. Therefore the male is called the </a:t>
            </a:r>
            <a:r>
              <a:rPr b="1" lang="en-US" sz="2400"/>
              <a:t>heterogametic</a:t>
            </a:r>
            <a:r>
              <a:rPr lang="en-US" sz="2400"/>
              <a:t> sex.</a:t>
            </a:r>
            <a:endParaRPr/>
          </a:p>
          <a:p>
            <a:pPr indent="-416052" lvl="0" marL="685800" rtl="0" algn="l">
              <a:spcBef>
                <a:spcPts val="1700"/>
              </a:spcBef>
              <a:spcAft>
                <a:spcPts val="0"/>
              </a:spcAft>
              <a:buClr>
                <a:srgbClr val="000000"/>
              </a:buClr>
              <a:buSzPts val="1848"/>
              <a:buFont typeface="Calibri"/>
              <a:buNone/>
            </a:pPr>
            <a:r>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42"/>
          <p:cNvSpPr txBox="1"/>
          <p:nvPr>
            <p:ph idx="1" type="body"/>
          </p:nvPr>
        </p:nvSpPr>
        <p:spPr>
          <a:xfrm>
            <a:off x="990600" y="2438400"/>
            <a:ext cx="8178800" cy="4419600"/>
          </a:xfrm>
          <a:prstGeom prst="rect">
            <a:avLst/>
          </a:prstGeom>
          <a:noFill/>
          <a:ln>
            <a:noFill/>
          </a:ln>
        </p:spPr>
        <p:txBody>
          <a:bodyPr anchorCtr="0" anchor="ctr" bIns="45700" lIns="91425" spcFirstLastPara="1" rIns="91425" wrap="square" tIns="45700">
            <a:noAutofit/>
          </a:bodyPr>
          <a:lstStyle/>
          <a:p>
            <a:pPr indent="-376936" lvl="0" marL="685800" rtl="0" algn="l">
              <a:spcBef>
                <a:spcPts val="0"/>
              </a:spcBef>
              <a:spcAft>
                <a:spcPts val="0"/>
              </a:spcAft>
              <a:buClr>
                <a:srgbClr val="000000"/>
              </a:buClr>
              <a:buSzPts val="2464"/>
              <a:buFont typeface="Calibri"/>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
          <p:cNvSpPr txBox="1"/>
          <p:nvPr>
            <p:ph type="title"/>
          </p:nvPr>
        </p:nvSpPr>
        <p:spPr>
          <a:xfrm>
            <a:off x="431800" y="7620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a:solidFill>
                  <a:srgbClr val="C00000"/>
                </a:solidFill>
                <a:latin typeface="Arial"/>
                <a:ea typeface="Arial"/>
                <a:cs typeface="Arial"/>
                <a:sym typeface="Arial"/>
              </a:rPr>
              <a:t>MULTIPLE ALLELES </a:t>
            </a:r>
            <a:endParaRPr>
              <a:solidFill>
                <a:srgbClr val="C00000"/>
              </a:solidFill>
              <a:latin typeface="Arial"/>
              <a:ea typeface="Arial"/>
              <a:cs typeface="Arial"/>
              <a:sym typeface="Arial"/>
            </a:endParaRPr>
          </a:p>
        </p:txBody>
      </p:sp>
      <p:sp>
        <p:nvSpPr>
          <p:cNvPr id="268" name="Google Shape;268;p5"/>
          <p:cNvSpPr txBox="1"/>
          <p:nvPr>
            <p:ph idx="1" type="body"/>
          </p:nvPr>
        </p:nvSpPr>
        <p:spPr>
          <a:xfrm>
            <a:off x="203200" y="2514600"/>
            <a:ext cx="8890000" cy="4419600"/>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2156"/>
              <a:buFont typeface="Calibri"/>
              <a:buChar char="•"/>
            </a:pPr>
            <a:r>
              <a:rPr lang="en-US" sz="2800"/>
              <a:t>Mendel studied just two alleles of his pea genes, but traits often have multiple alleles of a given gene. </a:t>
            </a:r>
            <a:br>
              <a:rPr lang="en-US" sz="2800"/>
            </a:br>
            <a:r>
              <a:rPr lang="en-US" sz="2800">
                <a:latin typeface="Calibri"/>
                <a:ea typeface="Calibri"/>
                <a:cs typeface="Calibri"/>
                <a:sym typeface="Calibri"/>
              </a:rPr>
              <a:t>Genes may have more than two alleles at a single genetic locus</a:t>
            </a:r>
            <a:endParaRPr sz="2800">
              <a:latin typeface="Calibri"/>
              <a:ea typeface="Calibri"/>
              <a:cs typeface="Calibri"/>
              <a:sym typeface="Calibri"/>
            </a:endParaRPr>
          </a:p>
          <a:p>
            <a:pPr indent="-533400" lvl="0" marL="685800" rtl="0" algn="l">
              <a:spcBef>
                <a:spcPts val="1700"/>
              </a:spcBef>
              <a:spcAft>
                <a:spcPts val="0"/>
              </a:spcAft>
              <a:buClr>
                <a:srgbClr val="000000"/>
              </a:buClr>
              <a:buSzPts val="2156"/>
              <a:buFont typeface="Calibri"/>
              <a:buChar char="•"/>
            </a:pPr>
            <a:r>
              <a:rPr lang="en-US" sz="2800">
                <a:latin typeface="Calibri"/>
                <a:ea typeface="Calibri"/>
                <a:cs typeface="Calibri"/>
                <a:sym typeface="Calibri"/>
              </a:rPr>
              <a:t>About 30% of the genes in humans are </a:t>
            </a:r>
            <a:r>
              <a:rPr b="1" lang="en-US" sz="2800">
                <a:latin typeface="Calibri"/>
                <a:ea typeface="Calibri"/>
                <a:cs typeface="Calibri"/>
                <a:sym typeface="Calibri"/>
              </a:rPr>
              <a:t>di-allelic</a:t>
            </a:r>
            <a:r>
              <a:rPr lang="en-US" sz="2800">
                <a:latin typeface="Calibri"/>
                <a:ea typeface="Calibri"/>
                <a:cs typeface="Calibri"/>
                <a:sym typeface="Calibri"/>
              </a:rPr>
              <a:t>, that is they exist in two forms, (they have two alleles)</a:t>
            </a:r>
            <a:endParaRPr/>
          </a:p>
          <a:p>
            <a:pPr indent="-533400" lvl="0" marL="685800" rtl="0" algn="l">
              <a:spcBef>
                <a:spcPts val="1700"/>
              </a:spcBef>
              <a:spcAft>
                <a:spcPts val="0"/>
              </a:spcAft>
              <a:buClr>
                <a:srgbClr val="000000"/>
              </a:buClr>
              <a:buSzPts val="2156"/>
              <a:buFont typeface="Calibri"/>
              <a:buChar char="•"/>
            </a:pPr>
            <a:r>
              <a:rPr lang="en-US" sz="2800">
                <a:latin typeface="Calibri"/>
                <a:ea typeface="Calibri"/>
                <a:cs typeface="Calibri"/>
                <a:sym typeface="Calibri"/>
              </a:rPr>
              <a:t>About 70% are </a:t>
            </a:r>
            <a:r>
              <a:rPr b="1" lang="en-US" sz="2800">
                <a:latin typeface="Calibri"/>
                <a:ea typeface="Calibri"/>
                <a:cs typeface="Calibri"/>
                <a:sym typeface="Calibri"/>
              </a:rPr>
              <a:t>mono-allelic</a:t>
            </a:r>
            <a:r>
              <a:rPr lang="en-US" sz="2800">
                <a:latin typeface="Calibri"/>
                <a:ea typeface="Calibri"/>
                <a:cs typeface="Calibri"/>
                <a:sym typeface="Calibri"/>
              </a:rPr>
              <a:t>, they only exist in one form and they show no variation</a:t>
            </a:r>
            <a:endParaRPr/>
          </a:p>
          <a:p>
            <a:pPr indent="-533400" lvl="0" marL="685800" rtl="0" algn="l">
              <a:spcBef>
                <a:spcPts val="1700"/>
              </a:spcBef>
              <a:spcAft>
                <a:spcPts val="0"/>
              </a:spcAft>
              <a:buClr>
                <a:srgbClr val="000000"/>
              </a:buClr>
              <a:buSzPts val="2156"/>
              <a:buFont typeface="Calibri"/>
              <a:buChar char="•"/>
            </a:pPr>
            <a:r>
              <a:rPr lang="en-US" sz="2800">
                <a:latin typeface="Calibri"/>
                <a:ea typeface="Calibri"/>
                <a:cs typeface="Calibri"/>
                <a:sym typeface="Calibri"/>
              </a:rPr>
              <a:t>A very few are </a:t>
            </a:r>
            <a:r>
              <a:rPr b="1" lang="en-US" sz="2800">
                <a:latin typeface="Calibri"/>
                <a:ea typeface="Calibri"/>
                <a:cs typeface="Calibri"/>
                <a:sym typeface="Calibri"/>
              </a:rPr>
              <a:t>poly-allelic</a:t>
            </a:r>
            <a:r>
              <a:rPr lang="en-US" sz="2800">
                <a:latin typeface="Calibri"/>
                <a:ea typeface="Calibri"/>
                <a:cs typeface="Calibri"/>
                <a:sym typeface="Calibri"/>
              </a:rPr>
              <a:t> having more than two forms</a:t>
            </a:r>
            <a:endParaRPr/>
          </a:p>
          <a:p>
            <a:pPr indent="-396494" lvl="0" marL="685800" rtl="0" algn="l">
              <a:spcBef>
                <a:spcPts val="1700"/>
              </a:spcBef>
              <a:spcAft>
                <a:spcPts val="0"/>
              </a:spcAft>
              <a:buClr>
                <a:srgbClr val="000000"/>
              </a:buClr>
              <a:buSzPts val="2156"/>
              <a:buFont typeface="Calibri"/>
              <a:buNone/>
            </a:pPr>
            <a:r>
              <a:t/>
            </a:r>
            <a:endParaRPr sz="2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6"/>
          <p:cNvSpPr txBox="1"/>
          <p:nvPr>
            <p:ph type="title"/>
          </p:nvPr>
        </p:nvSpPr>
        <p:spPr>
          <a:xfrm>
            <a:off x="965200" y="685800"/>
            <a:ext cx="7239000" cy="1333500"/>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a:latin typeface="Arial"/>
                <a:ea typeface="Arial"/>
                <a:cs typeface="Arial"/>
                <a:sym typeface="Arial"/>
              </a:rPr>
              <a:t>The ABO blood system </a:t>
            </a:r>
            <a:endParaRPr>
              <a:latin typeface="Arial"/>
              <a:ea typeface="Arial"/>
              <a:cs typeface="Arial"/>
              <a:sym typeface="Arial"/>
            </a:endParaRPr>
          </a:p>
        </p:txBody>
      </p:sp>
      <p:sp>
        <p:nvSpPr>
          <p:cNvPr id="275" name="Google Shape;275;p6"/>
          <p:cNvSpPr txBox="1"/>
          <p:nvPr>
            <p:ph idx="1" type="body"/>
          </p:nvPr>
        </p:nvSpPr>
        <p:spPr>
          <a:xfrm>
            <a:off x="279400" y="2141538"/>
            <a:ext cx="9583738" cy="4881562"/>
          </a:xfrm>
          <a:prstGeom prst="rect">
            <a:avLst/>
          </a:prstGeom>
          <a:noFill/>
          <a:ln>
            <a:noFill/>
          </a:ln>
        </p:spPr>
        <p:txBody>
          <a:bodyPr anchorCtr="0" anchor="ctr" bIns="45700" lIns="91425" spcFirstLastPara="1" rIns="91425" wrap="square" tIns="45700">
            <a:noAutofit/>
          </a:bodyPr>
          <a:lstStyle/>
          <a:p>
            <a:pPr indent="-533400" lvl="0" marL="685800" rtl="0" algn="l">
              <a:lnSpc>
                <a:spcPct val="90000"/>
              </a:lnSpc>
              <a:spcBef>
                <a:spcPts val="0"/>
              </a:spcBef>
              <a:spcAft>
                <a:spcPts val="0"/>
              </a:spcAft>
              <a:buClr>
                <a:srgbClr val="000000"/>
              </a:buClr>
              <a:buSzPts val="2225"/>
              <a:buFont typeface="Calibri"/>
              <a:buChar char="•"/>
            </a:pPr>
            <a:r>
              <a:rPr lang="en-US" sz="2889"/>
              <a:t>This is a controlled by a </a:t>
            </a:r>
            <a:r>
              <a:rPr b="1" lang="en-US" sz="2889"/>
              <a:t>tri-allelic gene</a:t>
            </a:r>
            <a:endParaRPr sz="2889"/>
          </a:p>
          <a:p>
            <a:pPr indent="-533400" lvl="0" marL="685800" rtl="0" algn="l">
              <a:lnSpc>
                <a:spcPct val="90000"/>
              </a:lnSpc>
              <a:spcBef>
                <a:spcPts val="1700"/>
              </a:spcBef>
              <a:spcAft>
                <a:spcPts val="0"/>
              </a:spcAft>
              <a:buClr>
                <a:srgbClr val="000000"/>
              </a:buClr>
              <a:buSzPts val="2225"/>
              <a:buFont typeface="Calibri"/>
              <a:buChar char="•"/>
            </a:pPr>
            <a:r>
              <a:rPr lang="en-US" sz="2889"/>
              <a:t>It can generate </a:t>
            </a:r>
            <a:r>
              <a:rPr b="1" lang="en-US" sz="2889"/>
              <a:t>6 genotypes</a:t>
            </a:r>
            <a:br>
              <a:rPr b="1" lang="en-US" sz="2889"/>
            </a:br>
            <a:endParaRPr sz="2889"/>
          </a:p>
          <a:p>
            <a:pPr indent="-533400" lvl="0" marL="685800" rtl="0" algn="l">
              <a:lnSpc>
                <a:spcPct val="90000"/>
              </a:lnSpc>
              <a:spcBef>
                <a:spcPts val="1700"/>
              </a:spcBef>
              <a:spcAft>
                <a:spcPts val="0"/>
              </a:spcAft>
              <a:buClr>
                <a:srgbClr val="000000"/>
              </a:buClr>
              <a:buSzPts val="2225"/>
              <a:buFont typeface="Calibri"/>
              <a:buChar char="•"/>
            </a:pPr>
            <a:r>
              <a:rPr lang="en-US" sz="2889"/>
              <a:t>The alleles control the production of </a:t>
            </a:r>
            <a:r>
              <a:rPr b="1" lang="en-US" sz="2889">
                <a:solidFill>
                  <a:srgbClr val="FF3300"/>
                </a:solidFill>
              </a:rPr>
              <a:t>antigens</a:t>
            </a:r>
            <a:r>
              <a:rPr lang="en-US" sz="2889"/>
              <a:t> on the surface of the red blood cells</a:t>
            </a:r>
            <a:endParaRPr/>
          </a:p>
          <a:p>
            <a:pPr indent="-533400" lvl="0" marL="685800" rtl="0" algn="l">
              <a:lnSpc>
                <a:spcPct val="90000"/>
              </a:lnSpc>
              <a:spcBef>
                <a:spcPts val="1700"/>
              </a:spcBef>
              <a:spcAft>
                <a:spcPts val="0"/>
              </a:spcAft>
              <a:buClr>
                <a:srgbClr val="000000"/>
              </a:buClr>
              <a:buSzPts val="2225"/>
              <a:buFont typeface="Calibri"/>
              <a:buChar char="•"/>
            </a:pPr>
            <a:r>
              <a:rPr lang="en-US" sz="2889"/>
              <a:t>Two of the alleles are </a:t>
            </a:r>
            <a:r>
              <a:rPr b="1" lang="en-US" sz="2889"/>
              <a:t>codominant</a:t>
            </a:r>
            <a:r>
              <a:rPr lang="en-US" sz="2889"/>
              <a:t> to one another and both are dominant over the third</a:t>
            </a:r>
            <a:br>
              <a:rPr lang="en-US" sz="2889"/>
            </a:br>
            <a:endParaRPr sz="2889"/>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7"/>
          <p:cNvSpPr txBox="1"/>
          <p:nvPr>
            <p:ph idx="1" type="body"/>
          </p:nvPr>
        </p:nvSpPr>
        <p:spPr>
          <a:xfrm>
            <a:off x="1803400" y="762000"/>
            <a:ext cx="9220200" cy="2743200"/>
          </a:xfrm>
          <a:prstGeom prst="rect">
            <a:avLst/>
          </a:prstGeom>
          <a:noFill/>
          <a:ln>
            <a:noFill/>
          </a:ln>
        </p:spPr>
        <p:txBody>
          <a:bodyPr anchorCtr="0" anchor="ctr" bIns="45700" lIns="91425" spcFirstLastPara="1" rIns="91425" wrap="square" tIns="45700">
            <a:noAutofit/>
          </a:bodyPr>
          <a:lstStyle/>
          <a:p>
            <a:pPr indent="-533400" lvl="0" marL="685800" rtl="0" algn="l">
              <a:lnSpc>
                <a:spcPct val="90000"/>
              </a:lnSpc>
              <a:spcBef>
                <a:spcPts val="0"/>
              </a:spcBef>
              <a:spcAft>
                <a:spcPts val="0"/>
              </a:spcAft>
              <a:buClr>
                <a:srgbClr val="000000"/>
              </a:buClr>
              <a:buSzPts val="2464"/>
              <a:buFont typeface="Calibri"/>
              <a:buChar char="•"/>
            </a:pPr>
            <a:r>
              <a:rPr lang="en-US"/>
              <a:t>Allele </a:t>
            </a:r>
            <a:r>
              <a:rPr b="1" lang="en-US"/>
              <a:t>I</a:t>
            </a:r>
            <a:r>
              <a:rPr b="1" baseline="30000" lang="en-US"/>
              <a:t>A</a:t>
            </a:r>
            <a:r>
              <a:rPr lang="en-US"/>
              <a:t> produces antigen </a:t>
            </a:r>
            <a:r>
              <a:rPr b="1" lang="en-US"/>
              <a:t>A</a:t>
            </a:r>
            <a:endParaRPr/>
          </a:p>
          <a:p>
            <a:pPr indent="-533400" lvl="0" marL="685800" rtl="0" algn="l">
              <a:lnSpc>
                <a:spcPct val="90000"/>
              </a:lnSpc>
              <a:spcBef>
                <a:spcPts val="1700"/>
              </a:spcBef>
              <a:spcAft>
                <a:spcPts val="0"/>
              </a:spcAft>
              <a:buClr>
                <a:srgbClr val="000000"/>
              </a:buClr>
              <a:buSzPts val="2464"/>
              <a:buFont typeface="Calibri"/>
              <a:buChar char="•"/>
            </a:pPr>
            <a:r>
              <a:rPr lang="en-US"/>
              <a:t>Allele </a:t>
            </a:r>
            <a:r>
              <a:rPr b="1" lang="en-US"/>
              <a:t>I</a:t>
            </a:r>
            <a:r>
              <a:rPr b="1" baseline="30000" lang="en-US"/>
              <a:t>B</a:t>
            </a:r>
            <a:r>
              <a:rPr lang="en-US"/>
              <a:t> produces antigen </a:t>
            </a:r>
            <a:r>
              <a:rPr b="1" lang="en-US"/>
              <a:t>B</a:t>
            </a:r>
            <a:endParaRPr/>
          </a:p>
          <a:p>
            <a:pPr indent="-533400" lvl="0" marL="685800" rtl="0" algn="l">
              <a:lnSpc>
                <a:spcPct val="90000"/>
              </a:lnSpc>
              <a:spcBef>
                <a:spcPts val="1700"/>
              </a:spcBef>
              <a:spcAft>
                <a:spcPts val="0"/>
              </a:spcAft>
              <a:buClr>
                <a:srgbClr val="000000"/>
              </a:buClr>
              <a:buSzPts val="2464"/>
              <a:buFont typeface="Calibri"/>
              <a:buChar char="•"/>
            </a:pPr>
            <a:r>
              <a:rPr lang="en-US"/>
              <a:t>Allele </a:t>
            </a:r>
            <a:r>
              <a:rPr b="1" lang="en-US"/>
              <a:t>i</a:t>
            </a:r>
            <a:r>
              <a:rPr lang="en-US"/>
              <a:t> produces </a:t>
            </a:r>
            <a:r>
              <a:rPr b="1" lang="en-US"/>
              <a:t>no</a:t>
            </a:r>
            <a:r>
              <a:rPr lang="en-US"/>
              <a:t> antigen </a:t>
            </a:r>
            <a:endParaRPr/>
          </a:p>
          <a:p>
            <a:pPr indent="-376936" lvl="0" marL="685800" rtl="0" algn="l">
              <a:spcBef>
                <a:spcPts val="1700"/>
              </a:spcBef>
              <a:spcAft>
                <a:spcPts val="0"/>
              </a:spcAft>
              <a:buClr>
                <a:srgbClr val="000000"/>
              </a:buClr>
              <a:buSzPts val="2464"/>
              <a:buFont typeface="Calibri"/>
              <a:buNone/>
            </a:pPr>
            <a:r>
              <a:t/>
            </a:r>
            <a:endParaRPr/>
          </a:p>
        </p:txBody>
      </p:sp>
      <p:sp>
        <p:nvSpPr>
          <p:cNvPr id="282" name="Google Shape;282;p7"/>
          <p:cNvSpPr/>
          <p:nvPr/>
        </p:nvSpPr>
        <p:spPr>
          <a:xfrm>
            <a:off x="1727200" y="7162800"/>
            <a:ext cx="5080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000000"/>
                </a:solidFill>
                <a:latin typeface="Calibri"/>
                <a:ea typeface="Calibri"/>
                <a:cs typeface="Calibri"/>
                <a:sym typeface="Calibri"/>
              </a:rPr>
              <a:t>https://knowledgeclass.blogspot.com/2015/11/blood-group-abo-system.html</a:t>
            </a:r>
            <a:endParaRPr sz="12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8"/>
          <p:cNvSpPr txBox="1"/>
          <p:nvPr>
            <p:ph type="title"/>
          </p:nvPr>
        </p:nvSpPr>
        <p:spPr>
          <a:xfrm>
            <a:off x="1693863" y="211138"/>
            <a:ext cx="7788275" cy="1697037"/>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a:latin typeface="Arial"/>
                <a:ea typeface="Arial"/>
                <a:cs typeface="Arial"/>
                <a:sym typeface="Arial"/>
              </a:rPr>
              <a:t>The ABO blood system</a:t>
            </a:r>
            <a:endParaRPr/>
          </a:p>
        </p:txBody>
      </p:sp>
      <p:graphicFrame>
        <p:nvGraphicFramePr>
          <p:cNvPr id="289" name="Google Shape;289;p8"/>
          <p:cNvGraphicFramePr/>
          <p:nvPr/>
        </p:nvGraphicFramePr>
        <p:xfrm>
          <a:off x="2032000" y="1676400"/>
          <a:ext cx="3000000" cy="3000000"/>
        </p:xfrm>
        <a:graphic>
          <a:graphicData uri="http://schemas.openxmlformats.org/drawingml/2006/table">
            <a:tbl>
              <a:tblPr>
                <a:noFill/>
                <a:tableStyleId>{164ECC0C-99AE-46C1-9B8A-31A6964FC2F8}</a:tableStyleId>
              </a:tblPr>
              <a:tblGrid>
                <a:gridCol w="2570550"/>
                <a:gridCol w="2674550"/>
              </a:tblGrid>
              <a:tr h="561025">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Genotypes</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Phenotypes (Blood types)</a:t>
                      </a:r>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3175">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I</a:t>
                      </a:r>
                      <a:r>
                        <a:rPr b="1" baseline="30000" i="0" lang="en-US" sz="2700" u="none" cap="none" strike="noStrike">
                          <a:solidFill>
                            <a:schemeClr val="dk2"/>
                          </a:solidFill>
                          <a:latin typeface="Arimo"/>
                          <a:ea typeface="Arimo"/>
                          <a:cs typeface="Arimo"/>
                          <a:sym typeface="Arimo"/>
                        </a:rPr>
                        <a:t>A</a:t>
                      </a:r>
                      <a:r>
                        <a:rPr b="1" i="0" lang="en-US" sz="2700" u="none" cap="none" strike="noStrike">
                          <a:solidFill>
                            <a:schemeClr val="dk2"/>
                          </a:solidFill>
                          <a:latin typeface="Arimo"/>
                          <a:ea typeface="Arimo"/>
                          <a:cs typeface="Arimo"/>
                          <a:sym typeface="Arimo"/>
                        </a:rPr>
                        <a:t> I</a:t>
                      </a:r>
                      <a:r>
                        <a:rPr b="1" baseline="30000" i="0" lang="en-US" sz="2700" u="none" cap="none" strike="noStrike">
                          <a:solidFill>
                            <a:schemeClr val="dk2"/>
                          </a:solidFill>
                          <a:latin typeface="Arimo"/>
                          <a:ea typeface="Arimo"/>
                          <a:cs typeface="Arimo"/>
                          <a:sym typeface="Arimo"/>
                        </a:rPr>
                        <a:t>A</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A</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r>
              <a:tr h="513175">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I</a:t>
                      </a:r>
                      <a:r>
                        <a:rPr b="1" baseline="30000" i="0" lang="en-US" sz="2700" u="none" cap="none" strike="noStrike">
                          <a:solidFill>
                            <a:schemeClr val="dk2"/>
                          </a:solidFill>
                          <a:latin typeface="Arimo"/>
                          <a:ea typeface="Arimo"/>
                          <a:cs typeface="Arimo"/>
                          <a:sym typeface="Arimo"/>
                        </a:rPr>
                        <a:t>A</a:t>
                      </a:r>
                      <a:r>
                        <a:rPr b="1" i="0" lang="en-US" sz="2700" u="none" cap="none" strike="noStrike">
                          <a:solidFill>
                            <a:schemeClr val="dk2"/>
                          </a:solidFill>
                          <a:latin typeface="Arimo"/>
                          <a:ea typeface="Arimo"/>
                          <a:cs typeface="Arimo"/>
                          <a:sym typeface="Arimo"/>
                        </a:rPr>
                        <a:t> I</a:t>
                      </a:r>
                      <a:r>
                        <a:rPr b="1" baseline="30000" i="0" lang="en-US" sz="2700" u="none" cap="none" strike="noStrike">
                          <a:solidFill>
                            <a:schemeClr val="dk2"/>
                          </a:solidFill>
                          <a:latin typeface="Arimo"/>
                          <a:ea typeface="Arimo"/>
                          <a:cs typeface="Arimo"/>
                          <a:sym typeface="Arimo"/>
                        </a:rPr>
                        <a:t>B</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AB</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r>
              <a:tr h="513175">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I</a:t>
                      </a:r>
                      <a:r>
                        <a:rPr b="1" baseline="30000" i="0" lang="en-US" sz="2700" u="none" cap="none" strike="noStrike">
                          <a:solidFill>
                            <a:schemeClr val="dk2"/>
                          </a:solidFill>
                          <a:latin typeface="Arimo"/>
                          <a:ea typeface="Arimo"/>
                          <a:cs typeface="Arimo"/>
                          <a:sym typeface="Arimo"/>
                        </a:rPr>
                        <a:t>A</a:t>
                      </a:r>
                      <a:r>
                        <a:rPr b="1" i="0" lang="en-US" sz="2700" u="none" cap="none" strike="noStrike">
                          <a:solidFill>
                            <a:schemeClr val="dk2"/>
                          </a:solidFill>
                          <a:latin typeface="Arimo"/>
                          <a:ea typeface="Arimo"/>
                          <a:cs typeface="Arimo"/>
                          <a:sym typeface="Arimo"/>
                        </a:rPr>
                        <a:t>i</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A</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r>
              <a:tr h="513175">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I</a:t>
                      </a:r>
                      <a:r>
                        <a:rPr b="1" baseline="30000" i="0" lang="en-US" sz="2700" u="none" cap="none" strike="noStrike">
                          <a:solidFill>
                            <a:schemeClr val="dk2"/>
                          </a:solidFill>
                          <a:latin typeface="Arimo"/>
                          <a:ea typeface="Arimo"/>
                          <a:cs typeface="Arimo"/>
                          <a:sym typeface="Arimo"/>
                        </a:rPr>
                        <a:t>B</a:t>
                      </a:r>
                      <a:r>
                        <a:rPr b="1" i="0" lang="en-US" sz="2700" u="none" cap="none" strike="noStrike">
                          <a:solidFill>
                            <a:schemeClr val="dk2"/>
                          </a:solidFill>
                          <a:latin typeface="Arimo"/>
                          <a:ea typeface="Arimo"/>
                          <a:cs typeface="Arimo"/>
                          <a:sym typeface="Arimo"/>
                        </a:rPr>
                        <a:t> I</a:t>
                      </a:r>
                      <a:r>
                        <a:rPr b="1" baseline="30000" i="0" lang="en-US" sz="2700" u="none" cap="none" strike="noStrike">
                          <a:solidFill>
                            <a:schemeClr val="dk2"/>
                          </a:solidFill>
                          <a:latin typeface="Arimo"/>
                          <a:ea typeface="Arimo"/>
                          <a:cs typeface="Arimo"/>
                          <a:sym typeface="Arimo"/>
                        </a:rPr>
                        <a:t>B</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B</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r>
              <a:tr h="513175">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I</a:t>
                      </a:r>
                      <a:r>
                        <a:rPr b="1" baseline="30000" i="0" lang="en-US" sz="2700" u="none" cap="none" strike="noStrike">
                          <a:solidFill>
                            <a:schemeClr val="dk2"/>
                          </a:solidFill>
                          <a:latin typeface="Arimo"/>
                          <a:ea typeface="Arimo"/>
                          <a:cs typeface="Arimo"/>
                          <a:sym typeface="Arimo"/>
                        </a:rPr>
                        <a:t>B</a:t>
                      </a:r>
                      <a:r>
                        <a:rPr b="1" i="0" lang="en-US" sz="2700" u="none" cap="none" strike="noStrike">
                          <a:solidFill>
                            <a:schemeClr val="dk2"/>
                          </a:solidFill>
                          <a:latin typeface="Arimo"/>
                          <a:ea typeface="Arimo"/>
                          <a:cs typeface="Arimo"/>
                          <a:sym typeface="Arimo"/>
                        </a:rPr>
                        <a:t>i</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B</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r>
              <a:tr h="513175">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ii</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c>
                  <a:txBody>
                    <a:bodyPr/>
                    <a:lstStyle/>
                    <a:p>
                      <a:pPr indent="-342900" lvl="0" marL="342900" marR="0" rtl="0" algn="ctr">
                        <a:lnSpc>
                          <a:spcPct val="100000"/>
                        </a:lnSpc>
                        <a:spcBef>
                          <a:spcPts val="0"/>
                        </a:spcBef>
                        <a:spcAft>
                          <a:spcPts val="0"/>
                        </a:spcAft>
                        <a:buClr>
                          <a:schemeClr val="dk1"/>
                        </a:buClr>
                        <a:buSzPts val="1890"/>
                        <a:buFont typeface="Noto Sans Symbols"/>
                        <a:buNone/>
                      </a:pPr>
                      <a:r>
                        <a:rPr b="1" i="0" lang="en-US" sz="2700" u="none" cap="none" strike="noStrike">
                          <a:solidFill>
                            <a:schemeClr val="dk2"/>
                          </a:solidFill>
                          <a:latin typeface="Arimo"/>
                          <a:ea typeface="Arimo"/>
                          <a:cs typeface="Arimo"/>
                          <a:sym typeface="Arimo"/>
                        </a:rPr>
                        <a:t>O</a:t>
                      </a:r>
                      <a:endParaRPr b="0" i="0" sz="2700" u="none" cap="none" strike="noStrike">
                        <a:solidFill>
                          <a:schemeClr val="dk2"/>
                        </a:solidFill>
                        <a:latin typeface="Arimo"/>
                        <a:ea typeface="Arimo"/>
                        <a:cs typeface="Arimo"/>
                        <a:sym typeface="Arimo"/>
                      </a:endParaRPr>
                    </a:p>
                  </a:txBody>
                  <a:tcPr marT="50800" marB="50800" marR="101600" marL="101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CC"/>
                    </a:solidFill>
                  </a:tcPr>
                </a:tc>
              </a:tr>
            </a:tbl>
          </a:graphicData>
        </a:graphic>
      </p:graphicFrame>
      <p:sp>
        <p:nvSpPr>
          <p:cNvPr id="290" name="Google Shape;290;p8"/>
          <p:cNvSpPr txBox="1"/>
          <p:nvPr>
            <p:ph idx="2" type="body"/>
          </p:nvPr>
        </p:nvSpPr>
        <p:spPr>
          <a:xfrm>
            <a:off x="431800" y="5486400"/>
            <a:ext cx="8242300" cy="1760538"/>
          </a:xfrm>
          <a:prstGeom prst="rect">
            <a:avLst/>
          </a:prstGeom>
          <a:noFill/>
          <a:ln>
            <a:noFill/>
          </a:ln>
        </p:spPr>
        <p:txBody>
          <a:bodyPr anchorCtr="0" anchor="ctr" bIns="45700" lIns="91425" spcFirstLastPara="1" rIns="91425" wrap="square" tIns="45700">
            <a:noAutofit/>
          </a:bodyPr>
          <a:lstStyle/>
          <a:p>
            <a:pPr indent="-533400" lvl="0" marL="685800" rtl="0" algn="l">
              <a:spcBef>
                <a:spcPts val="0"/>
              </a:spcBef>
              <a:spcAft>
                <a:spcPts val="0"/>
              </a:spcAft>
              <a:buClr>
                <a:srgbClr val="000000"/>
              </a:buClr>
              <a:buSzPts val="1848"/>
              <a:buFont typeface="Noto Sans Symbols"/>
              <a:buNone/>
            </a:pPr>
            <a:r>
              <a:rPr b="1" lang="en-US" sz="2400">
                <a:latin typeface="Radley"/>
                <a:ea typeface="Radley"/>
                <a:cs typeface="Radley"/>
                <a:sym typeface="Radley"/>
              </a:rPr>
              <a:t>Note: </a:t>
            </a:r>
            <a:endParaRPr b="1" sz="2400">
              <a:latin typeface="Radley"/>
              <a:ea typeface="Radley"/>
              <a:cs typeface="Radley"/>
              <a:sym typeface="Radley"/>
            </a:endParaRPr>
          </a:p>
          <a:p>
            <a:pPr indent="-533400" lvl="0" marL="685800" rtl="0" algn="l">
              <a:spcBef>
                <a:spcPts val="1700"/>
              </a:spcBef>
              <a:spcAft>
                <a:spcPts val="0"/>
              </a:spcAft>
              <a:buClr>
                <a:srgbClr val="000000"/>
              </a:buClr>
              <a:buSzPts val="1848"/>
              <a:buFont typeface="Radley"/>
              <a:buChar char="•"/>
            </a:pPr>
            <a:r>
              <a:rPr b="1" lang="en-US" sz="2400">
                <a:latin typeface="Radley"/>
                <a:ea typeface="Radley"/>
                <a:cs typeface="Radley"/>
                <a:sym typeface="Radley"/>
              </a:rPr>
              <a:t>Blood types A and B have two possible genotypes – homozygous and heterozygous.</a:t>
            </a:r>
            <a:endParaRPr/>
          </a:p>
          <a:p>
            <a:pPr indent="-533400" lvl="0" marL="685800" rtl="0" algn="l">
              <a:spcBef>
                <a:spcPts val="1700"/>
              </a:spcBef>
              <a:spcAft>
                <a:spcPts val="0"/>
              </a:spcAft>
              <a:buClr>
                <a:srgbClr val="000000"/>
              </a:buClr>
              <a:buSzPts val="1848"/>
              <a:buFont typeface="Radley"/>
              <a:buChar char="•"/>
            </a:pPr>
            <a:r>
              <a:rPr b="1" lang="en-US" sz="2400">
                <a:latin typeface="Radley"/>
                <a:ea typeface="Radley"/>
                <a:cs typeface="Radley"/>
                <a:sym typeface="Radley"/>
              </a:rPr>
              <a:t>Blood types AB and O only have one genotype each. </a:t>
            </a:r>
            <a:endParaRPr b="1" sz="2400">
              <a:latin typeface="Radley"/>
              <a:ea typeface="Radley"/>
              <a:cs typeface="Radley"/>
              <a:sym typeface="Radley"/>
            </a:endParaRPr>
          </a:p>
        </p:txBody>
      </p:sp>
      <p:sp>
        <p:nvSpPr>
          <p:cNvPr id="291" name="Google Shape;291;p8"/>
          <p:cNvSpPr txBox="1"/>
          <p:nvPr/>
        </p:nvSpPr>
        <p:spPr>
          <a:xfrm>
            <a:off x="7747000" y="5508625"/>
            <a:ext cx="2413000" cy="2968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00">
                <a:solidFill>
                  <a:srgbClr val="000000"/>
                </a:solidFill>
                <a:latin typeface="Radley"/>
                <a:ea typeface="Radley"/>
                <a:cs typeface="Radley"/>
                <a:sym typeface="Radley"/>
              </a:rPr>
              <a:t>© 2007 Paul Billiet </a:t>
            </a:r>
            <a:r>
              <a:rPr b="1" lang="en-US" sz="1300" u="sng">
                <a:solidFill>
                  <a:srgbClr val="000000"/>
                </a:solidFill>
                <a:latin typeface="Radley"/>
                <a:ea typeface="Radley"/>
                <a:cs typeface="Radley"/>
                <a:sym typeface="Radley"/>
                <a:hlinkClick r:id="rId3">
                  <a:extLst>
                    <a:ext uri="{A12FA001-AC4F-418D-AE19-62706E023703}">
                      <ahyp:hlinkClr val="tx"/>
                    </a:ext>
                  </a:extLst>
                </a:hlinkClick>
              </a:rPr>
              <a:t>ODWS</a:t>
            </a:r>
            <a:endParaRPr b="1" sz="3500">
              <a:solidFill>
                <a:srgbClr val="000000"/>
              </a:solidFill>
              <a:latin typeface="Radley"/>
              <a:ea typeface="Radley"/>
              <a:cs typeface="Radley"/>
              <a:sym typeface="Radley"/>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9"/>
          <p:cNvSpPr txBox="1"/>
          <p:nvPr>
            <p:ph type="title"/>
          </p:nvPr>
        </p:nvSpPr>
        <p:spPr>
          <a:xfrm>
            <a:off x="206375" y="419100"/>
            <a:ext cx="9669463" cy="1697038"/>
          </a:xfrm>
          <a:prstGeom prst="rect">
            <a:avLst/>
          </a:prstGeom>
          <a:noFill/>
          <a:ln>
            <a:noFill/>
          </a:ln>
        </p:spPr>
        <p:txBody>
          <a:bodyPr anchorCtr="0" anchor="ctr" bIns="45700" lIns="91425" spcFirstLastPara="1" rIns="91425" wrap="square" tIns="45700">
            <a:noAutofit/>
          </a:bodyPr>
          <a:lstStyle/>
          <a:p>
            <a:pPr indent="-25400" lvl="0" marL="25400" rtl="0" algn="l">
              <a:spcBef>
                <a:spcPts val="0"/>
              </a:spcBef>
              <a:spcAft>
                <a:spcPts val="0"/>
              </a:spcAft>
              <a:buNone/>
            </a:pPr>
            <a:r>
              <a:rPr lang="en-US">
                <a:latin typeface="Arial"/>
                <a:ea typeface="Arial"/>
                <a:cs typeface="Arial"/>
                <a:sym typeface="Arial"/>
              </a:rPr>
              <a:t>Blood types and transfusions</a:t>
            </a:r>
            <a:endParaRPr/>
          </a:p>
        </p:txBody>
      </p:sp>
      <p:sp>
        <p:nvSpPr>
          <p:cNvPr id="298" name="Google Shape;298;p9"/>
          <p:cNvSpPr txBox="1"/>
          <p:nvPr>
            <p:ph idx="1" type="body"/>
          </p:nvPr>
        </p:nvSpPr>
        <p:spPr>
          <a:xfrm>
            <a:off x="50800" y="2116138"/>
            <a:ext cx="9431338" cy="4572000"/>
          </a:xfrm>
          <a:prstGeom prst="rect">
            <a:avLst/>
          </a:prstGeom>
          <a:noFill/>
          <a:ln>
            <a:noFill/>
          </a:ln>
        </p:spPr>
        <p:txBody>
          <a:bodyPr anchorCtr="0" anchor="ctr" bIns="45700" lIns="91425" spcFirstLastPara="1" rIns="91425" wrap="square" tIns="45700">
            <a:noAutofit/>
          </a:bodyPr>
          <a:lstStyle/>
          <a:p>
            <a:pPr indent="-533400" lvl="0" marL="685800" rtl="0" algn="l">
              <a:lnSpc>
                <a:spcPct val="90000"/>
              </a:lnSpc>
              <a:spcBef>
                <a:spcPts val="0"/>
              </a:spcBef>
              <a:spcAft>
                <a:spcPts val="0"/>
              </a:spcAft>
              <a:buClr>
                <a:srgbClr val="000000"/>
              </a:buClr>
              <a:buSzPts val="2225"/>
              <a:buFont typeface="Calibri"/>
              <a:buChar char="•"/>
            </a:pPr>
            <a:r>
              <a:rPr lang="en-US" sz="2889"/>
              <a:t>People who are Type A blood produce antibodies to agglutinate cells which carry Type B antigens</a:t>
            </a:r>
            <a:br>
              <a:rPr lang="en-US" sz="2889"/>
            </a:br>
            <a:r>
              <a:rPr lang="en-US" sz="2889"/>
              <a:t>They recognise them as </a:t>
            </a:r>
            <a:r>
              <a:rPr b="1" lang="en-US" sz="2889"/>
              <a:t>non-self</a:t>
            </a:r>
            <a:endParaRPr sz="2889"/>
          </a:p>
          <a:p>
            <a:pPr indent="-533400" lvl="0" marL="685800" rtl="0" algn="l">
              <a:lnSpc>
                <a:spcPct val="90000"/>
              </a:lnSpc>
              <a:spcBef>
                <a:spcPts val="1700"/>
              </a:spcBef>
              <a:spcAft>
                <a:spcPts val="0"/>
              </a:spcAft>
              <a:buClr>
                <a:srgbClr val="000000"/>
              </a:buClr>
              <a:buSzPts val="2225"/>
              <a:buFont typeface="Calibri"/>
              <a:buChar char="•"/>
            </a:pPr>
            <a:r>
              <a:rPr lang="en-US" sz="2889"/>
              <a:t>The opposite is true for people who are Type B</a:t>
            </a:r>
            <a:endParaRPr/>
          </a:p>
          <a:p>
            <a:pPr indent="-533400" lvl="0" marL="685800" rtl="0" algn="l">
              <a:lnSpc>
                <a:spcPct val="90000"/>
              </a:lnSpc>
              <a:spcBef>
                <a:spcPts val="1700"/>
              </a:spcBef>
              <a:spcAft>
                <a:spcPts val="0"/>
              </a:spcAft>
              <a:buClr>
                <a:srgbClr val="000000"/>
              </a:buClr>
              <a:buSzPts val="2225"/>
              <a:buFont typeface="Calibri"/>
              <a:buChar char="•"/>
            </a:pPr>
            <a:r>
              <a:rPr lang="en-US" sz="2889"/>
              <a:t>Neither of these people will agglutinate blood cells which are Type O</a:t>
            </a:r>
            <a:br>
              <a:rPr lang="en-US" sz="2889"/>
            </a:br>
            <a:r>
              <a:rPr lang="en-US" sz="2889"/>
              <a:t>Type O cells do not carry any antigens for the ABO system</a:t>
            </a:r>
            <a:br>
              <a:rPr lang="en-US" sz="2889"/>
            </a:br>
            <a:endParaRPr b="1" sz="2889"/>
          </a:p>
        </p:txBody>
      </p:sp>
    </p:spTree>
  </p:cSld>
  <p:clrMapOvr>
    <a:masterClrMapping/>
  </p:clrMapOvr>
</p:sld>
</file>

<file path=ppt/theme/theme1.xml><?xml version="1.0" encoding="utf-8"?>
<a:theme xmlns:a="http://schemas.openxmlformats.org/drawingml/2006/main" xmlns:r="http://schemas.openxmlformats.org/officeDocument/2006/relationships" name="Title - Top">
  <a:themeElements>
    <a:clrScheme name="">
      <a:dk1>
        <a:srgbClr val="FFFFFF"/>
      </a:dk1>
      <a:lt1>
        <a:srgbClr val="FFFFFF"/>
      </a:lt1>
      <a:dk2>
        <a:srgbClr val="3A3A3E"/>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
      <a:dk1>
        <a:srgbClr val="3A3A3E"/>
      </a:dk1>
      <a:lt1>
        <a:srgbClr val="FFFFFF"/>
      </a:lt1>
      <a:dk2>
        <a:srgbClr val="3A3A3E"/>
      </a:dk2>
      <a:lt2>
        <a:srgbClr val="000000"/>
      </a:lt2>
      <a:accent1>
        <a:srgbClr val="BBE0E3"/>
      </a:accent1>
      <a:accent2>
        <a:srgbClr val="333399"/>
      </a:accent2>
      <a:accent3>
        <a:srgbClr val="FFFFFF"/>
      </a:accent3>
      <a:accent4>
        <a:srgbClr val="303034"/>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amp; Subtitle">
  <a:themeElements>
    <a:clrScheme name="">
      <a:dk1>
        <a:srgbClr val="D6E2ED"/>
      </a:dk1>
      <a:lt1>
        <a:srgbClr val="FFFFFF"/>
      </a:lt1>
      <a:dk2>
        <a:srgbClr val="D7E2EE"/>
      </a:dk2>
      <a:lt2>
        <a:srgbClr val="000000"/>
      </a:lt2>
      <a:accent1>
        <a:srgbClr val="D6E2ED"/>
      </a:accent1>
      <a:accent2>
        <a:srgbClr val="333399"/>
      </a:accent2>
      <a:accent3>
        <a:srgbClr val="FFFFFF"/>
      </a:accent3>
      <a:accent4>
        <a:srgbClr val="B7C1CA"/>
      </a:accent4>
      <a:accent5>
        <a:srgbClr val="E8EEF4"/>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amp; Bullets">
  <a:themeElements>
    <a:clrScheme name="">
      <a:dk1>
        <a:srgbClr val="FFFFFF"/>
      </a:dk1>
      <a:lt1>
        <a:srgbClr val="FFFFFF"/>
      </a:lt1>
      <a:dk2>
        <a:srgbClr val="3A3A3E"/>
      </a:dk2>
      <a:lt2>
        <a:srgbClr val="000000"/>
      </a:lt2>
      <a:accent1>
        <a:srgbClr val="000000"/>
      </a:accent1>
      <a:accent2>
        <a:srgbClr val="333399"/>
      </a:accent2>
      <a:accent3>
        <a:srgbClr val="FFFFFF"/>
      </a:accent3>
      <a:accent4>
        <a:srgbClr val="DADADA"/>
      </a:accent4>
      <a:accent5>
        <a:srgbClr val="A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ullets">
  <a:themeElements>
    <a:clrScheme name="">
      <a:dk1>
        <a:srgbClr val="FFFFFF"/>
      </a:dk1>
      <a:lt1>
        <a:srgbClr val="FFFFFF"/>
      </a:lt1>
      <a:dk2>
        <a:srgbClr val="3A3A3E"/>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Bengi</dc:creator>
</cp:coreProperties>
</file>