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6643D-3565-4A02-B305-FC04BACA0A84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24903-EC9C-4656-98D0-01DBC1F1CAD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15.01.2020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Hentbolda Aldatmalar: 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/>
          <a:lstStyle/>
          <a:p>
            <a:pPr algn="l"/>
            <a:r>
              <a:rPr lang="tr-TR" dirty="0" smtClean="0"/>
              <a:t>1- Topla ve </a:t>
            </a:r>
            <a:br>
              <a:rPr lang="tr-TR" dirty="0" smtClean="0"/>
            </a:br>
            <a:r>
              <a:rPr lang="tr-TR" dirty="0" smtClean="0"/>
              <a:t>2- topsuz olarak yapılan aldatma türleri vardır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66329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Topla yapılan aldatma türlerinde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6280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1- Pas aldatması ve pas</a:t>
            </a:r>
            <a:br>
              <a:rPr lang="tr-TR" dirty="0" smtClean="0"/>
            </a:br>
            <a:r>
              <a:rPr lang="tr-TR" dirty="0" smtClean="0"/>
              <a:t>2- Atış aldatması ve pas</a:t>
            </a:r>
            <a:br>
              <a:rPr lang="tr-TR" dirty="0" smtClean="0"/>
            </a:br>
            <a:r>
              <a:rPr lang="tr-TR" dirty="0" smtClean="0"/>
              <a:t>3-Atış aldatması ve kale atış aldatması olarak türleri vardır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-603448"/>
            <a:ext cx="8147248" cy="3744416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Topsuz yapılan aldatma türleri ise;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83676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1-Sahada topsuz yer değiştirmeler</a:t>
            </a:r>
            <a:br>
              <a:rPr lang="tr-TR" dirty="0" smtClean="0"/>
            </a:br>
            <a:r>
              <a:rPr lang="tr-TR" dirty="0" smtClean="0"/>
              <a:t>2-Sahada topsuz yön değiştirmeler</a:t>
            </a:r>
            <a:br>
              <a:rPr lang="tr-TR" dirty="0" smtClean="0"/>
            </a:b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27363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Hentbolda Aldatma teknikleri ile İlgili Yapılan Alıştırma ve Oyunlar</a:t>
            </a:r>
            <a:br>
              <a:rPr lang="tr-TR" dirty="0" smtClean="0"/>
            </a:br>
            <a:r>
              <a:rPr lang="tr-TR" dirty="0" smtClean="0"/>
              <a:t>Uygulamalar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368152"/>
          </a:xfrm>
        </p:spPr>
        <p:txBody>
          <a:bodyPr/>
          <a:lstStyle/>
          <a:p>
            <a:r>
              <a:rPr lang="tr-TR" dirty="0" smtClean="0"/>
              <a:t>Dinlediğiniz için teşekkürler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</TotalTime>
  <Words>23</Words>
  <Application>Microsoft Office PowerPoint</Application>
  <PresentationFormat>Ekran Gösterisi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Rockwell</vt:lpstr>
      <vt:lpstr>Wingdings 2</vt:lpstr>
      <vt:lpstr>Döküm</vt:lpstr>
      <vt:lpstr> Hentbolda Aldatmalar:   </vt:lpstr>
      <vt:lpstr>Topla yapılan aldatma türlerinde </vt:lpstr>
      <vt:lpstr>               Topsuz yapılan aldatma türleri ise; </vt:lpstr>
      <vt:lpstr>Hentbolda Aldatma teknikleri ile İlgili Yapılan Alıştırma ve Oyunlar Uygulamalar</vt:lpstr>
      <vt:lpstr>Dinlediğiniz için 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Hentbolda Aldatmalar:</dc:title>
  <dc:creator>ng</dc:creator>
  <cp:lastModifiedBy>nevin</cp:lastModifiedBy>
  <cp:revision>3</cp:revision>
  <dcterms:created xsi:type="dcterms:W3CDTF">2018-05-04T15:08:16Z</dcterms:created>
  <dcterms:modified xsi:type="dcterms:W3CDTF">2020-01-15T12:11:46Z</dcterms:modified>
</cp:coreProperties>
</file>