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97170-3264-435E-9BCB-17042699A53B}" type="datetimeFigureOut">
              <a:rPr lang="tr-TR" smtClean="0"/>
              <a:t>16.9.2018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E9FAF-76F6-44D0-B6D4-B3B56098DE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2842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97170-3264-435E-9BCB-17042699A53B}" type="datetimeFigureOut">
              <a:rPr lang="tr-TR" smtClean="0"/>
              <a:t>16.9.2018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E9FAF-76F6-44D0-B6D4-B3B56098DE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2011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97170-3264-435E-9BCB-17042699A53B}" type="datetimeFigureOut">
              <a:rPr lang="tr-TR" smtClean="0"/>
              <a:t>16.9.2018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E9FAF-76F6-44D0-B6D4-B3B56098DE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3471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97170-3264-435E-9BCB-17042699A53B}" type="datetimeFigureOut">
              <a:rPr lang="tr-TR" smtClean="0"/>
              <a:t>16.9.2018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E9FAF-76F6-44D0-B6D4-B3B56098DE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2107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97170-3264-435E-9BCB-17042699A53B}" type="datetimeFigureOut">
              <a:rPr lang="tr-TR" smtClean="0"/>
              <a:t>16.9.2018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E9FAF-76F6-44D0-B6D4-B3B56098DE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1399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97170-3264-435E-9BCB-17042699A53B}" type="datetimeFigureOut">
              <a:rPr lang="tr-TR" smtClean="0"/>
              <a:t>16.9.2018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E9FAF-76F6-44D0-B6D4-B3B56098DE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5951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97170-3264-435E-9BCB-17042699A53B}" type="datetimeFigureOut">
              <a:rPr lang="tr-TR" smtClean="0"/>
              <a:t>16.9.2018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E9FAF-76F6-44D0-B6D4-B3B56098DE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1765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97170-3264-435E-9BCB-17042699A53B}" type="datetimeFigureOut">
              <a:rPr lang="tr-TR" smtClean="0"/>
              <a:t>16.9.2018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E9FAF-76F6-44D0-B6D4-B3B56098DE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1233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97170-3264-435E-9BCB-17042699A53B}" type="datetimeFigureOut">
              <a:rPr lang="tr-TR" smtClean="0"/>
              <a:t>16.9.2018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E9FAF-76F6-44D0-B6D4-B3B56098DE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3298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97170-3264-435E-9BCB-17042699A53B}" type="datetimeFigureOut">
              <a:rPr lang="tr-TR" smtClean="0"/>
              <a:t>16.9.2018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E9FAF-76F6-44D0-B6D4-B3B56098DE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2841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97170-3264-435E-9BCB-17042699A53B}" type="datetimeFigureOut">
              <a:rPr lang="tr-TR" smtClean="0"/>
              <a:t>16.9.2018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E9FAF-76F6-44D0-B6D4-B3B56098DE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2240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997170-3264-435E-9BCB-17042699A53B}" type="datetimeFigureOut">
              <a:rPr lang="tr-TR" smtClean="0"/>
              <a:t>16.9.2018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E9FAF-76F6-44D0-B6D4-B3B56098DE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8743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Sosyal Değişme ve Teknoloji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742950" indent="-742950">
              <a:buAutoNum type="alphaUcPeriod"/>
            </a:pPr>
            <a:r>
              <a:rPr lang="tr-TR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Toffler</a:t>
            </a: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: Şok -Gelecek Korkusu  Kitabı</a:t>
            </a:r>
          </a:p>
          <a:p>
            <a:pPr marL="742950" indent="-742950">
              <a:buAutoNum type="alphaUcPeriod"/>
            </a:pP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Değişmenin </a:t>
            </a:r>
            <a:r>
              <a:rPr lang="tr-TR" sz="3600" dirty="0">
                <a:latin typeface="Arial" panose="020B0604020202020204" pitchFamily="34" charset="0"/>
                <a:cs typeface="Arial" panose="020B0604020202020204" pitchFamily="34" charset="0"/>
              </a:rPr>
              <a:t>Hızı </a:t>
            </a:r>
          </a:p>
          <a:p>
            <a:endParaRPr lang="tr-T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7759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Temel Sorular: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4000" dirty="0" smtClean="0"/>
              <a:t>Değişmenin hızı ile ne anlatılmak isteniyor? </a:t>
            </a:r>
          </a:p>
          <a:p>
            <a:r>
              <a:rPr lang="tr-TR" sz="4000" dirty="0" smtClean="0"/>
              <a:t>Değişmenin hızı bireyleri, toplumları nasıl etkiliyor?</a:t>
            </a:r>
          </a:p>
          <a:p>
            <a:r>
              <a:rPr lang="tr-TR" sz="4000" dirty="0" smtClean="0"/>
              <a:t>Somut bir güç müdür?</a:t>
            </a:r>
          </a:p>
          <a:p>
            <a:r>
              <a:rPr lang="tr-TR" sz="4000" dirty="0" smtClean="0"/>
              <a:t>Değişmeyi nasıl bilebiliyoruz? Değişmenin hızlandığını nereden biliyoruz? 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2859154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Değişmenin Hızı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Değişimi kendisiyle ölçebileceğimiz durağan bir nokta yok. </a:t>
            </a:r>
          </a:p>
          <a:p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Değişim göreli bir olgudur. </a:t>
            </a:r>
          </a:p>
          <a:p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Eşitsizliklerde kendini gösterir. Eğer tüm süreçler aynı hızda oluşsa veya hızları birlikte azalsa/artsa, değişimi izleyebilmek olanaksızlaşır.</a:t>
            </a:r>
          </a:p>
          <a:p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Gelecek, şimdiyi değişik hızlarda ele geçirir.</a:t>
            </a:r>
          </a:p>
          <a:p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Değişik süreçleri karşılaştırabilmek için bir birime ihtiyaç vardır. Bu birim ZAMANDIR. 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80917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Toffler</a:t>
            </a:r>
            <a:r>
              <a:rPr lang="tr-T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, ‘ŞOK, Gelecek Korkusu’ kitabında geleceğin </a:t>
            </a:r>
            <a:r>
              <a:rPr lang="tr-TR" sz="4000" dirty="0">
                <a:latin typeface="Arial" panose="020B0604020202020204" pitchFamily="34" charset="0"/>
                <a:cs typeface="Arial" panose="020B0604020202020204" pitchFamily="34" charset="0"/>
              </a:rPr>
              <a:t>belirsizliği, </a:t>
            </a:r>
            <a:r>
              <a:rPr lang="tr-T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hızlı </a:t>
            </a:r>
            <a:r>
              <a:rPr lang="tr-TR" sz="4000" dirty="0">
                <a:latin typeface="Arial" panose="020B0604020202020204" pitchFamily="34" charset="0"/>
                <a:cs typeface="Arial" panose="020B0604020202020204" pitchFamily="34" charset="0"/>
              </a:rPr>
              <a:t>değişim ve </a:t>
            </a:r>
            <a:r>
              <a:rPr lang="tr-T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bu değişime </a:t>
            </a:r>
            <a:r>
              <a:rPr lang="tr-TR" sz="4000" dirty="0">
                <a:latin typeface="Arial" panose="020B0604020202020204" pitchFamily="34" charset="0"/>
                <a:cs typeface="Arial" panose="020B0604020202020204" pitchFamily="34" charset="0"/>
              </a:rPr>
              <a:t>ayak uydurabilme üzerinde durmuştur. </a:t>
            </a:r>
            <a:endParaRPr lang="tr-TR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Değişimin insanları nasıl etkilediği, </a:t>
            </a:r>
            <a:r>
              <a:rPr lang="tr-T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kişilerin </a:t>
            </a:r>
            <a:r>
              <a:rPr lang="tr-T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geleceğe </a:t>
            </a:r>
            <a:r>
              <a:rPr lang="tr-TR" sz="4000" dirty="0">
                <a:latin typeface="Arial" panose="020B0604020202020204" pitchFamily="34" charset="0"/>
                <a:cs typeface="Arial" panose="020B0604020202020204" pitchFamily="34" charset="0"/>
              </a:rPr>
              <a:t>uyum sağlama veya uyum sağlayamama nedenleri vurgulanmıştır.</a:t>
            </a:r>
          </a:p>
        </p:txBody>
      </p:sp>
    </p:spTree>
    <p:extLst>
      <p:ext uri="{BB962C8B-B14F-4D97-AF65-F5344CB8AC3E}">
        <p14:creationId xmlns:p14="http://schemas.microsoft.com/office/powerpoint/2010/main" val="5177066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 err="1" smtClean="0"/>
              <a:t>Toffler’e</a:t>
            </a:r>
            <a:r>
              <a:rPr lang="tr-TR" sz="4000" dirty="0" smtClean="0"/>
              <a:t> göre, yaşadığımız </a:t>
            </a:r>
            <a:r>
              <a:rPr lang="tr-TR" sz="4000" dirty="0"/>
              <a:t>çevre, çalıştığımız örgütler, dostluklar, arkadaşlıklar ve aile </a:t>
            </a:r>
            <a:r>
              <a:rPr lang="tr-TR" sz="4000" dirty="0" smtClean="0"/>
              <a:t>yaşamı vs. hızla değişmektedir. </a:t>
            </a:r>
            <a:r>
              <a:rPr lang="tr-TR" sz="4000" dirty="0"/>
              <a:t>Günümüzde değişim akıntısı öylesine güçlüdür ki, kurumları alt üst etmekte, değerleri </a:t>
            </a:r>
            <a:r>
              <a:rPr lang="tr-TR" sz="4000" dirty="0" smtClean="0"/>
              <a:t>değiştirmektedir. </a:t>
            </a:r>
          </a:p>
          <a:p>
            <a:r>
              <a:rPr lang="tr-TR" sz="4000" dirty="0" smtClean="0"/>
              <a:t>Geçmişte</a:t>
            </a:r>
            <a:r>
              <a:rPr lang="tr-TR" sz="4000" dirty="0" smtClean="0"/>
              <a:t>, değişim </a:t>
            </a:r>
            <a:r>
              <a:rPr lang="tr-TR" sz="4000" dirty="0"/>
              <a:t>yavaş olmuştur. </a:t>
            </a:r>
          </a:p>
        </p:txBody>
      </p:sp>
    </p:spTree>
    <p:extLst>
      <p:ext uri="{BB962C8B-B14F-4D97-AF65-F5344CB8AC3E}">
        <p14:creationId xmlns:p14="http://schemas.microsoft.com/office/powerpoint/2010/main" val="2589230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Teknoloji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Hız dürtüsünün en önemli nedeni teknolojidir. </a:t>
            </a:r>
          </a:p>
          <a:p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Teknoloji kendi kendisiyle beslenmektedir.</a:t>
            </a:r>
          </a:p>
          <a:p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Teknoloji daha çok teknolojiyi olanaklı kılar.</a:t>
            </a:r>
          </a:p>
          <a:p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Üç evre var: </a:t>
            </a:r>
            <a:endParaRPr lang="tr-TR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1-</a:t>
            </a: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yaratıcı </a:t>
            </a: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uygulanabilir düşünce</a:t>
            </a:r>
          </a:p>
          <a:p>
            <a:pPr marL="0" indent="0">
              <a:buNone/>
            </a:pPr>
            <a:r>
              <a:rPr lang="tr-T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2-</a:t>
            </a: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1.nin </a:t>
            </a: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pratik olarak </a:t>
            </a: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uygulanabilirliği</a:t>
            </a:r>
          </a:p>
          <a:p>
            <a:pPr marL="0" indent="0">
              <a:buNone/>
            </a:pPr>
            <a:r>
              <a:rPr lang="tr-T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3-</a:t>
            </a: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uygulamanın </a:t>
            </a: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topluma yayılması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59101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Geçicilik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493949"/>
            <a:ext cx="10515600" cy="4683014"/>
          </a:xfrm>
        </p:spPr>
        <p:txBody>
          <a:bodyPr>
            <a:noAutofit/>
          </a:bodyPr>
          <a:lstStyle/>
          <a:p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İnsan yapısı nesnelerin sayısı hızla artmaktadır.</a:t>
            </a:r>
          </a:p>
          <a:p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İnsan ve nesneler arasında ilişki vardır. Nesnelerle ilişkilerdeki süreklilik veya geçicilik duygularımızı etkilemektedir</a:t>
            </a: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NESNELELE İLİŞKİLERİMİZ KISALDIĞINDA YAŞAM HIZIMIZ ARTMAKTADIR.</a:t>
            </a:r>
          </a:p>
          <a:p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Nesnelere karşı takındığımız tavırlar temel değerlerimizi </a:t>
            </a: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yansıtır.</a:t>
            </a:r>
          </a:p>
          <a:p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KULLAN </a:t>
            </a: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AT KÜLTÜRÜ</a:t>
            </a:r>
          </a:p>
        </p:txBody>
      </p:sp>
    </p:spTree>
    <p:extLst>
      <p:ext uri="{BB962C8B-B14F-4D97-AF65-F5344CB8AC3E}">
        <p14:creationId xmlns:p14="http://schemas.microsoft.com/office/powerpoint/2010/main" val="2070399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İlişkiler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İnsanlar arası ilişkiler geçicilik üzerine kurulmuş.</a:t>
            </a:r>
          </a:p>
          <a:p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Geleceğin toplumu geçicilik üzerine kurulacaktır.</a:t>
            </a:r>
          </a:p>
          <a:p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İnsan ilişkilerinde süreklilik azalıyor.</a:t>
            </a:r>
          </a:p>
          <a:p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Yaşamımıza giren yer ve insan sayısı sürekli artıyor.</a:t>
            </a:r>
          </a:p>
          <a:p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Yeni toplum, değiştirilmiş daha genişletilmiş bir toplum değil, yepyeni bir toplum.</a:t>
            </a:r>
          </a:p>
          <a:p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Yeni toplumun anahtar kavramları: GEÇİCİLİK VE YENİLİK.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238222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307</Words>
  <Application>Microsoft Office PowerPoint</Application>
  <PresentationFormat>Geniş ekran</PresentationFormat>
  <Paragraphs>39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Sosyal Değişme ve Teknoloji</vt:lpstr>
      <vt:lpstr>Temel Sorular: </vt:lpstr>
      <vt:lpstr>Değişmenin Hızı </vt:lpstr>
      <vt:lpstr>PowerPoint Sunusu</vt:lpstr>
      <vt:lpstr>PowerPoint Sunusu</vt:lpstr>
      <vt:lpstr>Teknoloji</vt:lpstr>
      <vt:lpstr>Geçicilik </vt:lpstr>
      <vt:lpstr>İlişkiler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Değişmenin Hızı</dc:title>
  <dc:creator>pc</dc:creator>
  <cp:lastModifiedBy>Feryal</cp:lastModifiedBy>
  <cp:revision>10</cp:revision>
  <dcterms:created xsi:type="dcterms:W3CDTF">2014-02-26T14:57:32Z</dcterms:created>
  <dcterms:modified xsi:type="dcterms:W3CDTF">2018-09-15T22:06:42Z</dcterms:modified>
</cp:coreProperties>
</file>