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8" r:id="rId4"/>
    <p:sldId id="271" r:id="rId5"/>
    <p:sldId id="272" r:id="rId6"/>
    <p:sldId id="273" r:id="rId7"/>
    <p:sldId id="276" r:id="rId8"/>
    <p:sldId id="277" r:id="rId9"/>
    <p:sldId id="274" r:id="rId10"/>
    <p:sldId id="275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978" y="2223009"/>
            <a:ext cx="8679915" cy="1748729"/>
          </a:xfrm>
        </p:spPr>
        <p:txBody>
          <a:bodyPr/>
          <a:lstStyle/>
          <a:p>
            <a:r>
              <a:rPr lang="tr-TR" dirty="0">
                <a:latin typeface="+mn-lt"/>
              </a:rPr>
              <a:t>GIDA MİKROBİYOLOJİSİ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479" y="2320804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YUMURTA VE YUMURTA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9266" y="947854"/>
            <a:ext cx="6942362" cy="63004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YUMURTA VE YUMURTA ÜRÜNLERİ</a:t>
            </a:r>
          </a:p>
          <a:p>
            <a:pPr lvl="0" algn="just"/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Toz yumurta</a:t>
            </a:r>
          </a:p>
          <a:p>
            <a:pPr lvl="0" algn="just"/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Sıvı yumurta</a:t>
            </a:r>
          </a:p>
          <a:p>
            <a:pPr lvl="0" algn="just"/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Yumurta sarısı</a:t>
            </a:r>
          </a:p>
          <a:p>
            <a:pPr lvl="0" algn="just"/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Yumurta beyazı</a:t>
            </a:r>
          </a:p>
          <a:p>
            <a:pPr lvl="0" algn="just"/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Tüm yumurta </a:t>
            </a:r>
          </a:p>
          <a:p>
            <a:pPr algn="just"/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Bu ürünler pastörizasyon işlemi uygulandıktan sonra dondurularak soğukta muhafaza edilir. Pastörizasyon nedeniyle mikroorganizmaların çoğu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inaktive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olur. Pastörizasyon esnasında canlı kalan bazı Gram negatif bakteriler ve ısıl işlem sonrası ürüne bulaşan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psikrofilik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Gram negatif bakteriler gelişerek bozulmada etkili olurlar.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830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YUMURTA VE YUMURTA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YUMURTA VE YUMURTA ÜRÜNLERİ</a:t>
            </a:r>
          </a:p>
          <a:p>
            <a:pPr marL="0" indent="0" algn="just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KABUKLU YUMURTA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Yeni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yumurtlanmış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yumurtanın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̧ kısımları sterildir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Ç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ünku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̈ </a:t>
            </a:r>
          </a:p>
          <a:p>
            <a:pPr marL="0" indent="0">
              <a:buNone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Yumurta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kabuğunun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üzerindeki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kütikula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(=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bloom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tabakası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porlardan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mikroorganizma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geçişini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engeller. 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93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YUMURTA VE YUMURTA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YUMURTA VE YUMURTA ÜRÜNLERİ</a:t>
            </a:r>
          </a:p>
          <a:p>
            <a:pPr marL="0" indent="0" algn="just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KABUKLU YUMURTA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Taze kabuklu yumurtanın iç kısmı steril kabul edilir.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Kabuk yüzeyinde yer alan mikroorganizmalar uygunsuz depolama koşullarında kabuktaki gözeneklerinden içeriye girerek bozulmaya neden olurlar.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Mikroorganizmaların kabuktan içeri geçişi türe ve sıcaklığa bağlı olarak değişir.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Bozulmaya neden olan mikroorganizmalar genellikle Gram (-) bakterilerdir.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3281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YUMURTA VE YUMURTA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YUMURTA VE YUMURTA ÜRÜNLERİ</a:t>
            </a:r>
          </a:p>
          <a:p>
            <a:pPr marL="0" indent="0" algn="just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KABUKLU YUMURTA</a:t>
            </a:r>
          </a:p>
          <a:p>
            <a:pPr algn="just"/>
            <a:r>
              <a:rPr lang="tr-TR" sz="1600" u="sng" dirty="0">
                <a:latin typeface="Arial" panose="020B0604020202020204" pitchFamily="34" charset="0"/>
                <a:cs typeface="Arial" panose="020B0604020202020204" pitchFamily="34" charset="0"/>
              </a:rPr>
              <a:t>Yumurtada bulunan bakteriyel inhibitörler: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Yumurta beyazında bulunan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lizozim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enzimleri Gram POZİTİF bakterileri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inhibe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etmektedir. 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Ayrıca yumurtada bu bakterilerin gelişimini engelleyen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konalbumin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(demiri bağlar)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avidin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biotini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bağlar) gibi yapılar bulunmaktadır. 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Depolama sırasında yumurta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pH’sının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9.6’ya kadar yükselmesi de mikroorganizmalar üzerinde olumsuz etki yaratır. 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91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YUMURTA VE YUMURTA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YUMURTA VE YUMURTA ÜRÜNLERİ</a:t>
            </a:r>
          </a:p>
          <a:p>
            <a:pPr algn="just">
              <a:buFont typeface="Wingdings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nedenlerden dolayı yumurta beyazı, sarısı için bariyer görevi görür. Ancak yumurta sarısına ulaşabilen mikroorganizmalar bu aşamadan sonra ortamın besin içeriğinin yüksek olması ve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değeri nedeniyle bozulmaya neden olur.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8308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YUMURTA VE YUMURTA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9266" y="947854"/>
            <a:ext cx="6942362" cy="63004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YUMURTA VE YUMURTA ÜRÜNLERİ</a:t>
            </a:r>
          </a:p>
          <a:p>
            <a:pPr marL="0" indent="0">
              <a:buNone/>
            </a:pPr>
            <a:r>
              <a:rPr lang="tr-TR" sz="1600" u="sng" dirty="0">
                <a:latin typeface="Arial" panose="020B0604020202020204" pitchFamily="34" charset="0"/>
                <a:cs typeface="Arial" panose="020B0604020202020204" pitchFamily="34" charset="0"/>
              </a:rPr>
              <a:t>Kabuklu yumurtada bozulmaya neden olan en yaygın mikroorganizmalar;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Pseudomonas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Proteus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Alcaligenes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Aeromonas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Koliformlar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fluorescens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yumurta beyazının yeşillenmesine neden olur. Yumurtanın arzu edilen kokusu kaybolur ya da meyvemsi veya tatlımsı koku gelişir.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1654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YUMURTA VE YUMURTA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9266" y="947854"/>
            <a:ext cx="6942362" cy="63004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YUMURTA VE YUMURTA ÜRÜNLERİ</a:t>
            </a:r>
          </a:p>
          <a:p>
            <a:pPr marL="0" indent="0">
              <a:buNone/>
            </a:pPr>
            <a:r>
              <a:rPr lang="tr-TR" sz="1600" u="sng" dirty="0">
                <a:latin typeface="Arial" panose="020B0604020202020204" pitchFamily="34" charset="0"/>
                <a:cs typeface="Arial" panose="020B0604020202020204" pitchFamily="34" charset="0"/>
              </a:rPr>
              <a:t>Kabuklu yumurtada bozulmaya neden olan en yaygın mikroorganizmalar;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Pseudomonas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Acinetobacter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Alcaligenes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bazı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koliform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bakteriler tarafından renk kayıpları gerçekleşir.</a:t>
            </a: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Siyah bozulma genellikle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Proteus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Pseudomonas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Aeromonas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gelişimi ile oluşur.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9292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YUMURTA VE YUMURTA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9266" y="947854"/>
            <a:ext cx="6942362" cy="63004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YUMURTA VE YUMURTA ÜRÜNLERİ</a:t>
            </a:r>
          </a:p>
          <a:p>
            <a:pPr marL="0" indent="0">
              <a:buNone/>
            </a:pPr>
            <a:r>
              <a:rPr lang="tr-TR" sz="1600" u="sng" dirty="0">
                <a:latin typeface="Arial" panose="020B0604020202020204" pitchFamily="34" charset="0"/>
                <a:cs typeface="Arial" panose="020B0604020202020204" pitchFamily="34" charset="0"/>
              </a:rPr>
              <a:t>Kabuklu yumurtada bozulmaya neden olan en yaygın mikroorganizmalar;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Yumurta kabuğunda veya kabuğun hemen altında küf kolonileri gelişebilir. Küf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hifleri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bazı durumlarda yumurta sarısına kadar erişip bozulmayı gerçekleştirir.</a:t>
            </a:r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Yumurtalar patojen mikroorganizmalar bakımından iki grupta incelenir. Bunlar 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Mycobacterium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tuberculosis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Salmonella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türleridir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M.tuberculosis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tavukların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karaciğer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yumurtalıklarına yerleşerek yumurtanın oluşumu sırasında yumurtaya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geçer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/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0593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YUMURTA VE YUMURTA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9E9D231-FF17-DB4E-9EF7-4DA77C522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810" y="1460164"/>
            <a:ext cx="7369190" cy="388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858010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2786</TotalTime>
  <Words>471</Words>
  <Application>Microsoft Macintosh PowerPoint</Application>
  <PresentationFormat>Geniş ekran</PresentationFormat>
  <Paragraphs>101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 Light</vt:lpstr>
      <vt:lpstr>Rockwell</vt:lpstr>
      <vt:lpstr>Wingdings</vt:lpstr>
      <vt:lpstr>Atlas</vt:lpstr>
      <vt:lpstr>GIDA MİKROBİYOLOJİSİ</vt:lpstr>
      <vt:lpstr>YUMURTA VE YUMURTA ÜRÜNLERİNDE MİKROBİYEL BOZULMALAR</vt:lpstr>
      <vt:lpstr>YUMURTA VE YUMURTA ÜRÜNLERİNDE MİKROBİYEL BOZULMALAR</vt:lpstr>
      <vt:lpstr>YUMURTA VE YUMURTA ÜRÜNLERİNDE MİKROBİYEL BOZULMALAR</vt:lpstr>
      <vt:lpstr>YUMURTA VE YUMURTA ÜRÜNLERİNDE MİKROBİYEL BOZULMALAR</vt:lpstr>
      <vt:lpstr>YUMURTA VE YUMURTA ÜRÜNLERİNDE MİKROBİYEL BOZULMALAR</vt:lpstr>
      <vt:lpstr>YUMURTA VE YUMURTA ÜRÜNLERİNDE MİKROBİYEL BOZULMALAR</vt:lpstr>
      <vt:lpstr>YUMURTA VE YUMURTA ÜRÜNLERİNDE MİKROBİYEL BOZULMALAR</vt:lpstr>
      <vt:lpstr>YUMURTA VE YUMURTA ÜRÜNLERİNDE MİKROBİYEL BOZULMALAR</vt:lpstr>
      <vt:lpstr>YUMURTA VE YUMURTA ÜRÜNLERİNDE MİKROBİYEL BOZULMALAR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239</cp:revision>
  <dcterms:created xsi:type="dcterms:W3CDTF">2019-02-18T12:54:52Z</dcterms:created>
  <dcterms:modified xsi:type="dcterms:W3CDTF">2020-01-21T11:34:24Z</dcterms:modified>
</cp:coreProperties>
</file>