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>
        <p:scale>
          <a:sx n="71" d="100"/>
          <a:sy n="71" d="100"/>
        </p:scale>
        <p:origin x="-135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29BCA-1E39-43D8-8FF9-801AC9E4DD1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6: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آپ کا کیا </a:t>
            </a:r>
            <a:r>
              <a:rPr lang="ur-PK" smtClean="0">
                <a:latin typeface="Nafees Nastaleeq" pitchFamily="2" charset="-78"/>
                <a:cs typeface="Nafees Nastaleeq" pitchFamily="2" charset="-78"/>
              </a:rPr>
              <a:t>حال ہیں؟</a:t>
            </a:r>
            <a:r>
              <a:rPr lang="tr-TR" dirty="0" smtClean="0">
                <a:latin typeface="Bookman Old Style" pitchFamily="18" charset="0"/>
              </a:rPr>
              <a:t>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اسلام علیکم ، فاروق صاحب۔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فاروق: وعلیکم اسلام، علی صاحب، کیا حال ہے؟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بالکل ٹھیک ہوں؛ شکریہ، آپ کا کیا حال ہے؟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فاروق: بہت اچھا ہے، شکریہ۔ 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3284984"/>
          <a:ext cx="5940660" cy="218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</a:tblGrid>
              <a:tr h="1203550">
                <a:tc>
                  <a:txBody>
                    <a:bodyPr/>
                    <a:lstStyle/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بہت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ٹھیک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اچھا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حال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983424"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وعلیکم اسلام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اسلام علیکم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cs typeface="Nafees Nastaleeq" pitchFamily="2" charset="-78"/>
                        </a:rPr>
                        <a:t>شاباش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خدا حافظ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cs typeface="Nafees Nastaleeq" pitchFamily="2" charset="-78"/>
                        </a:rPr>
                        <a:t>شکریہ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67545" y="1628800"/>
          <a:ext cx="5832648" cy="119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</a:tblGrid>
              <a:tr h="597840"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ہمارا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ہماری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ہمارے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597840"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تمہارا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تمہاری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تمہارے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59631" y="1609725"/>
          <a:ext cx="6264697" cy="4339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411"/>
                <a:gridCol w="1283411"/>
                <a:gridCol w="1283411"/>
                <a:gridCol w="1201658"/>
                <a:gridCol w="1212806"/>
              </a:tblGrid>
              <a:tr h="4339555"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تو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دوسرے/دوسری/</a:t>
                      </a: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دوسرا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کس/کا/کی/کے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کن/کا/کی/کے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tr-TR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اپنے/اپنی/اپنا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611560" y="342900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 : کیا یہ تمہارا قلم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بانو: جی نہیں وہ میرا قلم نہیں۔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کیا ناصر کا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بانو: جی نہیں اس کا بھی نہیں۔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علی: تو  کس کا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بانو: جناب، وہ آپ کا اپنا قلم ہے۔</a:t>
            </a: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43610" y="1916831"/>
          <a:ext cx="590465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931"/>
                <a:gridCol w="1180931"/>
                <a:gridCol w="1180931"/>
                <a:gridCol w="1180931"/>
                <a:gridCol w="1180931"/>
              </a:tblGrid>
              <a:tr h="3528393">
                <a:tc>
                  <a:txBody>
                    <a:bodyPr/>
                    <a:lstStyle/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ہے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ہیں</a:t>
                      </a:r>
                      <a:endParaRPr lang="tr-TR" sz="1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کا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کی</a:t>
                      </a:r>
                      <a:endParaRPr lang="tr-TR" sz="1800" dirty="0" smtClean="0"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کے</a:t>
                      </a:r>
                      <a:endParaRPr lang="tr-TR" sz="1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کس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رومال </a:t>
                      </a: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قلم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گھڑی</a:t>
                      </a: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پنسل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گھڑیاں</a:t>
                      </a: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پنسلیں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تالے</a:t>
                      </a:r>
                    </a:p>
                    <a:p>
                      <a:pPr algn="r" rtl="1"/>
                      <a:r>
                        <a:rPr lang="ur-PK" sz="1800" dirty="0" smtClean="0">
                          <a:latin typeface="Nafees Nastaleeq" pitchFamily="2" charset="-78"/>
                          <a:cs typeface="Nafees Nastaleeq" pitchFamily="2" charset="-78"/>
                        </a:rPr>
                        <a:t>قلم</a:t>
                      </a:r>
                    </a:p>
                    <a:p>
                      <a:pPr algn="r" rtl="1"/>
                      <a:endParaRPr lang="ur-PK" sz="180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endParaRPr lang="ur-PK" sz="1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1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یہ/وہ</a:t>
                      </a:r>
                      <a:endParaRPr lang="tr-TR" sz="1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اکتالیس		۴۱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بیالیس		۴۲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تینتالیس		۴۳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چوالیس		۴۴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پینتالیس		۴۵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چھیالیس		۴۶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سینتالیس		۴۷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اڑتالیس		۴۸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انچاس			۴۹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پچاس			۵۰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579</TotalTime>
  <Words>159</Words>
  <Application>Microsoft Office PowerPoint</Application>
  <PresentationFormat>Ekran Gösterisi (4:3)</PresentationFormat>
  <Paragraphs>154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URDU KonuŞma ders 6: آپ کا کیا حال ہیں؟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63</cp:revision>
  <dcterms:created xsi:type="dcterms:W3CDTF">2017-04-17T09:25:51Z</dcterms:created>
  <dcterms:modified xsi:type="dcterms:W3CDTF">2017-05-28T21:13:41Z</dcterms:modified>
</cp:coreProperties>
</file>