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20"/>
  </p:notesMasterIdLst>
  <p:sldIdLst>
    <p:sldId id="1082" r:id="rId4"/>
    <p:sldId id="1083" r:id="rId5"/>
    <p:sldId id="1084" r:id="rId6"/>
    <p:sldId id="1085" r:id="rId7"/>
    <p:sldId id="1086" r:id="rId8"/>
    <p:sldId id="1087" r:id="rId9"/>
    <p:sldId id="1088" r:id="rId10"/>
    <p:sldId id="1089" r:id="rId11"/>
    <p:sldId id="1090" r:id="rId12"/>
    <p:sldId id="1091" r:id="rId13"/>
    <p:sldId id="1092" r:id="rId14"/>
    <p:sldId id="1093" r:id="rId15"/>
    <p:sldId id="1094" r:id="rId16"/>
    <p:sldId id="1095" r:id="rId17"/>
    <p:sldId id="1096" r:id="rId18"/>
    <p:sldId id="1097" r:id="rId19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79" d="100"/>
          <a:sy n="79" d="100"/>
        </p:scale>
        <p:origin x="1128" y="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3/30/2020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3/30/2020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3/30/2020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3/30/2020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3/30/2020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3/30/2020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3/30/2020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3/30/2020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3/30/2020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Asıl </a:t>
            </a:r>
            <a:r>
              <a:rPr lang="tr-TR" dirty="0" smtClean="0"/>
              <a:t>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21960" y="1940434"/>
            <a:ext cx="3700081" cy="1522729"/>
          </a:xfrm>
          <a:prstGeom prst="rect">
            <a:avLst/>
          </a:prstGeom>
        </p:spPr>
        <p:txBody>
          <a:bodyPr lIns="0" tIns="0" rIns="0" bIns="0"/>
          <a:lstStyle>
            <a:lvl1pPr>
              <a:defRPr sz="4050" b="1" i="0">
                <a:solidFill>
                  <a:srgbClr val="25252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721960" y="1940434"/>
            <a:ext cx="3700081" cy="1522729"/>
          </a:xfrm>
          <a:prstGeom prst="rect">
            <a:avLst/>
          </a:prstGeom>
        </p:spPr>
        <p:txBody>
          <a:bodyPr lIns="0" tIns="0" rIns="0" bIns="0"/>
          <a:lstStyle>
            <a:lvl1pPr>
              <a:defRPr sz="4050" b="1" i="0">
                <a:solidFill>
                  <a:srgbClr val="25252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89255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3/30/2020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3/30/2020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3/30/2020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6" r:id="rId3"/>
    <p:sldLayoutId id="2147483697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Matematik II</a:t>
            </a: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(2-2)4</a:t>
            </a: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tr-TR" sz="1600" b="1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Öğr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Üyes</a:t>
            </a: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 İbrahim ERDAL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İNTERGRAL ALMA YÖNTEMLERİ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162" y="1163613"/>
            <a:ext cx="8130349" cy="4676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698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İNTERGRAL ALMA YÖNTEMLERİ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758" y="1314259"/>
            <a:ext cx="7810500" cy="157162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758" y="2523743"/>
            <a:ext cx="8428482" cy="3304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3130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İNTERGRAL ALMA YÖNTEMLERİ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901" y="1231392"/>
            <a:ext cx="8239125" cy="4543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7373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İNTERGRAL ALMA YÖNTEMLERİ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670" y="1173861"/>
            <a:ext cx="7962900" cy="226695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670" y="3707130"/>
            <a:ext cx="8048625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9362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İNTERGRAL ALMA YÖNTEMLERİ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071" y="1267968"/>
            <a:ext cx="8806625" cy="4505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1619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İNTERGRAL ALMA YÖNTEMLERİ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144" y="1207008"/>
            <a:ext cx="8363712" cy="4645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1704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İNTERGRAL ALMA YÖNTEMLERİ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144" y="1207008"/>
            <a:ext cx="8363712" cy="4645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13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İNTERGRAL ALMA YÖNTEMLERİ</a:t>
            </a:r>
            <a:endParaRPr sz="2700" dirty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407" y="1178052"/>
            <a:ext cx="8629650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27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İNTERGRAL ALMA YÖNTEMLERİ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" y="1187884"/>
            <a:ext cx="8107680" cy="463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788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İNTERGRAL ALMA YÖNTEMLERİ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163" y="1320546"/>
            <a:ext cx="6800850" cy="20955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988" y="3308032"/>
            <a:ext cx="6677025" cy="231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791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İNTERGRAL ALMA YÖNTEMLERİ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699" y="1198054"/>
            <a:ext cx="7505699" cy="448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0040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İNTERGRAL ALMA YÖNTEMLERİ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162" y="1208341"/>
            <a:ext cx="7752397" cy="2888171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044" y="4096512"/>
            <a:ext cx="8100632" cy="176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2103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İNTERGRAL ALMA YÖNTEMLERİ</a:t>
            </a:r>
            <a:endParaRPr sz="2700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202" y="1433131"/>
            <a:ext cx="8818798" cy="3833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878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İNTERGRAL ALMA YÖNTEMLERİ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287" y="1140809"/>
            <a:ext cx="8281225" cy="472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3856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İNTERGRAL ALMA YÖNTEMLERİ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163" y="1276350"/>
            <a:ext cx="8077200" cy="430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1675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12477</TotalTime>
  <Words>66</Words>
  <Application>Microsoft Office PowerPoint</Application>
  <PresentationFormat>Ekran Gösterisi (4:3)</PresentationFormat>
  <Paragraphs>20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16</vt:i4>
      </vt:variant>
    </vt:vector>
  </HeadingPairs>
  <TitlesOfParts>
    <vt:vector size="23" baseType="lpstr">
      <vt:lpstr>ＭＳ Ｐゴシック</vt:lpstr>
      <vt:lpstr>Arial</vt:lpstr>
      <vt:lpstr>Calibri</vt:lpstr>
      <vt:lpstr>Times New Roman</vt:lpstr>
      <vt:lpstr>ekonomi</vt:lpstr>
      <vt:lpstr>1_Rics</vt:lpstr>
      <vt:lpstr>h.t.</vt:lpstr>
      <vt:lpstr>PowerPoint Sunusu</vt:lpstr>
      <vt:lpstr>İNTERGRAL ALMA YÖNTEMLERİ</vt:lpstr>
      <vt:lpstr>İNTERGRAL ALMA YÖNTEMLERİ</vt:lpstr>
      <vt:lpstr>İNTERGRAL ALMA YÖNTEMLERİ</vt:lpstr>
      <vt:lpstr>İNTERGRAL ALMA YÖNTEMLERİ</vt:lpstr>
      <vt:lpstr>İNTERGRAL ALMA YÖNTEMLERİ</vt:lpstr>
      <vt:lpstr>İNTERGRAL ALMA YÖNTEMLERİ</vt:lpstr>
      <vt:lpstr>İNTERGRAL ALMA YÖNTEMLERİ</vt:lpstr>
      <vt:lpstr>İNTERGRAL ALMA YÖNTEMLERİ</vt:lpstr>
      <vt:lpstr>İNTERGRAL ALMA YÖNTEMLERİ</vt:lpstr>
      <vt:lpstr>İNTERGRAL ALMA YÖNTEMLERİ</vt:lpstr>
      <vt:lpstr>İNTERGRAL ALMA YÖNTEMLERİ</vt:lpstr>
      <vt:lpstr>İNTERGRAL ALMA YÖNTEMLERİ</vt:lpstr>
      <vt:lpstr>İNTERGRAL ALMA YÖNTEMLERİ</vt:lpstr>
      <vt:lpstr>İNTERGRAL ALMA YÖNTEMLERİ</vt:lpstr>
      <vt:lpstr>İNTERGRAL ALMA YÖNTEMLERİ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user</cp:lastModifiedBy>
  <cp:revision>813</cp:revision>
  <cp:lastPrinted>2016-10-24T07:53:35Z</cp:lastPrinted>
  <dcterms:created xsi:type="dcterms:W3CDTF">2016-09-18T09:35:24Z</dcterms:created>
  <dcterms:modified xsi:type="dcterms:W3CDTF">2020-03-30T06:53:27Z</dcterms:modified>
</cp:coreProperties>
</file>