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20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  <p:sldId id="1091" r:id="rId13"/>
    <p:sldId id="1092" r:id="rId14"/>
    <p:sldId id="1093" r:id="rId15"/>
    <p:sldId id="1094" r:id="rId16"/>
    <p:sldId id="1095" r:id="rId17"/>
    <p:sldId id="1096" r:id="rId18"/>
    <p:sldId id="1097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3/30/2020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Asıl </a:t>
            </a:r>
            <a:r>
              <a:rPr lang="tr-TR" dirty="0" smtClean="0"/>
              <a:t>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25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Matematik II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(2-2)4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Öğr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Üyes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İbrahim ERDAL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İNTERGRAL ALMA YÖNTEMLERİ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163613"/>
            <a:ext cx="8130349" cy="46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İNTERGRAL ALMA YÖNTEMLERİ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58" y="1314259"/>
            <a:ext cx="7810500" cy="15716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58" y="2523743"/>
            <a:ext cx="8428482" cy="33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1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İNTERGRAL ALMA YÖNTEMLERİ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01" y="1231392"/>
            <a:ext cx="8239125" cy="45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37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İNTERGRAL ALMA YÖNTEMLERİ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1173861"/>
            <a:ext cx="7962900" cy="22669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" y="3707130"/>
            <a:ext cx="80486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36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İNTERGRAL ALMA YÖNTEMLERİ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" y="1267968"/>
            <a:ext cx="8806625" cy="450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1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İNTERGRAL ALMA YÖNTEMLERİ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4" y="1207008"/>
            <a:ext cx="8363712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70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İNTERGRAL ALMA YÖNTEMLERİ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4" y="1207008"/>
            <a:ext cx="8363712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İNTERGRAL ALMA YÖNTEMLERİ</a:t>
            </a:r>
            <a:endParaRPr sz="27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7" y="1178052"/>
            <a:ext cx="86296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İNTERGRAL ALMA YÖNTEMLERİ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187884"/>
            <a:ext cx="8107680" cy="463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8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İNTERGRAL ALMA YÖNTEMLERİ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320546"/>
            <a:ext cx="6800850" cy="20955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8" y="3308032"/>
            <a:ext cx="66770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9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İNTERGRAL ALMA YÖNTEMLERİ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99" y="1198054"/>
            <a:ext cx="7505699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0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İNTERGRAL ALMA YÖNTEMLERİ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208341"/>
            <a:ext cx="7752397" cy="28881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44" y="4096512"/>
            <a:ext cx="8100632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1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İNTERGRAL ALMA YÖNTEMLERİ</a:t>
            </a:r>
            <a:endParaRPr sz="27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02" y="1433131"/>
            <a:ext cx="8818798" cy="38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İNTERGRAL ALMA YÖNTEMLERİ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87" y="1140809"/>
            <a:ext cx="8281225" cy="472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8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İNTERGRAL ALMA YÖNTEMLERİ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276350"/>
            <a:ext cx="80772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67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12477</TotalTime>
  <Words>66</Words>
  <Application>Microsoft Office PowerPoint</Application>
  <PresentationFormat>Ekran Gösterisi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ekonomi</vt:lpstr>
      <vt:lpstr>1_Rics</vt:lpstr>
      <vt:lpstr>h.t.</vt:lpstr>
      <vt:lpstr>PowerPoint Sunusu</vt:lpstr>
      <vt:lpstr>İNTERGRAL ALMA YÖNTEMLERİ</vt:lpstr>
      <vt:lpstr>İNTERGRAL ALMA YÖNTEMLERİ</vt:lpstr>
      <vt:lpstr>İNTERGRAL ALMA YÖNTEMLERİ</vt:lpstr>
      <vt:lpstr>İNTERGRAL ALMA YÖNTEMLERİ</vt:lpstr>
      <vt:lpstr>İNTERGRAL ALMA YÖNTEMLERİ</vt:lpstr>
      <vt:lpstr>İNTERGRAL ALMA YÖNTEMLERİ</vt:lpstr>
      <vt:lpstr>İNTERGRAL ALMA YÖNTEMLERİ</vt:lpstr>
      <vt:lpstr>İNTERGRAL ALMA YÖNTEMLERİ</vt:lpstr>
      <vt:lpstr>İNTERGRAL ALMA YÖNTEMLERİ</vt:lpstr>
      <vt:lpstr>İNTERGRAL ALMA YÖNTEMLERİ</vt:lpstr>
      <vt:lpstr>İNTERGRAL ALMA YÖNTEMLERİ</vt:lpstr>
      <vt:lpstr>İNTERGRAL ALMA YÖNTEMLERİ</vt:lpstr>
      <vt:lpstr>İNTERGRAL ALMA YÖNTEMLERİ</vt:lpstr>
      <vt:lpstr>İNTERGRAL ALMA YÖNTEMLERİ</vt:lpstr>
      <vt:lpstr>İNTERGRAL ALMA YÖNTEMLERİ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813</cp:revision>
  <cp:lastPrinted>2016-10-24T07:53:35Z</cp:lastPrinted>
  <dcterms:created xsi:type="dcterms:W3CDTF">2016-09-18T09:35:24Z</dcterms:created>
  <dcterms:modified xsi:type="dcterms:W3CDTF">2020-03-30T06:53:27Z</dcterms:modified>
</cp:coreProperties>
</file>