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42" d="100"/>
          <a:sy n="42" d="100"/>
        </p:scale>
        <p:origin x="6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361 ÖZEL MİNERALOJİ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/>
              <a:t>Mineral Kimyası </a:t>
            </a:r>
            <a:r>
              <a:rPr lang="tr-TR" b="1" dirty="0" smtClean="0"/>
              <a:t>Analizleri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içerdiği</a:t>
            </a:r>
            <a:r>
              <a:rPr lang="en-US" b="1" dirty="0" smtClean="0"/>
              <a:t> </a:t>
            </a:r>
            <a:r>
              <a:rPr lang="en-US" b="1" dirty="0" err="1" smtClean="0"/>
              <a:t>Kapanımlar</a:t>
            </a: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tr-TR" b="1" dirty="0"/>
          </a:p>
        </p:txBody>
      </p:sp>
      <p:pic>
        <p:nvPicPr>
          <p:cNvPr id="6" name="Picture 2" descr="mineral chemical analysis epm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039" y="3032760"/>
            <a:ext cx="5899921" cy="352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err="1" smtClean="0"/>
              <a:t>E</a:t>
            </a:r>
            <a:r>
              <a:rPr lang="en-US" dirty="0" err="1" smtClean="0"/>
              <a:t>lektron</a:t>
            </a:r>
            <a:r>
              <a:rPr lang="en-US" dirty="0" smtClean="0"/>
              <a:t> </a:t>
            </a:r>
            <a:r>
              <a:rPr lang="en-US" b="1" u="sng" dirty="0" err="1" smtClean="0"/>
              <a:t>P</a:t>
            </a:r>
            <a:r>
              <a:rPr lang="en-US" dirty="0" err="1" smtClean="0"/>
              <a:t>rob</a:t>
            </a:r>
            <a:r>
              <a:rPr lang="en-US" dirty="0" smtClean="0"/>
              <a:t> </a:t>
            </a:r>
            <a:r>
              <a:rPr lang="en-US" b="1" u="sng" dirty="0" smtClean="0"/>
              <a:t>M</a:t>
            </a:r>
            <a:r>
              <a:rPr lang="en-US" dirty="0" smtClean="0"/>
              <a:t>icro </a:t>
            </a:r>
            <a:r>
              <a:rPr lang="en-US" b="1" u="sng" dirty="0" err="1" smtClean="0"/>
              <a:t>A</a:t>
            </a:r>
            <a:r>
              <a:rPr lang="en-US" dirty="0" err="1" smtClean="0"/>
              <a:t>nalizor</a:t>
            </a:r>
            <a:r>
              <a:rPr lang="en-US" dirty="0" smtClean="0"/>
              <a:t> (EPMA)</a:t>
            </a:r>
            <a:endParaRPr lang="tr-TR" dirty="0"/>
          </a:p>
        </p:txBody>
      </p:sp>
      <p:pic>
        <p:nvPicPr>
          <p:cNvPr id="1026" name="Picture 2" descr="mineral chemical analysis epma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420" y="1690688"/>
            <a:ext cx="8519159" cy="508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Minerallerde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Kapanımları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5" t="10889" r="11201" b="12444"/>
          <a:stretch/>
        </p:blipFill>
        <p:spPr bwMode="auto">
          <a:xfrm>
            <a:off x="579120" y="1372394"/>
            <a:ext cx="1146048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509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20</Words>
  <Application>Microsoft Office PowerPoint</Application>
  <PresentationFormat>Widescreen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JEM 361 ÖZEL MİNERALOJİ</vt:lpstr>
      <vt:lpstr>PowerPoint Presentation</vt:lpstr>
      <vt:lpstr>Elektron Prob Micro Analizor (EPMA)</vt:lpstr>
      <vt:lpstr>Minerallerde Sıvı Kapanımları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9</cp:revision>
  <dcterms:created xsi:type="dcterms:W3CDTF">2018-02-08T13:34:19Z</dcterms:created>
  <dcterms:modified xsi:type="dcterms:W3CDTF">2018-02-08T16:24:55Z</dcterms:modified>
</cp:coreProperties>
</file>