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89" autoAdjust="0"/>
    <p:restoredTop sz="90929"/>
  </p:normalViewPr>
  <p:slideViewPr>
    <p:cSldViewPr>
      <p:cViewPr varScale="1">
        <p:scale>
          <a:sx n="68" d="100"/>
          <a:sy n="68" d="100"/>
        </p:scale>
        <p:origin x="171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B17EED-FF86-403B-BE5D-7F2536C1CB68}" type="datetimeFigureOut">
              <a:rPr lang="tr-TR" smtClean="0"/>
              <a:pPr/>
              <a:t>02.03.2018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CBF133-AD7F-4FB0-86E4-6E954ADDA317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3106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9577CA-7629-415E-A406-5BBE2DDE15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37ED5E-8CB6-4CB5-9159-781A972300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298CD-EDE8-4E4A-80CC-F207A76709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129BCB-679E-4D91-B21F-44E3673683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A29DDB-4942-4A78-9FDA-1F70ECFFD13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A095EB-078B-4D97-B277-103FE65076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515051-CA36-4287-A269-A8EADB46BC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6CBB-13E3-49BB-B543-0361E94D02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DBF0F-C68A-4DF7-879F-9BE2349B267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512396-D69E-4E3B-AF63-2426928F8E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5CE5F-716C-468A-9289-22D7E3C74D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5D25CF7-5A7F-461A-A657-2F4F20DC5FB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3338288" y="1992313"/>
            <a:ext cx="229915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tr-TR" b="1" dirty="0" smtClean="0">
                <a:solidFill>
                  <a:schemeClr val="accent2"/>
                </a:solidFill>
                <a:latin typeface="Arial" charset="0"/>
              </a:rPr>
              <a:t>SAHA JEOLOJİSİ</a:t>
            </a:r>
            <a:endParaRPr lang="tr-TR" b="1" dirty="0" smtClean="0">
              <a:solidFill>
                <a:schemeClr val="accent2"/>
              </a:solidFill>
              <a:latin typeface="Arial" charset="0"/>
            </a:endParaRPr>
          </a:p>
          <a:p>
            <a:pPr algn="ctr"/>
            <a:endParaRPr lang="tr-TR" b="1" dirty="0">
              <a:solidFill>
                <a:schemeClr val="accent2"/>
              </a:solidFill>
              <a:latin typeface="Arial" charset="0"/>
            </a:endParaRPr>
          </a:p>
          <a:p>
            <a:pPr algn="ctr"/>
            <a:r>
              <a:rPr lang="tr-TR" b="1" dirty="0" smtClean="0">
                <a:solidFill>
                  <a:schemeClr val="accent2"/>
                </a:solidFill>
                <a:latin typeface="Arial" charset="0"/>
              </a:rPr>
              <a:t>DERS </a:t>
            </a:r>
            <a:r>
              <a:rPr lang="tr-TR" b="1" dirty="0" smtClean="0">
                <a:solidFill>
                  <a:schemeClr val="accent2"/>
                </a:solidFill>
                <a:latin typeface="Arial" charset="0"/>
              </a:rPr>
              <a:t>9</a:t>
            </a:r>
            <a:endParaRPr lang="tr-TR" b="1" dirty="0">
              <a:solidFill>
                <a:schemeClr val="accent2"/>
              </a:solidFill>
              <a:latin typeface="Arial" charset="0"/>
            </a:endParaRPr>
          </a:p>
          <a:p>
            <a:pPr algn="ctr"/>
            <a:endParaRPr lang="tr-TR" b="1" dirty="0">
              <a:solidFill>
                <a:schemeClr val="accent2"/>
              </a:solidFill>
              <a:latin typeface="Arial" charset="0"/>
            </a:endParaRPr>
          </a:p>
          <a:p>
            <a:pPr algn="ctr"/>
            <a:r>
              <a:rPr lang="tr-TR" b="1" dirty="0" smtClean="0">
                <a:solidFill>
                  <a:schemeClr val="accent2"/>
                </a:solidFill>
              </a:rPr>
              <a:t>BAĞLUM</a:t>
            </a:r>
            <a:endParaRPr lang="tr-TR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YEDEK_Ana_Bilgisayardan\Masaüstü\AnkaraDersler\AnkaraDersler2014_2016\SahaJeolojisivegezilerleilgilimakaleler\Bağlum_Kosrelik2013\DSC036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YEDEK_Ana_Bilgisayardan\Masaüstü\AnkaraDersler\AnkaraDersler2014_2016\SahaJeolojisivegezilerleilgilimakaleler\Bağlum_Kosrelik2013\DSC036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YEDEK_Ana_Bilgisayardan\Masaüstü\AnkaraDersler\AnkaraDersler2014_2016\SahaJeolojisivegezilerleilgilimakaleler\Bağlum_Kosrelik2013\DSC036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YEDEK_Ana_Bilgisayardan\Masaüstü\AnkaraDersler\AnkaraDersler2014_2016\SahaJeolojisivegezilerleilgilimakaleler\Bağlum_Kosrelik2013\DSC036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7825" t="17171" r="26501" b="8441"/>
          <a:stretch>
            <a:fillRect/>
          </a:stretch>
        </p:blipFill>
        <p:spPr bwMode="auto">
          <a:xfrm>
            <a:off x="0" y="836712"/>
            <a:ext cx="5093354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26900" t="20600" r="42125" b="7161"/>
          <a:stretch>
            <a:fillRect/>
          </a:stretch>
        </p:blipFill>
        <p:spPr bwMode="auto">
          <a:xfrm>
            <a:off x="5191933" y="692696"/>
            <a:ext cx="3952067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YEDEK_Ana_Bilgisayardan\Masaüstü\AnkaraDersler\AnkaraDersler2014_2016\SahaJeolojisivegezilerleilgilimakaleler\Bağlum_Kosrelik2013\Baglumharita.jpg"/>
          <p:cNvPicPr>
            <a:picLocks noChangeAspect="1" noChangeArrowheads="1"/>
          </p:cNvPicPr>
          <p:nvPr/>
        </p:nvPicPr>
        <p:blipFill>
          <a:blip r:embed="rId2" cstate="print"/>
          <a:srcRect l="2076" t="9051" r="26038" b="37400"/>
          <a:stretch>
            <a:fillRect/>
          </a:stretch>
        </p:blipFill>
        <p:spPr bwMode="auto">
          <a:xfrm>
            <a:off x="1403648" y="0"/>
            <a:ext cx="6336704" cy="67327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YEDEK_Ana_Bilgisayardan\Masaüstü\AnkaraDersler\AnkaraDersler2014_2016\SahaJeolojisivegezilerleilgilimakaleler\Bağlum_Kosrelik2013\DSC033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YEDEK_Ana_Bilgisayardan\Masaüstü\AnkaraDersler\AnkaraDersler2014_2016\SahaJeolojisivegezilerleilgilimakaleler\Bağlum_Kosrelik2013\DSC033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YEDEK_Ana_Bilgisayardan\Masaüstü\AnkaraDersler\AnkaraDersler2014_2016\SahaJeolojisivegezilerleilgilimakaleler\Bağlum_Kosrelik2013\DSC033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YEDEK_Ana_Bilgisayardan\Masaüstü\AnkaraDersler\AnkaraDersler2014_2016\SahaJeolojisivegezilerleilgilimakaleler\Bağlum_Kosrelik2013\DSC033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YEDEK_Ana_Bilgisayardan\Masaüstü\AnkaraDersler\AnkaraDersler2014_2016\SahaJeolojisivegezilerleilgilimakaleler\Bağlum_Kosrelik2013\DSC033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YEDEK_Ana_Bilgisayardan\Masaüstü\AnkaraDersler\AnkaraDersler2014_2016\SahaJeolojisivegezilerleilgilimakaleler\Bağlum_Kosrelik2013\DSC033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5</Words>
  <Application>Microsoft Office PowerPoint</Application>
  <PresentationFormat>Ekran Gösterisi (4:3)</PresentationFormat>
  <Paragraphs>5</Paragraphs>
  <Slides>13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Default Design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MUSTAFA ERGIN</dc:creator>
  <cp:lastModifiedBy>A</cp:lastModifiedBy>
  <cp:revision>75</cp:revision>
  <dcterms:created xsi:type="dcterms:W3CDTF">2009-03-22T16:38:55Z</dcterms:created>
  <dcterms:modified xsi:type="dcterms:W3CDTF">2018-03-02T20:08:23Z</dcterms:modified>
</cp:coreProperties>
</file>