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68" d="100"/>
          <a:sy n="68" d="100"/>
        </p:scale>
        <p:origin x="17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17EED-FF86-403B-BE5D-7F2536C1CB68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BF133-AD7F-4FB0-86E4-6E954ADDA3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10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338288" y="1992313"/>
            <a:ext cx="229915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JEOLOJİSİ</a:t>
            </a:r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DERS 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9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BAĞLUM</a:t>
            </a:r>
            <a:endParaRPr lang="tr-T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YEDEK_Ana_Bilgisayardan\Masaüstü\AnkaraDersler\AnkaraDersler2014_2016\SahaJeolojisivegezilerleilgilimakaleler\Bağlum_Kosrelik2013\DSC036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YEDEK_Ana_Bilgisayardan\Masaüstü\AnkaraDersler\AnkaraDersler2014_2016\SahaJeolojisivegezilerleilgilimakaleler\Bağlum_Kosrelik2013\DSC036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YEDEK_Ana_Bilgisayardan\Masaüstü\AnkaraDersler\AnkaraDersler2014_2016\SahaJeolojisivegezilerleilgilimakaleler\Bağlum_Kosrelik2013\DSC036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YEDEK_Ana_Bilgisayardan\Masaüstü\AnkaraDersler\AnkaraDersler2014_2016\SahaJeolojisivegezilerleilgilimakaleler\Bağlum_Kosrelik2013\DSC036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825" t="17171" r="26501" b="8441"/>
          <a:stretch>
            <a:fillRect/>
          </a:stretch>
        </p:blipFill>
        <p:spPr bwMode="auto">
          <a:xfrm>
            <a:off x="0" y="836712"/>
            <a:ext cx="509335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6900" t="20600" r="42125" b="7161"/>
          <a:stretch>
            <a:fillRect/>
          </a:stretch>
        </p:blipFill>
        <p:spPr bwMode="auto">
          <a:xfrm>
            <a:off x="5191933" y="692696"/>
            <a:ext cx="3952067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YEDEK_Ana_Bilgisayardan\Masaüstü\AnkaraDersler\AnkaraDersler2014_2016\SahaJeolojisivegezilerleilgilimakaleler\Bağlum_Kosrelik2013\Baglumharita.jpg"/>
          <p:cNvPicPr>
            <a:picLocks noChangeAspect="1" noChangeArrowheads="1"/>
          </p:cNvPicPr>
          <p:nvPr/>
        </p:nvPicPr>
        <p:blipFill>
          <a:blip r:embed="rId2" cstate="print"/>
          <a:srcRect l="2076" t="9051" r="26038" b="37400"/>
          <a:stretch>
            <a:fillRect/>
          </a:stretch>
        </p:blipFill>
        <p:spPr bwMode="auto">
          <a:xfrm>
            <a:off x="1403648" y="0"/>
            <a:ext cx="6336704" cy="6732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YEDEK_Ana_Bilgisayardan\Masaüstü\AnkaraDersler\AnkaraDersler2014_2016\SahaJeolojisivegezilerleilgilimakaleler\Bağlum_Kosrelik2013\DSC033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YEDEK_Ana_Bilgisayardan\Masaüstü\AnkaraDersler\AnkaraDersler2014_2016\SahaJeolojisivegezilerleilgilimakaleler\Bağlum_Kosrelik2013\DSC033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YEDEK_Ana_Bilgisayardan\Masaüstü\AnkaraDersler\AnkaraDersler2014_2016\SahaJeolojisivegezilerleilgilimakaleler\Bağlum_Kosrelik2013\DSC03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YEDEK_Ana_Bilgisayardan\Masaüstü\AnkaraDersler\AnkaraDersler2014_2016\SahaJeolojisivegezilerleilgilimakaleler\Bağlum_Kosrelik2013\DSC03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YEDEK_Ana_Bilgisayardan\Masaüstü\AnkaraDersler\AnkaraDersler2014_2016\SahaJeolojisivegezilerleilgilimakaleler\Bağlum_Kosrelik2013\DSC033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YEDEK_Ana_Bilgisayardan\Masaüstü\AnkaraDersler\AnkaraDersler2014_2016\SahaJeolojisivegezilerleilgilimakaleler\Bağlum_Kosrelik2013\DSC033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5</Words>
  <Application>Microsoft Office PowerPoint</Application>
  <PresentationFormat>Ekran Gösterisi (4:3)</PresentationFormat>
  <Paragraphs>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Default 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</cp:lastModifiedBy>
  <cp:revision>75</cp:revision>
  <dcterms:created xsi:type="dcterms:W3CDTF">2009-03-22T16:38:55Z</dcterms:created>
  <dcterms:modified xsi:type="dcterms:W3CDTF">2018-03-02T20:08:23Z</dcterms:modified>
</cp:coreProperties>
</file>