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3" r:id="rId3"/>
    <p:sldId id="258" r:id="rId4"/>
    <p:sldId id="259" r:id="rId5"/>
    <p:sldId id="260" r:id="rId6"/>
    <p:sldId id="264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1442-BD23-4F6E-A6A0-602DAEE648B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643BD-EE08-4336-B88B-54C731D0E9C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1442-BD23-4F6E-A6A0-602DAEE648B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643BD-EE08-4336-B88B-54C731D0E9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1442-BD23-4F6E-A6A0-602DAEE648B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643BD-EE08-4336-B88B-54C731D0E9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1442-BD23-4F6E-A6A0-602DAEE648B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643BD-EE08-4336-B88B-54C731D0E9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1442-BD23-4F6E-A6A0-602DAEE648B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643BD-EE08-4336-B88B-54C731D0E9C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1442-BD23-4F6E-A6A0-602DAEE648B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643BD-EE08-4336-B88B-54C731D0E9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1442-BD23-4F6E-A6A0-602DAEE648B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643BD-EE08-4336-B88B-54C731D0E9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1442-BD23-4F6E-A6A0-602DAEE648B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643BD-EE08-4336-B88B-54C731D0E9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1442-BD23-4F6E-A6A0-602DAEE648B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643BD-EE08-4336-B88B-54C731D0E9C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1442-BD23-4F6E-A6A0-602DAEE648B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643BD-EE08-4336-B88B-54C731D0E9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1442-BD23-4F6E-A6A0-602DAEE648B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6643BD-EE08-4336-B88B-54C731D0E9C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4001442-BD23-4F6E-A6A0-602DAEE648B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6643BD-EE08-4336-B88B-54C731D0E9C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ctrTitle"/>
          </p:nvPr>
        </p:nvSpPr>
        <p:spPr>
          <a:xfrm>
            <a:off x="1331640" y="1052736"/>
            <a:ext cx="7406640" cy="504056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İSP 221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/>
              <a:t>Ortograf</a:t>
            </a:r>
            <a:r>
              <a:rPr lang="es-ES_tradnl" b="1" dirty="0" smtClean="0"/>
              <a:t>ía y Fonética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						</a:t>
            </a:r>
            <a:r>
              <a:rPr lang="es-ES_tradnl" dirty="0" smtClean="0"/>
              <a:t>Clase </a:t>
            </a:r>
            <a:r>
              <a:rPr lang="tr-TR" dirty="0" smtClean="0"/>
              <a:t>10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59632" y="2132856"/>
            <a:ext cx="7498080" cy="1143000"/>
          </a:xfrm>
        </p:spPr>
        <p:txBody>
          <a:bodyPr/>
          <a:lstStyle/>
          <a:p>
            <a:r>
              <a:rPr lang="es-ES_tradnl" b="1" dirty="0" smtClean="0"/>
              <a:t>REPASO GENERAL</a:t>
            </a:r>
            <a:endParaRPr lang="tr-TR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REPASO. Acentuación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21560"/>
          </a:xfrm>
        </p:spPr>
        <p:txBody>
          <a:bodyPr>
            <a:normAutofit fontScale="77500" lnSpcReduction="20000"/>
          </a:bodyPr>
          <a:lstStyle/>
          <a:p>
            <a:r>
              <a:rPr lang="es-ES_tradnl" dirty="0" smtClean="0"/>
              <a:t> muchisimo</a:t>
            </a:r>
          </a:p>
          <a:p>
            <a:r>
              <a:rPr lang="es-ES_tradnl" dirty="0" smtClean="0"/>
              <a:t> carcel</a:t>
            </a:r>
          </a:p>
          <a:p>
            <a:r>
              <a:rPr lang="es-ES_tradnl" dirty="0" smtClean="0"/>
              <a:t> conferencia</a:t>
            </a:r>
          </a:p>
          <a:p>
            <a:r>
              <a:rPr lang="es-ES_tradnl" dirty="0" smtClean="0"/>
              <a:t> verde</a:t>
            </a:r>
          </a:p>
          <a:p>
            <a:r>
              <a:rPr lang="es-ES_tradnl" dirty="0" smtClean="0"/>
              <a:t> tacon</a:t>
            </a:r>
          </a:p>
          <a:p>
            <a:r>
              <a:rPr lang="es-ES_tradnl" dirty="0" smtClean="0"/>
              <a:t> rapido</a:t>
            </a:r>
          </a:p>
          <a:p>
            <a:r>
              <a:rPr lang="es-ES_tradnl" dirty="0" smtClean="0"/>
              <a:t> albornoz</a:t>
            </a:r>
          </a:p>
          <a:p>
            <a:r>
              <a:rPr lang="es-ES_tradnl" dirty="0" smtClean="0"/>
              <a:t> anterior</a:t>
            </a:r>
          </a:p>
          <a:p>
            <a:r>
              <a:rPr lang="es-ES_tradnl" dirty="0" smtClean="0"/>
              <a:t> mecanico</a:t>
            </a:r>
          </a:p>
          <a:p>
            <a:r>
              <a:rPr lang="es-ES_tradnl" dirty="0" smtClean="0"/>
              <a:t> posibilidad</a:t>
            </a:r>
          </a:p>
          <a:p>
            <a:r>
              <a:rPr lang="es-ES_tradnl" dirty="0" smtClean="0"/>
              <a:t> ritmico</a:t>
            </a:r>
          </a:p>
          <a:p>
            <a:r>
              <a:rPr lang="es-ES_tradnl" dirty="0" smtClean="0"/>
              <a:t> fabrica</a:t>
            </a:r>
          </a:p>
          <a:p>
            <a:r>
              <a:rPr lang="es-ES_tradnl" dirty="0" smtClean="0"/>
              <a:t> ternura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60648"/>
            <a:ext cx="7498080" cy="6336704"/>
          </a:xfrm>
        </p:spPr>
        <p:txBody>
          <a:bodyPr>
            <a:normAutofit fontScale="70000" lnSpcReduction="20000"/>
          </a:bodyPr>
          <a:lstStyle/>
          <a:p>
            <a:r>
              <a:rPr lang="es-ES_tradnl" dirty="0" smtClean="0"/>
              <a:t> dejame</a:t>
            </a:r>
          </a:p>
          <a:p>
            <a:r>
              <a:rPr lang="es-ES_tradnl" dirty="0" smtClean="0"/>
              <a:t> turismo</a:t>
            </a:r>
          </a:p>
          <a:p>
            <a:r>
              <a:rPr lang="es-ES_tradnl" dirty="0" smtClean="0"/>
              <a:t> solido</a:t>
            </a:r>
          </a:p>
          <a:p>
            <a:r>
              <a:rPr lang="es-ES_tradnl" dirty="0" smtClean="0"/>
              <a:t> mucho</a:t>
            </a:r>
          </a:p>
          <a:p>
            <a:r>
              <a:rPr lang="es-ES_tradnl" dirty="0" smtClean="0"/>
              <a:t> Andres</a:t>
            </a:r>
          </a:p>
          <a:p>
            <a:r>
              <a:rPr lang="es-ES_tradnl" dirty="0" smtClean="0"/>
              <a:t> tomatelo</a:t>
            </a:r>
          </a:p>
          <a:p>
            <a:r>
              <a:rPr lang="es-ES_tradnl" dirty="0" smtClean="0"/>
              <a:t> dentista</a:t>
            </a:r>
          </a:p>
          <a:p>
            <a:r>
              <a:rPr lang="es-ES_tradnl" dirty="0" smtClean="0"/>
              <a:t> muevete</a:t>
            </a:r>
          </a:p>
          <a:p>
            <a:r>
              <a:rPr lang="es-ES_tradnl" dirty="0" smtClean="0"/>
              <a:t> lapiz</a:t>
            </a:r>
          </a:p>
          <a:p>
            <a:r>
              <a:rPr lang="es-ES_tradnl" dirty="0" smtClean="0"/>
              <a:t> lapicero</a:t>
            </a:r>
          </a:p>
          <a:p>
            <a:r>
              <a:rPr lang="es-ES_tradnl" dirty="0" smtClean="0"/>
              <a:t> cinico</a:t>
            </a:r>
          </a:p>
          <a:p>
            <a:r>
              <a:rPr lang="es-ES_tradnl" dirty="0" smtClean="0"/>
              <a:t> boletin</a:t>
            </a:r>
          </a:p>
          <a:p>
            <a:r>
              <a:rPr lang="es-ES_tradnl" dirty="0" smtClean="0"/>
              <a:t> director</a:t>
            </a:r>
          </a:p>
          <a:p>
            <a:r>
              <a:rPr lang="es-ES_tradnl" dirty="0" smtClean="0"/>
              <a:t> lapices</a:t>
            </a:r>
          </a:p>
          <a:p>
            <a:r>
              <a:rPr lang="es-ES_tradnl" dirty="0" smtClean="0"/>
              <a:t> ademas</a:t>
            </a:r>
          </a:p>
          <a:p>
            <a:r>
              <a:rPr lang="es-ES_tradnl" dirty="0" smtClean="0"/>
              <a:t> tela</a:t>
            </a:r>
          </a:p>
          <a:p>
            <a:r>
              <a:rPr lang="es-ES_tradnl" dirty="0" smtClean="0"/>
              <a:t> politico</a:t>
            </a:r>
          </a:p>
          <a:p>
            <a:r>
              <a:rPr lang="es-ES_tradnl" dirty="0" smtClean="0"/>
              <a:t> ritmo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354162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REPASO</a:t>
            </a:r>
            <a:r>
              <a:rPr lang="tr-TR" dirty="0" smtClean="0"/>
              <a:t>.</a:t>
            </a:r>
            <a:r>
              <a:rPr lang="es-ES_tradnl" dirty="0" smtClean="0"/>
              <a:t>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es-ES_tradnl" dirty="0" smtClean="0"/>
              <a:t>SIGNOS </a:t>
            </a:r>
            <a:r>
              <a:rPr lang="es-ES_tradnl" dirty="0" smtClean="0"/>
              <a:t>DE PUNTUACIÓN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772816"/>
            <a:ext cx="7498080" cy="4475584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 </a:t>
            </a:r>
            <a:r>
              <a:rPr lang="tr-TR" dirty="0" err="1" smtClean="0"/>
              <a:t>Hoy</a:t>
            </a:r>
            <a:r>
              <a:rPr lang="tr-TR" dirty="0" smtClean="0"/>
              <a:t> </a:t>
            </a:r>
            <a:r>
              <a:rPr lang="tr-TR" dirty="0" err="1" smtClean="0"/>
              <a:t>se</a:t>
            </a:r>
            <a:r>
              <a:rPr lang="tr-TR" dirty="0" smtClean="0"/>
              <a:t> ha </a:t>
            </a:r>
            <a:r>
              <a:rPr lang="tr-TR" dirty="0" err="1" smtClean="0"/>
              <a:t>levantado</a:t>
            </a:r>
            <a:r>
              <a:rPr lang="tr-TR" dirty="0" smtClean="0"/>
              <a:t> a </a:t>
            </a:r>
            <a:r>
              <a:rPr lang="tr-TR" dirty="0" err="1" smtClean="0"/>
              <a:t>las</a:t>
            </a:r>
            <a:r>
              <a:rPr lang="tr-TR" dirty="0" smtClean="0"/>
              <a:t> d</a:t>
            </a:r>
            <a:r>
              <a:rPr lang="es-ES_tradnl" dirty="0" smtClean="0"/>
              <a:t>iez ha desayunado y ha salido al trabajo</a:t>
            </a:r>
          </a:p>
          <a:p>
            <a:r>
              <a:rPr lang="es-ES_tradnl" dirty="0" smtClean="0"/>
              <a:t> Querido amigo mío</a:t>
            </a:r>
          </a:p>
          <a:p>
            <a:r>
              <a:rPr lang="es-ES_tradnl" dirty="0" smtClean="0"/>
              <a:t> La vitamina A la hallamos en el pescado las yemas de huevo y las verduras verdes la vitamina C en los cítricos verduas y tomates y la vitamina E en el trigo el hígado y las espinacas</a:t>
            </a:r>
          </a:p>
          <a:p>
            <a:r>
              <a:rPr lang="es-ES_tradnl" dirty="0" smtClean="0"/>
              <a:t> Si ibas a llegar tarde por qué no me avisaste</a:t>
            </a:r>
          </a:p>
          <a:p>
            <a:pPr>
              <a:buNone/>
            </a:pPr>
            <a:endParaRPr lang="es-ES_tradnl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764704"/>
            <a:ext cx="7818072" cy="5760640"/>
          </a:xfrm>
        </p:spPr>
        <p:txBody>
          <a:bodyPr>
            <a:normAutofit fontScale="92500" lnSpcReduction="20000"/>
          </a:bodyPr>
          <a:lstStyle/>
          <a:p>
            <a:r>
              <a:rPr lang="es-ES_tradnl" dirty="0" smtClean="0"/>
              <a:t>Te acuerdas de mí prima</a:t>
            </a:r>
          </a:p>
          <a:p>
            <a:r>
              <a:rPr lang="es-ES_tradnl" dirty="0" smtClean="0"/>
              <a:t> Te acuerdas de mi prima</a:t>
            </a:r>
          </a:p>
          <a:p>
            <a:r>
              <a:rPr lang="es-ES_tradnl" dirty="0" smtClean="0"/>
              <a:t> La OMS Organización Mundial de la Salud es un organismo internacional</a:t>
            </a:r>
          </a:p>
          <a:p>
            <a:r>
              <a:rPr lang="es-ES_tradnl" dirty="0" smtClean="0"/>
              <a:t> Mi abuela tiene ochenta años mi abuelo casi noventa</a:t>
            </a:r>
          </a:p>
          <a:p>
            <a:r>
              <a:rPr lang="es-ES_tradnl" dirty="0" smtClean="0"/>
              <a:t> El año de mi nacimiento 2000 ocurrieron muchas cosas interesantes</a:t>
            </a:r>
          </a:p>
          <a:p>
            <a:r>
              <a:rPr lang="es-ES_tradnl" dirty="0" smtClean="0"/>
              <a:t> Quiero que te vayas es decir que no vuelvas más por aquí</a:t>
            </a:r>
          </a:p>
          <a:p>
            <a:r>
              <a:rPr lang="es-ES_tradnl" dirty="0" smtClean="0"/>
              <a:t> Cómo te diría yo Es que no estoy seguro Mejor te lo cuento mañana siempre que guardes el secreto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420888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>PRÁCTICA. DICTADO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>Escucha atentamente y escribe las siguientes frases.</a:t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</TotalTime>
  <Words>220</Words>
  <Application>Microsoft Office PowerPoint</Application>
  <PresentationFormat>Ekran Gösterisi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Gündönümü</vt:lpstr>
      <vt:lpstr>İSP 221  Ortografía y Fonética         Clase 10  </vt:lpstr>
      <vt:lpstr>REPASO GENERAL</vt:lpstr>
      <vt:lpstr>REPASO. Acentuación</vt:lpstr>
      <vt:lpstr>Slayt 4</vt:lpstr>
      <vt:lpstr>REPASO.  SIGNOS DE PUNTUACIÓN</vt:lpstr>
      <vt:lpstr>Slayt 6</vt:lpstr>
      <vt:lpstr>PRÁCTICA. DICTADO  Escucha atentamente y escribe las siguientes frases.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İSP 221  Ortografía y Fonética         Clase 9  </dc:title>
  <dc:creator>reşat</dc:creator>
  <cp:lastModifiedBy>reşat</cp:lastModifiedBy>
  <cp:revision>6</cp:revision>
  <dcterms:created xsi:type="dcterms:W3CDTF">2019-03-20T20:02:19Z</dcterms:created>
  <dcterms:modified xsi:type="dcterms:W3CDTF">2019-03-25T21:15:32Z</dcterms:modified>
</cp:coreProperties>
</file>