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B4EF9-B79D-409C-AAAE-AE566200BD9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8D31039-FFD5-477F-926E-119A7B8748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BA37F98-73D7-4D80-9FDB-55A1EF54A896}"/>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4142CD46-5BF0-45A6-B911-2A8B084F7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FDBB4-6B1A-4B8A-B748-F0C7DAEB24E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01508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7D7EA-ECFB-464E-845A-23291FA069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680937-CAD0-4B05-8D0E-9EFB48F0002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AA43EF-D60B-476A-96CD-3619A209BF69}"/>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96FFA0C5-5E2E-454A-BDFC-3F016A9D89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E310DB-93FD-4966-9469-BC5137E3B8B0}"/>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047221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5EA622-15E4-4545-9FE2-BF444926442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EB0BE89-09F9-4106-89D2-77BC0D0A45D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9C5FFD-1242-4A29-A0C2-B2C72A963811}"/>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017FCCAB-8659-4702-A081-FCF3EAB699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478133-0E53-4560-BA2E-5D3A26AF233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297722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3C372-556A-4DAD-934C-3E0C3D1A86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6B2933-DABF-4D65-892D-3F60DD8C8D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FB6BF5-6C8D-4B11-B845-A6CF28AD3108}"/>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39DC40F1-8A55-47B0-8411-9F11457CED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1E9CF-857B-4632-A9D0-77CD44D5F3A6}"/>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06237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D8E2-647E-4B51-AD8C-3C078B15AE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2FCEA-E5D7-463F-BF38-5EE0A634C2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9C8EF5-308F-483A-B3AF-9DB29342F5AF}"/>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FCDBD5EB-2F0F-4996-BD7E-AB0B802E61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7A0E9-23C2-4A00-9E4C-AC46E7A1B5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587475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0A2E1-4079-40FD-A4E7-E30CB3F1B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89C695-5F74-40D4-AF7D-6400CD52550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588BC8C-6192-469D-9DD9-CB29D71D11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ABE5B13-A47D-401A-A1AE-769157A79A6C}"/>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6" name="Footer Placeholder 5">
            <a:extLst>
              <a:ext uri="{FF2B5EF4-FFF2-40B4-BE49-F238E27FC236}">
                <a16:creationId xmlns:a16="http://schemas.microsoft.com/office/drawing/2014/main" id="{1E49C155-EA1C-47C4-A50F-A17478790C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6916D5-9F20-4A9F-8037-4AC19076C64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347713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4B879-0EC0-4E9E-97D6-520DED2F7FE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4CEE3-1EF1-4E6B-B82D-F66D7080BC7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12095C4-B4B8-4D8C-8380-46E41CF2F4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0DC7D5-C2F7-4763-8F5B-613F9D3C39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805561C-1F1B-4F1C-B991-047D67E7E0E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E3ABF2-0D1E-4B91-9CDF-722ECD658DCD}"/>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8" name="Footer Placeholder 7">
            <a:extLst>
              <a:ext uri="{FF2B5EF4-FFF2-40B4-BE49-F238E27FC236}">
                <a16:creationId xmlns:a16="http://schemas.microsoft.com/office/drawing/2014/main" id="{FD286C41-2BD1-426F-B03A-A4F7F0115D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4B0317-1B59-4E04-90A7-544BB49772FD}"/>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1654494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35A32-22F0-447C-8296-65323AA93C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A7DFEB-299B-4A9B-90B0-87E722C54205}"/>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4" name="Footer Placeholder 3">
            <a:extLst>
              <a:ext uri="{FF2B5EF4-FFF2-40B4-BE49-F238E27FC236}">
                <a16:creationId xmlns:a16="http://schemas.microsoft.com/office/drawing/2014/main" id="{C1C3DA98-308F-4741-96E6-5776DC4FC55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75C2F58-2B3A-42A7-BCFD-7C87165D2B09}"/>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521970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207EA2-5F42-4E60-913F-1F88E5A550E7}"/>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3" name="Footer Placeholder 2">
            <a:extLst>
              <a:ext uri="{FF2B5EF4-FFF2-40B4-BE49-F238E27FC236}">
                <a16:creationId xmlns:a16="http://schemas.microsoft.com/office/drawing/2014/main" id="{91B94D8F-9682-4BFB-AA28-FF1C0E1F07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F45761-9210-4B60-BCF7-A631B6D3164A}"/>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2344362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B7C10-65E8-4704-A05F-8654A4A1B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97A6D8-D30A-4F46-8E1F-75A30CE431A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D6FC8F-63D0-4545-BED8-C4085F45F0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D3BA9A9-4AEA-48AF-920E-F2D3FD7A392A}"/>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6" name="Footer Placeholder 5">
            <a:extLst>
              <a:ext uri="{FF2B5EF4-FFF2-40B4-BE49-F238E27FC236}">
                <a16:creationId xmlns:a16="http://schemas.microsoft.com/office/drawing/2014/main" id="{F4B6D7DA-4C30-4B55-A829-0FB0B33D82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61639-8761-4058-BEDD-62F4E843B08C}"/>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1432590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97C82-7872-4ADF-A21B-D8E517E257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195BE23-FFAC-4984-A566-8B0CC490D4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3BE0FEF-A893-49E1-A5CA-D2A6E52AC5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5F69286-2F0F-46C8-A1DE-04D3B56A830C}"/>
              </a:ext>
            </a:extLst>
          </p:cNvPr>
          <p:cNvSpPr>
            <a:spLocks noGrp="1"/>
          </p:cNvSpPr>
          <p:nvPr>
            <p:ph type="dt" sz="half" idx="10"/>
          </p:nvPr>
        </p:nvSpPr>
        <p:spPr/>
        <p:txBody>
          <a:bodyPr/>
          <a:lstStyle/>
          <a:p>
            <a:fld id="{4B4D735D-0A90-40A3-8D54-83ECEFB8733D}" type="datetimeFigureOut">
              <a:rPr lang="en-US" smtClean="0"/>
              <a:t>11/11/2021</a:t>
            </a:fld>
            <a:endParaRPr lang="en-US"/>
          </a:p>
        </p:txBody>
      </p:sp>
      <p:sp>
        <p:nvSpPr>
          <p:cNvPr id="6" name="Footer Placeholder 5">
            <a:extLst>
              <a:ext uri="{FF2B5EF4-FFF2-40B4-BE49-F238E27FC236}">
                <a16:creationId xmlns:a16="http://schemas.microsoft.com/office/drawing/2014/main" id="{58B9B5F7-7002-4428-980F-A44631313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ADC39D-B7EA-453A-9104-3B2CE9B8B708}"/>
              </a:ext>
            </a:extLst>
          </p:cNvPr>
          <p:cNvSpPr>
            <a:spLocks noGrp="1"/>
          </p:cNvSpPr>
          <p:nvPr>
            <p:ph type="sldNum" sz="quarter" idx="12"/>
          </p:nvPr>
        </p:nvSpPr>
        <p:spPr/>
        <p:txBody>
          <a:bodyPr/>
          <a:lstStyle/>
          <a:p>
            <a:fld id="{1FC6E441-2CED-4C29-BFBA-6B4A1BD2CC46}" type="slidenum">
              <a:rPr lang="en-US" smtClean="0"/>
              <a:t>‹#›</a:t>
            </a:fld>
            <a:endParaRPr lang="en-US"/>
          </a:p>
        </p:txBody>
      </p:sp>
    </p:spTree>
    <p:extLst>
      <p:ext uri="{BB962C8B-B14F-4D97-AF65-F5344CB8AC3E}">
        <p14:creationId xmlns:p14="http://schemas.microsoft.com/office/powerpoint/2010/main" val="365822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0864B1-D118-40FC-998D-672B83FCC5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775827-356A-4F7F-A07D-E382E943D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6D894C-A040-401D-9C97-4A6B87F389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4D735D-0A90-40A3-8D54-83ECEFB8733D}" type="datetimeFigureOut">
              <a:rPr lang="en-US" smtClean="0"/>
              <a:t>11/11/2021</a:t>
            </a:fld>
            <a:endParaRPr lang="en-US"/>
          </a:p>
        </p:txBody>
      </p:sp>
      <p:sp>
        <p:nvSpPr>
          <p:cNvPr id="5" name="Footer Placeholder 4">
            <a:extLst>
              <a:ext uri="{FF2B5EF4-FFF2-40B4-BE49-F238E27FC236}">
                <a16:creationId xmlns:a16="http://schemas.microsoft.com/office/drawing/2014/main" id="{CCAD3116-57E2-4D27-A26E-9531AE355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9CCDE5-026D-4886-B9F8-377C0BCCF9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6E441-2CED-4C29-BFBA-6B4A1BD2CC46}" type="slidenum">
              <a:rPr lang="en-US" smtClean="0"/>
              <a:t>‹#›</a:t>
            </a:fld>
            <a:endParaRPr lang="en-US"/>
          </a:p>
        </p:txBody>
      </p:sp>
    </p:spTree>
    <p:extLst>
      <p:ext uri="{BB962C8B-B14F-4D97-AF65-F5344CB8AC3E}">
        <p14:creationId xmlns:p14="http://schemas.microsoft.com/office/powerpoint/2010/main" val="1463551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EEE3C-353D-46CF-A014-98ECCC155FD2}"/>
              </a:ext>
            </a:extLst>
          </p:cNvPr>
          <p:cNvSpPr>
            <a:spLocks noGrp="1"/>
          </p:cNvSpPr>
          <p:nvPr>
            <p:ph type="ctrTitle"/>
          </p:nvPr>
        </p:nvSpPr>
        <p:spPr/>
        <p:txBody>
          <a:bodyPr/>
          <a:lstStyle/>
          <a:p>
            <a:r>
              <a:rPr lang="tr-TR" dirty="0"/>
              <a:t>İKTİSADA GİRİŞ I DERS 5</a:t>
            </a:r>
            <a:endParaRPr lang="en-US" dirty="0"/>
          </a:p>
        </p:txBody>
      </p:sp>
      <p:sp>
        <p:nvSpPr>
          <p:cNvPr id="3" name="Subtitle 2">
            <a:extLst>
              <a:ext uri="{FF2B5EF4-FFF2-40B4-BE49-F238E27FC236}">
                <a16:creationId xmlns:a16="http://schemas.microsoft.com/office/drawing/2014/main" id="{8FC66EF4-515A-4023-8B1A-64B04E49AEB7}"/>
              </a:ext>
            </a:extLst>
          </p:cNvPr>
          <p:cNvSpPr>
            <a:spLocks noGrp="1"/>
          </p:cNvSpPr>
          <p:nvPr>
            <p:ph type="subTitle" idx="1"/>
          </p:nvPr>
        </p:nvSpPr>
        <p:spPr/>
        <p:txBody>
          <a:bodyPr/>
          <a:lstStyle/>
          <a:p>
            <a:pPr lvl="0"/>
            <a:r>
              <a:rPr lang="tr-TR" dirty="0" err="1">
                <a:solidFill>
                  <a:prstClr val="black"/>
                </a:solidFill>
              </a:rPr>
              <a:t>Doç.Dr</a:t>
            </a:r>
            <a:r>
              <a:rPr lang="tr-TR" dirty="0">
                <a:solidFill>
                  <a:prstClr val="black"/>
                </a:solidFill>
              </a:rPr>
              <a:t>. Seçil </a:t>
            </a:r>
            <a:r>
              <a:rPr lang="tr-TR" dirty="0" err="1">
                <a:solidFill>
                  <a:prstClr val="black"/>
                </a:solidFill>
              </a:rPr>
              <a:t>Aysed</a:t>
            </a:r>
            <a:r>
              <a:rPr lang="tr-TR">
                <a:solidFill>
                  <a:prstClr val="black"/>
                </a:solidFill>
              </a:rPr>
              <a:t> Bahçe</a:t>
            </a:r>
            <a:endParaRPr lang="en-US" dirty="0">
              <a:solidFill>
                <a:prstClr val="black"/>
              </a:solidFill>
            </a:endParaRPr>
          </a:p>
        </p:txBody>
      </p:sp>
    </p:spTree>
    <p:extLst>
      <p:ext uri="{BB962C8B-B14F-4D97-AF65-F5344CB8AC3E}">
        <p14:creationId xmlns:p14="http://schemas.microsoft.com/office/powerpoint/2010/main" val="468198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C505569D-2398-4F9A-B34B-3C34A3F445EA}"/>
              </a:ext>
            </a:extLst>
          </p:cNvPr>
          <p:cNvSpPr>
            <a:spLocks noGrp="1"/>
          </p:cNvSpPr>
          <p:nvPr>
            <p:ph type="title"/>
          </p:nvPr>
        </p:nvSpPr>
        <p:spPr/>
        <p:txBody>
          <a:bodyPr rtlCol="0">
            <a:normAutofit/>
          </a:bodyPr>
          <a:lstStyle/>
          <a:p>
            <a:pPr>
              <a:defRPr/>
            </a:pPr>
            <a:r>
              <a:rPr lang="tr-TR" dirty="0"/>
              <a:t>BÖLÜM 4/HÜKÜMET MÜDAHALELERİ</a:t>
            </a:r>
          </a:p>
        </p:txBody>
      </p:sp>
      <p:sp>
        <p:nvSpPr>
          <p:cNvPr id="3" name="2 İçerik Yer Tutucusu">
            <a:extLst>
              <a:ext uri="{FF2B5EF4-FFF2-40B4-BE49-F238E27FC236}">
                <a16:creationId xmlns:a16="http://schemas.microsoft.com/office/drawing/2014/main" id="{32B89273-BC9A-4622-B271-4A96332A43F5}"/>
              </a:ext>
            </a:extLst>
          </p:cNvPr>
          <p:cNvSpPr>
            <a:spLocks noGrp="1"/>
          </p:cNvSpPr>
          <p:nvPr>
            <p:ph idx="1"/>
          </p:nvPr>
        </p:nvSpPr>
        <p:spPr/>
        <p:txBody>
          <a:bodyPr rtlCol="0">
            <a:normAutofit/>
          </a:bodyPr>
          <a:lstStyle/>
          <a:p>
            <a:pPr>
              <a:defRPr/>
            </a:pPr>
            <a:r>
              <a:rPr lang="tr-TR" dirty="0"/>
              <a:t>FİYAT TAVANI: Hükümetin malın piyasada işlem göreceği en yüksek fiyatı tespit etmesine denir.</a:t>
            </a:r>
          </a:p>
          <a:p>
            <a:pPr>
              <a:defRPr/>
            </a:pPr>
            <a:r>
              <a:rPr lang="tr-TR" dirty="0"/>
              <a:t>FİYAT TABANI: Hükümetin malın piyasada işlem göreceği en düşük fiyatı tespit etmesine denir. </a:t>
            </a:r>
          </a:p>
          <a:p>
            <a:pPr>
              <a:defRPr/>
            </a:pPr>
            <a:r>
              <a:rPr lang="tr-TR" dirty="0"/>
              <a:t>VERGİLENDİRME: Hükümet harcamalarını finanse etmek, ekonomiyi düzenlemek, kaynakların dağılımını etkilemek ve gelir dağılımını değiştirmek amacıyla, hem gelir hem servet üzerinden hem de mallar üzerinden çeşitli vergiler alır. Hükümetin faktör gelirleri ve servet üzerinden aldığı vergilere </a:t>
            </a:r>
            <a:r>
              <a:rPr lang="tr-TR" b="1" dirty="0"/>
              <a:t>dolaysız vergiler</a:t>
            </a:r>
            <a:r>
              <a:rPr lang="tr-TR" dirty="0"/>
              <a:t>, mallar üzerinden aldığı vergilere </a:t>
            </a:r>
            <a:r>
              <a:rPr lang="tr-TR" b="1" dirty="0"/>
              <a:t>dolaylı vergiler </a:t>
            </a:r>
            <a:r>
              <a:rPr lang="tr-TR" dirty="0"/>
              <a:t>denir. </a:t>
            </a:r>
          </a:p>
        </p:txBody>
      </p:sp>
    </p:spTree>
    <p:extLst>
      <p:ext uri="{BB962C8B-B14F-4D97-AF65-F5344CB8AC3E}">
        <p14:creationId xmlns:p14="http://schemas.microsoft.com/office/powerpoint/2010/main" val="3911351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F04F1-A672-4F02-B6A6-EDC06EF82537}"/>
              </a:ext>
            </a:extLst>
          </p:cNvPr>
          <p:cNvSpPr>
            <a:spLocks noGrp="1"/>
          </p:cNvSpPr>
          <p:nvPr>
            <p:ph type="title"/>
          </p:nvPr>
        </p:nvSpPr>
        <p:spPr/>
        <p:txBody>
          <a:bodyPr/>
          <a:lstStyle/>
          <a:p>
            <a:endParaRPr lang="en-US"/>
          </a:p>
        </p:txBody>
      </p:sp>
      <p:pic>
        <p:nvPicPr>
          <p:cNvPr id="4" name="Content Placeholder 3">
            <a:extLst>
              <a:ext uri="{FF2B5EF4-FFF2-40B4-BE49-F238E27FC236}">
                <a16:creationId xmlns:a16="http://schemas.microsoft.com/office/drawing/2014/main" id="{E385BFD5-A1D9-4D12-99A1-8C8B0ADCE2F6}"/>
              </a:ext>
            </a:extLst>
          </p:cNvPr>
          <p:cNvPicPr>
            <a:picLocks noGrp="1" noChangeAspect="1"/>
          </p:cNvPicPr>
          <p:nvPr>
            <p:ph idx="1"/>
          </p:nvPr>
        </p:nvPicPr>
        <p:blipFill>
          <a:blip r:embed="rId2"/>
          <a:stretch>
            <a:fillRect/>
          </a:stretch>
        </p:blipFill>
        <p:spPr>
          <a:xfrm>
            <a:off x="838201" y="365125"/>
            <a:ext cx="10826930" cy="6127749"/>
          </a:xfrm>
          <a:prstGeom prst="rect">
            <a:avLst/>
          </a:prstGeom>
        </p:spPr>
      </p:pic>
    </p:spTree>
    <p:extLst>
      <p:ext uri="{BB962C8B-B14F-4D97-AF65-F5344CB8AC3E}">
        <p14:creationId xmlns:p14="http://schemas.microsoft.com/office/powerpoint/2010/main" val="218569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294EC-F170-44FD-B6A7-6E64C66DB7EF}"/>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76BDD210-A2E6-436E-A20C-B8EA3FA0699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53143" y="248194"/>
            <a:ext cx="10700657" cy="5928769"/>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3810641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23C96-220E-4135-8951-AC015B5A393B}"/>
              </a:ext>
            </a:extLst>
          </p:cNvPr>
          <p:cNvSpPr>
            <a:spLocks noGrp="1"/>
          </p:cNvSpPr>
          <p:nvPr>
            <p:ph type="title"/>
          </p:nvPr>
        </p:nvSpPr>
        <p:spPr/>
        <p:txBody>
          <a:bodyPr/>
          <a:lstStyle/>
          <a:p>
            <a:endParaRPr lang="en-US"/>
          </a:p>
        </p:txBody>
      </p:sp>
      <p:pic>
        <p:nvPicPr>
          <p:cNvPr id="8" name="Content Placeholder 7">
            <a:extLst>
              <a:ext uri="{FF2B5EF4-FFF2-40B4-BE49-F238E27FC236}">
                <a16:creationId xmlns:a16="http://schemas.microsoft.com/office/drawing/2014/main" id="{635CCEFE-1AC1-433C-8640-93BB7DABB468}"/>
              </a:ext>
            </a:extLst>
          </p:cNvPr>
          <p:cNvPicPr>
            <a:picLocks noGrp="1" noChangeAspect="1"/>
          </p:cNvPicPr>
          <p:nvPr>
            <p:ph idx="1"/>
          </p:nvPr>
        </p:nvPicPr>
        <p:blipFill>
          <a:blip r:embed="rId2"/>
          <a:stretch>
            <a:fillRect/>
          </a:stretch>
        </p:blipFill>
        <p:spPr>
          <a:xfrm>
            <a:off x="705394" y="509451"/>
            <a:ext cx="10648405" cy="5043343"/>
          </a:xfrm>
          <a:prstGeom prst="rect">
            <a:avLst/>
          </a:prstGeom>
          <a:solidFill>
            <a:srgbClr val="000000">
              <a:shade val="95000"/>
            </a:srgbClr>
          </a:solidFill>
          <a:ln w="444500" cap="sq">
            <a:solidFill>
              <a:srgbClr val="000000"/>
            </a:solidFill>
            <a:miter lim="800000"/>
          </a:ln>
          <a:effectLst>
            <a:outerShdw blurRad="254000" dist="190500" dir="2700000" sy="90000" algn="bl" rotWithShape="0">
              <a:srgbClr val="000000">
                <a:alpha val="40000"/>
              </a:srgbClr>
            </a:outerShdw>
          </a:effectLst>
        </p:spPr>
      </p:pic>
    </p:spTree>
    <p:extLst>
      <p:ext uri="{BB962C8B-B14F-4D97-AF65-F5344CB8AC3E}">
        <p14:creationId xmlns:p14="http://schemas.microsoft.com/office/powerpoint/2010/main" val="27625411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94</Words>
  <Application>Microsoft Office PowerPoint</Application>
  <PresentationFormat>Geniş ekran</PresentationFormat>
  <Paragraphs>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Theme</vt:lpstr>
      <vt:lpstr>İKTİSADA GİRİŞ I DERS 5</vt:lpstr>
      <vt:lpstr>BÖLÜM 4/HÜKÜMET MÜDAHALELERİ</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5</dc:title>
  <dc:creator>Umut Öneş</dc:creator>
  <cp:lastModifiedBy>Serdal BAHCE</cp:lastModifiedBy>
  <cp:revision>2</cp:revision>
  <dcterms:created xsi:type="dcterms:W3CDTF">2017-12-20T11:38:57Z</dcterms:created>
  <dcterms:modified xsi:type="dcterms:W3CDTF">2021-11-11T19:19:12Z</dcterms:modified>
</cp:coreProperties>
</file>