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106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F1BC-24F8-4B92-90B5-ECE8D3EDEC81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04569-8917-4752-8889-DF943B179E4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F1BC-24F8-4B92-90B5-ECE8D3EDEC81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04569-8917-4752-8889-DF943B179E4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F1BC-24F8-4B92-90B5-ECE8D3EDEC81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04569-8917-4752-8889-DF943B179E4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F1BC-24F8-4B92-90B5-ECE8D3EDEC81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04569-8917-4752-8889-DF943B179E4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F1BC-24F8-4B92-90B5-ECE8D3EDEC81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04569-8917-4752-8889-DF943B179E4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F1BC-24F8-4B92-90B5-ECE8D3EDEC81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04569-8917-4752-8889-DF943B179E4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F1BC-24F8-4B92-90B5-ECE8D3EDEC81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04569-8917-4752-8889-DF943B179E4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F1BC-24F8-4B92-90B5-ECE8D3EDEC81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04569-8917-4752-8889-DF943B179E4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F1BC-24F8-4B92-90B5-ECE8D3EDEC81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04569-8917-4752-8889-DF943B179E4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F1BC-24F8-4B92-90B5-ECE8D3EDEC81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04569-8917-4752-8889-DF943B179E4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F1BC-24F8-4B92-90B5-ECE8D3EDEC81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04569-8917-4752-8889-DF943B179E4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DF1BC-24F8-4B92-90B5-ECE8D3EDEC81}" type="datetimeFigureOut">
              <a:rPr lang="tr-TR" smtClean="0"/>
              <a:t>12.04.2019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04569-8917-4752-8889-DF943B179E4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İslam İdare Hukukunda Yönetim Şekli ve Modern Hukukla Mukayesesi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Hilafet</a:t>
            </a:r>
          </a:p>
          <a:p>
            <a:r>
              <a:rPr lang="tr-TR" dirty="0" err="1" smtClean="0"/>
              <a:t>İmâmet</a:t>
            </a:r>
            <a:endParaRPr lang="tr-TR" dirty="0" smtClean="0"/>
          </a:p>
          <a:p>
            <a:r>
              <a:rPr lang="tr-TR" dirty="0" err="1" smtClean="0"/>
              <a:t>Ulu’l</a:t>
            </a:r>
            <a:r>
              <a:rPr lang="tr-TR" dirty="0" smtClean="0"/>
              <a:t>-</a:t>
            </a:r>
            <a:r>
              <a:rPr lang="tr-TR" dirty="0" err="1" smtClean="0"/>
              <a:t>emr</a:t>
            </a:r>
            <a:endParaRPr lang="tr-TR" dirty="0" smtClean="0"/>
          </a:p>
          <a:p>
            <a:r>
              <a:rPr lang="tr-TR" dirty="0" smtClean="0"/>
              <a:t>İtaat</a:t>
            </a:r>
          </a:p>
          <a:p>
            <a:r>
              <a:rPr lang="tr-TR" dirty="0" smtClean="0"/>
              <a:t>İstişare</a:t>
            </a:r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Hilafet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Hilafet: din ve dünya işlerinde genel riyasettir.</a:t>
            </a:r>
          </a:p>
          <a:p>
            <a:r>
              <a:rPr lang="tr-TR" dirty="0" err="1" smtClean="0"/>
              <a:t>Hilafet’in</a:t>
            </a:r>
            <a:r>
              <a:rPr lang="tr-TR" dirty="0" smtClean="0"/>
              <a:t> tayini:</a:t>
            </a:r>
          </a:p>
          <a:p>
            <a:pPr lvl="1"/>
            <a:r>
              <a:rPr lang="tr-TR" dirty="0" err="1" smtClean="0"/>
              <a:t>Nass</a:t>
            </a:r>
            <a:r>
              <a:rPr lang="tr-TR" dirty="0" smtClean="0"/>
              <a:t>: </a:t>
            </a:r>
            <a:r>
              <a:rPr lang="tr-TR" dirty="0" err="1" smtClean="0"/>
              <a:t>şia’nın</a:t>
            </a:r>
            <a:r>
              <a:rPr lang="tr-TR" dirty="0" smtClean="0"/>
              <a:t> yaklaşımı</a:t>
            </a:r>
          </a:p>
          <a:p>
            <a:pPr lvl="1"/>
            <a:r>
              <a:rPr lang="tr-TR" dirty="0" err="1" smtClean="0"/>
              <a:t>Bey’at</a:t>
            </a:r>
            <a:r>
              <a:rPr lang="tr-TR" dirty="0" smtClean="0"/>
              <a:t>: egemenliğin kaynağı millet</a:t>
            </a:r>
          </a:p>
          <a:p>
            <a:pPr lvl="2"/>
            <a:r>
              <a:rPr lang="tr-TR" dirty="0" smtClean="0"/>
              <a:t>İhtiyar</a:t>
            </a:r>
          </a:p>
          <a:p>
            <a:pPr lvl="2"/>
            <a:r>
              <a:rPr lang="tr-TR" dirty="0" err="1" smtClean="0"/>
              <a:t>İstihlaf</a:t>
            </a:r>
            <a:endParaRPr lang="tr-TR" dirty="0" smtClean="0"/>
          </a:p>
          <a:p>
            <a:pPr lvl="1"/>
            <a:r>
              <a:rPr lang="tr-TR" dirty="0" err="1" smtClean="0"/>
              <a:t>Kahr</a:t>
            </a:r>
            <a:r>
              <a:rPr lang="tr-TR" dirty="0" smtClean="0"/>
              <a:t>: halifenin azli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4263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Hilafet’in</a:t>
            </a:r>
            <a:r>
              <a:rPr lang="tr-TR" dirty="0" smtClean="0"/>
              <a:t> şartları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Velayet-i </a:t>
            </a:r>
            <a:r>
              <a:rPr lang="tr-TR" dirty="0" err="1" smtClean="0"/>
              <a:t>tâmme</a:t>
            </a:r>
            <a:r>
              <a:rPr lang="tr-TR" dirty="0" smtClean="0"/>
              <a:t>: </a:t>
            </a:r>
            <a:r>
              <a:rPr lang="tr-TR" dirty="0" err="1" smtClean="0"/>
              <a:t>islam</a:t>
            </a:r>
            <a:r>
              <a:rPr lang="tr-TR" dirty="0" smtClean="0"/>
              <a:t>, hürriyet, </a:t>
            </a:r>
            <a:r>
              <a:rPr lang="tr-TR" dirty="0" err="1" smtClean="0"/>
              <a:t>zükûret</a:t>
            </a:r>
            <a:r>
              <a:rPr lang="tr-TR" dirty="0" smtClean="0"/>
              <a:t>, </a:t>
            </a:r>
            <a:r>
              <a:rPr lang="tr-TR" dirty="0" err="1" smtClean="0"/>
              <a:t>büluğ</a:t>
            </a:r>
            <a:r>
              <a:rPr lang="tr-TR" dirty="0" smtClean="0"/>
              <a:t>, akıl</a:t>
            </a:r>
          </a:p>
          <a:p>
            <a:r>
              <a:rPr lang="tr-TR" dirty="0" smtClean="0"/>
              <a:t>Adalet</a:t>
            </a:r>
          </a:p>
          <a:p>
            <a:r>
              <a:rPr lang="tr-TR" dirty="0" smtClean="0"/>
              <a:t>Kifayet-i </a:t>
            </a:r>
            <a:r>
              <a:rPr lang="tr-TR" dirty="0" err="1" smtClean="0"/>
              <a:t>ilmiyye</a:t>
            </a:r>
            <a:r>
              <a:rPr lang="tr-TR" dirty="0" smtClean="0"/>
              <a:t>: </a:t>
            </a:r>
            <a:r>
              <a:rPr lang="tr-TR" dirty="0" err="1" smtClean="0"/>
              <a:t>içtihadi</a:t>
            </a:r>
            <a:r>
              <a:rPr lang="tr-TR" dirty="0" smtClean="0"/>
              <a:t> yeterlilik</a:t>
            </a:r>
          </a:p>
          <a:p>
            <a:r>
              <a:rPr lang="tr-TR" dirty="0" smtClean="0"/>
              <a:t>Kifayet-i </a:t>
            </a:r>
            <a:r>
              <a:rPr lang="tr-TR" dirty="0" err="1" smtClean="0"/>
              <a:t>cesediyye</a:t>
            </a:r>
            <a:r>
              <a:rPr lang="tr-TR" dirty="0" smtClean="0"/>
              <a:t>: sağlıklı olma</a:t>
            </a:r>
          </a:p>
          <a:p>
            <a:r>
              <a:rPr lang="tr-TR" dirty="0" smtClean="0"/>
              <a:t>Rey: siyasi öngörü ve tecrübe </a:t>
            </a:r>
          </a:p>
          <a:p>
            <a:r>
              <a:rPr lang="tr-TR" dirty="0" smtClean="0"/>
              <a:t>Salâbet: cesaret anlamında kullanılmaktadır.</a:t>
            </a:r>
          </a:p>
          <a:p>
            <a:r>
              <a:rPr lang="tr-TR" dirty="0" err="1" smtClean="0"/>
              <a:t>Neseb</a:t>
            </a:r>
            <a:r>
              <a:rPr lang="tr-TR" dirty="0" smtClean="0"/>
              <a:t>: </a:t>
            </a:r>
            <a:r>
              <a:rPr lang="tr-TR" dirty="0" err="1" smtClean="0"/>
              <a:t>kureyşlilik</a:t>
            </a:r>
            <a:r>
              <a:rPr lang="tr-TR" dirty="0" smtClean="0"/>
              <a:t> iddiası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4290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imamet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İmamet kavramı, hilafetten farklı olarak genelde </a:t>
            </a:r>
            <a:r>
              <a:rPr lang="tr-TR" dirty="0" err="1" smtClean="0"/>
              <a:t>şia’nın</a:t>
            </a:r>
            <a:r>
              <a:rPr lang="tr-TR" dirty="0" smtClean="0"/>
              <a:t> yaklaşımı bağlamında kullanılmaktadır.</a:t>
            </a:r>
          </a:p>
          <a:p>
            <a:endParaRPr lang="tr-TR" dirty="0"/>
          </a:p>
          <a:p>
            <a:r>
              <a:rPr lang="tr-TR" dirty="0" smtClean="0"/>
              <a:t>İmam: </a:t>
            </a:r>
            <a:r>
              <a:rPr lang="tr-TR" dirty="0" err="1" smtClean="0"/>
              <a:t>nass</a:t>
            </a:r>
            <a:r>
              <a:rPr lang="tr-TR" dirty="0" smtClean="0"/>
              <a:t> ile tayin edilendir.</a:t>
            </a:r>
          </a:p>
          <a:p>
            <a:pPr lvl="1"/>
            <a:r>
              <a:rPr lang="tr-TR" dirty="0" smtClean="0"/>
              <a:t>12</a:t>
            </a:r>
          </a:p>
          <a:p>
            <a:pPr lvl="1"/>
            <a:r>
              <a:rPr lang="tr-TR" dirty="0" smtClean="0"/>
              <a:t>7</a:t>
            </a:r>
          </a:p>
          <a:p>
            <a:pPr lvl="1"/>
            <a:r>
              <a:rPr lang="tr-TR" dirty="0" smtClean="0"/>
              <a:t>5</a:t>
            </a:r>
          </a:p>
          <a:p>
            <a:pPr lvl="1"/>
            <a:r>
              <a:rPr lang="tr-TR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476172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Modern Hukuk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 smtClean="0"/>
          </a:p>
          <a:p>
            <a:r>
              <a:rPr lang="tr-TR" b="1" dirty="0" smtClean="0"/>
              <a:t>Madde </a:t>
            </a:r>
            <a:r>
              <a:rPr lang="tr-TR" b="1" dirty="0"/>
              <a:t>1 – </a:t>
            </a:r>
            <a:r>
              <a:rPr lang="tr-TR" dirty="0"/>
              <a:t>Türkiye Devleti bir Cumhuriyettir</a:t>
            </a:r>
            <a:r>
              <a:rPr lang="tr-TR" dirty="0" smtClean="0"/>
              <a:t>.</a:t>
            </a:r>
          </a:p>
          <a:p>
            <a:r>
              <a:rPr lang="tr-TR" b="1" dirty="0"/>
              <a:t>Madde 2 – </a:t>
            </a:r>
            <a:r>
              <a:rPr lang="tr-TR" dirty="0"/>
              <a:t>Türkiye </a:t>
            </a:r>
            <a:r>
              <a:rPr lang="tr-TR" dirty="0" smtClean="0"/>
              <a:t>Cumhuriyeti… demokratik</a:t>
            </a:r>
            <a:r>
              <a:rPr lang="tr-TR" dirty="0"/>
              <a:t>, laik ve sosyal bir hukuk </a:t>
            </a:r>
            <a:r>
              <a:rPr lang="tr-TR" dirty="0" smtClean="0"/>
              <a:t>Devletidir.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112</Words>
  <Application>Microsoft Office PowerPoint</Application>
  <PresentationFormat>Ekran Gösterisi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Calibri</vt:lpstr>
      <vt:lpstr>Ofis Teması</vt:lpstr>
      <vt:lpstr>İslam İdare Hukukunda Yönetim Şekli ve Modern Hukukla Mukayesesi</vt:lpstr>
      <vt:lpstr>Kavramlar</vt:lpstr>
      <vt:lpstr>Hilafet</vt:lpstr>
      <vt:lpstr>Hilafet’in şartları</vt:lpstr>
      <vt:lpstr>imamet</vt:lpstr>
      <vt:lpstr>Modern Hukuk</vt:lpstr>
    </vt:vector>
  </TitlesOfParts>
  <Company>TURBO A.Ş.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 İdare Hukukunda Yönetim Şekli ve Modern Hukukla Mukayesesi</dc:title>
  <dc:creator>hadi ensar ceylan</dc:creator>
  <cp:lastModifiedBy>user</cp:lastModifiedBy>
  <cp:revision>5</cp:revision>
  <dcterms:created xsi:type="dcterms:W3CDTF">2014-12-10T13:43:40Z</dcterms:created>
  <dcterms:modified xsi:type="dcterms:W3CDTF">2019-04-12T09:49:07Z</dcterms:modified>
</cp:coreProperties>
</file>