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sldIdLst>
    <p:sldId id="288" r:id="rId2"/>
    <p:sldId id="256" r:id="rId3"/>
    <p:sldId id="267" r:id="rId4"/>
    <p:sldId id="285" r:id="rId5"/>
    <p:sldId id="286" r:id="rId6"/>
    <p:sldId id="287" r:id="rId7"/>
    <p:sldId id="289" r:id="rId8"/>
    <p:sldId id="290" r:id="rId9"/>
    <p:sldId id="291" r:id="rId10"/>
    <p:sldId id="292" r:id="rId11"/>
    <p:sldId id="293" r:id="rId12"/>
    <p:sldId id="29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4DFD9-2BEF-44F5-AE86-F35926E3F6E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6890A14-DD72-4AD1-B796-0CBC7ADCF885}">
      <dgm:prSet phldrT="[Metin]"/>
      <dgm:spPr/>
      <dgm:t>
        <a:bodyPr/>
        <a:lstStyle/>
        <a:p>
          <a:r>
            <a:rPr lang="tr-TR" b="1" dirty="0" smtClean="0">
              <a:solidFill>
                <a:schemeClr val="accent5">
                  <a:lumMod val="75000"/>
                </a:schemeClr>
              </a:solidFill>
            </a:rPr>
            <a:t>Bilgi isteğinin/gereksinimin tanımlanması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BBF9C765-968C-40E4-BB38-92C32805CB39}" type="parTrans" cxnId="{2C287B87-36BC-4E70-A657-47D52377E629}">
      <dgm:prSet/>
      <dgm:spPr/>
      <dgm:t>
        <a:bodyPr/>
        <a:lstStyle/>
        <a:p>
          <a:endParaRPr lang="tr-TR"/>
        </a:p>
      </dgm:t>
    </dgm:pt>
    <dgm:pt modelId="{B30EC5D0-D007-424A-8201-974931C1E999}" type="sibTrans" cxnId="{2C287B87-36BC-4E70-A657-47D52377E629}">
      <dgm:prSet/>
      <dgm:spPr/>
      <dgm:t>
        <a:bodyPr/>
        <a:lstStyle/>
        <a:p>
          <a:endParaRPr lang="tr-TR"/>
        </a:p>
      </dgm:t>
    </dgm:pt>
    <dgm:pt modelId="{AEBC4E5D-9E83-4B25-83B6-1986E9590582}">
      <dgm:prSet phldrT="[Metin]"/>
      <dgm:spPr/>
      <dgm:t>
        <a:bodyPr/>
        <a:lstStyle/>
        <a:p>
          <a:r>
            <a:rPr lang="tr-TR" b="1" dirty="0" smtClean="0">
              <a:solidFill>
                <a:schemeClr val="accent5">
                  <a:lumMod val="75000"/>
                </a:schemeClr>
              </a:solidFill>
            </a:rPr>
            <a:t>Sınırlılıklar (Sınırlılıkların belirlenmesi)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ED62B0E1-E832-4EA0-8C53-4C6B7C5A9CAA}" type="parTrans" cxnId="{5C19D2DB-ED6C-47AA-AC8B-3746512345DA}">
      <dgm:prSet/>
      <dgm:spPr/>
      <dgm:t>
        <a:bodyPr/>
        <a:lstStyle/>
        <a:p>
          <a:endParaRPr lang="tr-TR"/>
        </a:p>
      </dgm:t>
    </dgm:pt>
    <dgm:pt modelId="{5CEC3A32-A616-4F7E-897E-FF66A5DF3BD9}" type="sibTrans" cxnId="{5C19D2DB-ED6C-47AA-AC8B-3746512345DA}">
      <dgm:prSet/>
      <dgm:spPr/>
      <dgm:t>
        <a:bodyPr/>
        <a:lstStyle/>
        <a:p>
          <a:endParaRPr lang="tr-TR"/>
        </a:p>
      </dgm:t>
    </dgm:pt>
    <dgm:pt modelId="{5724BA28-AD4F-475D-8FD0-86191947C7E4}" type="pres">
      <dgm:prSet presAssocID="{E834DFD9-2BEF-44F5-AE86-F35926E3F6EA}" presName="compositeShape" presStyleCnt="0">
        <dgm:presLayoutVars>
          <dgm:dir/>
          <dgm:resizeHandles/>
        </dgm:presLayoutVars>
      </dgm:prSet>
      <dgm:spPr/>
    </dgm:pt>
    <dgm:pt modelId="{5F542CC6-5F5B-45D7-B682-F44B93C4B01F}" type="pres">
      <dgm:prSet presAssocID="{E834DFD9-2BEF-44F5-AE86-F35926E3F6EA}" presName="pyramid" presStyleLbl="node1" presStyleIdx="0" presStyleCnt="1"/>
      <dgm:spPr/>
    </dgm:pt>
    <dgm:pt modelId="{961A124F-1E46-4AEF-9BE8-A54F1048EFC5}" type="pres">
      <dgm:prSet presAssocID="{E834DFD9-2BEF-44F5-AE86-F35926E3F6EA}" presName="theList" presStyleCnt="0"/>
      <dgm:spPr/>
    </dgm:pt>
    <dgm:pt modelId="{173D31B6-2F07-4702-87B8-321B27FA641F}" type="pres">
      <dgm:prSet presAssocID="{D6890A14-DD72-4AD1-B796-0CBC7ADCF885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640B61-FE25-4366-AB01-3254B3DEAB66}" type="pres">
      <dgm:prSet presAssocID="{D6890A14-DD72-4AD1-B796-0CBC7ADCF885}" presName="aSpace" presStyleCnt="0"/>
      <dgm:spPr/>
    </dgm:pt>
    <dgm:pt modelId="{A5EE4B12-6FED-46AF-9E56-8AA0242EAE7F}" type="pres">
      <dgm:prSet presAssocID="{AEBC4E5D-9E83-4B25-83B6-1986E9590582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D3F6C7-4BE2-4C40-9146-5B00DC69E655}" type="pres">
      <dgm:prSet presAssocID="{AEBC4E5D-9E83-4B25-83B6-1986E9590582}" presName="aSpace" presStyleCnt="0"/>
      <dgm:spPr/>
    </dgm:pt>
  </dgm:ptLst>
  <dgm:cxnLst>
    <dgm:cxn modelId="{2C287B87-36BC-4E70-A657-47D52377E629}" srcId="{E834DFD9-2BEF-44F5-AE86-F35926E3F6EA}" destId="{D6890A14-DD72-4AD1-B796-0CBC7ADCF885}" srcOrd="0" destOrd="0" parTransId="{BBF9C765-968C-40E4-BB38-92C32805CB39}" sibTransId="{B30EC5D0-D007-424A-8201-974931C1E999}"/>
    <dgm:cxn modelId="{B16C1865-A2D5-4447-8381-ACC6DE64F940}" type="presOf" srcId="{AEBC4E5D-9E83-4B25-83B6-1986E9590582}" destId="{A5EE4B12-6FED-46AF-9E56-8AA0242EAE7F}" srcOrd="0" destOrd="0" presId="urn:microsoft.com/office/officeart/2005/8/layout/pyramid2"/>
    <dgm:cxn modelId="{5C19D2DB-ED6C-47AA-AC8B-3746512345DA}" srcId="{E834DFD9-2BEF-44F5-AE86-F35926E3F6EA}" destId="{AEBC4E5D-9E83-4B25-83B6-1986E9590582}" srcOrd="1" destOrd="0" parTransId="{ED62B0E1-E832-4EA0-8C53-4C6B7C5A9CAA}" sibTransId="{5CEC3A32-A616-4F7E-897E-FF66A5DF3BD9}"/>
    <dgm:cxn modelId="{5A860296-544E-4473-A416-A804FB203066}" type="presOf" srcId="{D6890A14-DD72-4AD1-B796-0CBC7ADCF885}" destId="{173D31B6-2F07-4702-87B8-321B27FA641F}" srcOrd="0" destOrd="0" presId="urn:microsoft.com/office/officeart/2005/8/layout/pyramid2"/>
    <dgm:cxn modelId="{066737D3-799E-45BC-984B-758932F0BBA8}" type="presOf" srcId="{E834DFD9-2BEF-44F5-AE86-F35926E3F6EA}" destId="{5724BA28-AD4F-475D-8FD0-86191947C7E4}" srcOrd="0" destOrd="0" presId="urn:microsoft.com/office/officeart/2005/8/layout/pyramid2"/>
    <dgm:cxn modelId="{8A1C09EF-969F-4399-8999-5F729C581A85}" type="presParOf" srcId="{5724BA28-AD4F-475D-8FD0-86191947C7E4}" destId="{5F542CC6-5F5B-45D7-B682-F44B93C4B01F}" srcOrd="0" destOrd="0" presId="urn:microsoft.com/office/officeart/2005/8/layout/pyramid2"/>
    <dgm:cxn modelId="{7814D995-8F83-4417-96C6-099379EC22DB}" type="presParOf" srcId="{5724BA28-AD4F-475D-8FD0-86191947C7E4}" destId="{961A124F-1E46-4AEF-9BE8-A54F1048EFC5}" srcOrd="1" destOrd="0" presId="urn:microsoft.com/office/officeart/2005/8/layout/pyramid2"/>
    <dgm:cxn modelId="{0BC994A2-5344-48DD-8054-0506C7B8A035}" type="presParOf" srcId="{961A124F-1E46-4AEF-9BE8-A54F1048EFC5}" destId="{173D31B6-2F07-4702-87B8-321B27FA641F}" srcOrd="0" destOrd="0" presId="urn:microsoft.com/office/officeart/2005/8/layout/pyramid2"/>
    <dgm:cxn modelId="{E4E8F549-D25D-41FC-9D81-AC644FFF1107}" type="presParOf" srcId="{961A124F-1E46-4AEF-9BE8-A54F1048EFC5}" destId="{E2640B61-FE25-4366-AB01-3254B3DEAB66}" srcOrd="1" destOrd="0" presId="urn:microsoft.com/office/officeart/2005/8/layout/pyramid2"/>
    <dgm:cxn modelId="{812BA034-16CF-462E-98AE-F76BBD183C97}" type="presParOf" srcId="{961A124F-1E46-4AEF-9BE8-A54F1048EFC5}" destId="{A5EE4B12-6FED-46AF-9E56-8AA0242EAE7F}" srcOrd="2" destOrd="0" presId="urn:microsoft.com/office/officeart/2005/8/layout/pyramid2"/>
    <dgm:cxn modelId="{D32A0B36-EB84-47A7-9A73-60964C16CDF5}" type="presParOf" srcId="{961A124F-1E46-4AEF-9BE8-A54F1048EFC5}" destId="{11D3F6C7-4BE2-4C40-9146-5B00DC69E655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763AF2-F78C-45C6-82DD-F2B736C8DEA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4868BC2-2DC5-40FE-BBCD-389B7AF6DA92}">
      <dgm:prSet phldrT="[Metin]"/>
      <dgm:spPr/>
      <dgm:t>
        <a:bodyPr/>
        <a:lstStyle/>
        <a:p>
          <a:r>
            <a:rPr lang="tr-TR" i="1" dirty="0" smtClean="0"/>
            <a:t>Bilgi isteğine/gereksinimine uygun anahtar sözcüklerin/terimlerin/kelimelerin seçimi/belirlenmesi/tespiti.</a:t>
          </a:r>
          <a:endParaRPr lang="tr-TR" dirty="0"/>
        </a:p>
      </dgm:t>
    </dgm:pt>
    <dgm:pt modelId="{640EE7AF-D480-43BF-8C2B-CE86173F37B0}" type="parTrans" cxnId="{0DB130BD-EEC3-4C1A-8DCD-42A701B49062}">
      <dgm:prSet/>
      <dgm:spPr/>
      <dgm:t>
        <a:bodyPr/>
        <a:lstStyle/>
        <a:p>
          <a:endParaRPr lang="tr-TR"/>
        </a:p>
      </dgm:t>
    </dgm:pt>
    <dgm:pt modelId="{C6C274E1-0F3B-4C3C-ABEC-36FCA6576B04}" type="sibTrans" cxnId="{0DB130BD-EEC3-4C1A-8DCD-42A701B49062}">
      <dgm:prSet/>
      <dgm:spPr/>
      <dgm:t>
        <a:bodyPr/>
        <a:lstStyle/>
        <a:p>
          <a:endParaRPr lang="tr-TR"/>
        </a:p>
      </dgm:t>
    </dgm:pt>
    <dgm:pt modelId="{67B68724-5B5F-4633-91ED-F2185A1F9F21}">
      <dgm:prSet/>
      <dgm:spPr/>
      <dgm:t>
        <a:bodyPr/>
        <a:lstStyle/>
        <a:p>
          <a:r>
            <a:rPr lang="tr-TR" i="1" smtClean="0"/>
            <a:t>Tespit edilen anahtar sözcüklerin uygun operatörler ile uygun biçimde ilişkilendirilmesi.</a:t>
          </a:r>
          <a:endParaRPr lang="tr-TR"/>
        </a:p>
      </dgm:t>
    </dgm:pt>
    <dgm:pt modelId="{257C38A6-9AC8-4B0D-9304-B4F48E875FC5}" type="parTrans" cxnId="{6D8CB9D5-5342-4643-8595-294727F4BF2B}">
      <dgm:prSet/>
      <dgm:spPr/>
      <dgm:t>
        <a:bodyPr/>
        <a:lstStyle/>
        <a:p>
          <a:endParaRPr lang="tr-TR"/>
        </a:p>
      </dgm:t>
    </dgm:pt>
    <dgm:pt modelId="{325ED62C-5648-4FE7-8844-A3D8EA6CEF30}" type="sibTrans" cxnId="{6D8CB9D5-5342-4643-8595-294727F4BF2B}">
      <dgm:prSet/>
      <dgm:spPr/>
      <dgm:t>
        <a:bodyPr/>
        <a:lstStyle/>
        <a:p>
          <a:endParaRPr lang="tr-TR"/>
        </a:p>
      </dgm:t>
    </dgm:pt>
    <dgm:pt modelId="{AC7ADA92-20D1-473B-B334-594A1BC86B1F}" type="pres">
      <dgm:prSet presAssocID="{F4763AF2-F78C-45C6-82DD-F2B736C8DEA8}" presName="CompostProcess" presStyleCnt="0">
        <dgm:presLayoutVars>
          <dgm:dir/>
          <dgm:resizeHandles val="exact"/>
        </dgm:presLayoutVars>
      </dgm:prSet>
      <dgm:spPr/>
    </dgm:pt>
    <dgm:pt modelId="{122EBB67-99B1-4B88-A14E-5F5233DFAE58}" type="pres">
      <dgm:prSet presAssocID="{F4763AF2-F78C-45C6-82DD-F2B736C8DEA8}" presName="arrow" presStyleLbl="bgShp" presStyleIdx="0" presStyleCnt="1"/>
      <dgm:spPr/>
    </dgm:pt>
    <dgm:pt modelId="{5A1C5242-CB7A-49CE-9A3F-5638C2B343B9}" type="pres">
      <dgm:prSet presAssocID="{F4763AF2-F78C-45C6-82DD-F2B736C8DEA8}" presName="linearProcess" presStyleCnt="0"/>
      <dgm:spPr/>
    </dgm:pt>
    <dgm:pt modelId="{56EF11E4-BCE3-4C3A-865E-9B939E76AE51}" type="pres">
      <dgm:prSet presAssocID="{44868BC2-2DC5-40FE-BBCD-389B7AF6DA92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C123B6-FF14-49CA-8ED8-0B18785F0388}" type="pres">
      <dgm:prSet presAssocID="{C6C274E1-0F3B-4C3C-ABEC-36FCA6576B04}" presName="sibTrans" presStyleCnt="0"/>
      <dgm:spPr/>
    </dgm:pt>
    <dgm:pt modelId="{9E3B4F4B-24DE-4695-89A3-EE21D17CF60A}" type="pres">
      <dgm:prSet presAssocID="{67B68724-5B5F-4633-91ED-F2185A1F9F21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6413AC6-F8CF-4B2C-9684-9DC9B141D49B}" type="presOf" srcId="{67B68724-5B5F-4633-91ED-F2185A1F9F21}" destId="{9E3B4F4B-24DE-4695-89A3-EE21D17CF60A}" srcOrd="0" destOrd="0" presId="urn:microsoft.com/office/officeart/2005/8/layout/hProcess9"/>
    <dgm:cxn modelId="{45369EA0-4AEC-4441-BD78-B2381A9E9929}" type="presOf" srcId="{44868BC2-2DC5-40FE-BBCD-389B7AF6DA92}" destId="{56EF11E4-BCE3-4C3A-865E-9B939E76AE51}" srcOrd="0" destOrd="0" presId="urn:microsoft.com/office/officeart/2005/8/layout/hProcess9"/>
    <dgm:cxn modelId="{6D8CB9D5-5342-4643-8595-294727F4BF2B}" srcId="{F4763AF2-F78C-45C6-82DD-F2B736C8DEA8}" destId="{67B68724-5B5F-4633-91ED-F2185A1F9F21}" srcOrd="1" destOrd="0" parTransId="{257C38A6-9AC8-4B0D-9304-B4F48E875FC5}" sibTransId="{325ED62C-5648-4FE7-8844-A3D8EA6CEF30}"/>
    <dgm:cxn modelId="{B2F2A90B-A46E-4A79-9B34-6A5667A5A35D}" type="presOf" srcId="{F4763AF2-F78C-45C6-82DD-F2B736C8DEA8}" destId="{AC7ADA92-20D1-473B-B334-594A1BC86B1F}" srcOrd="0" destOrd="0" presId="urn:microsoft.com/office/officeart/2005/8/layout/hProcess9"/>
    <dgm:cxn modelId="{0DB130BD-EEC3-4C1A-8DCD-42A701B49062}" srcId="{F4763AF2-F78C-45C6-82DD-F2B736C8DEA8}" destId="{44868BC2-2DC5-40FE-BBCD-389B7AF6DA92}" srcOrd="0" destOrd="0" parTransId="{640EE7AF-D480-43BF-8C2B-CE86173F37B0}" sibTransId="{C6C274E1-0F3B-4C3C-ABEC-36FCA6576B04}"/>
    <dgm:cxn modelId="{BEBF4263-4275-45BD-BD02-D65B7EF335D3}" type="presParOf" srcId="{AC7ADA92-20D1-473B-B334-594A1BC86B1F}" destId="{122EBB67-99B1-4B88-A14E-5F5233DFAE58}" srcOrd="0" destOrd="0" presId="urn:microsoft.com/office/officeart/2005/8/layout/hProcess9"/>
    <dgm:cxn modelId="{144C9428-2B45-44CC-9607-7BF78832FB4C}" type="presParOf" srcId="{AC7ADA92-20D1-473B-B334-594A1BC86B1F}" destId="{5A1C5242-CB7A-49CE-9A3F-5638C2B343B9}" srcOrd="1" destOrd="0" presId="urn:microsoft.com/office/officeart/2005/8/layout/hProcess9"/>
    <dgm:cxn modelId="{B65AE626-B83F-46BD-900E-184AA69E01CA}" type="presParOf" srcId="{5A1C5242-CB7A-49CE-9A3F-5638C2B343B9}" destId="{56EF11E4-BCE3-4C3A-865E-9B939E76AE51}" srcOrd="0" destOrd="0" presId="urn:microsoft.com/office/officeart/2005/8/layout/hProcess9"/>
    <dgm:cxn modelId="{A1B6217E-D8A9-419D-8F1C-014CA626913E}" type="presParOf" srcId="{5A1C5242-CB7A-49CE-9A3F-5638C2B343B9}" destId="{E2C123B6-FF14-49CA-8ED8-0B18785F0388}" srcOrd="1" destOrd="0" presId="urn:microsoft.com/office/officeart/2005/8/layout/hProcess9"/>
    <dgm:cxn modelId="{944914A3-5533-491C-8E4D-C6D9C14FD568}" type="presParOf" srcId="{5A1C5242-CB7A-49CE-9A3F-5638C2B343B9}" destId="{9E3B4F4B-24DE-4695-89A3-EE21D17CF60A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B6D757-B329-404A-A7C1-FC5A2CFAE10B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72D17B2-B2D7-4E95-9914-7B2BEC9ADDE6}">
      <dgm:prSet phldrT="[Metin]"/>
      <dgm:spPr/>
      <dgm:t>
        <a:bodyPr/>
        <a:lstStyle/>
        <a:p>
          <a:pPr algn="ctr"/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Tür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C2CB1F89-0843-42A3-B299-65214D27BD33}" type="parTrans" cxnId="{5C8A9CFA-646D-4F59-93E2-C44B67A478D4}">
      <dgm:prSet/>
      <dgm:spPr/>
      <dgm:t>
        <a:bodyPr/>
        <a:lstStyle/>
        <a:p>
          <a:endParaRPr lang="tr-TR"/>
        </a:p>
      </dgm:t>
    </dgm:pt>
    <dgm:pt modelId="{4C31BDBB-C499-4958-B7F8-244FBAD4184D}" type="sibTrans" cxnId="{5C8A9CFA-646D-4F59-93E2-C44B67A478D4}">
      <dgm:prSet/>
      <dgm:spPr/>
      <dgm:t>
        <a:bodyPr/>
        <a:lstStyle/>
        <a:p>
          <a:endParaRPr lang="tr-TR"/>
        </a:p>
      </dgm:t>
    </dgm:pt>
    <dgm:pt modelId="{359F5A99-9832-4D6B-8C6F-9543F95C465B}">
      <dgm:prSet phldrT="[Metin]"/>
      <dgm:spPr/>
      <dgm:t>
        <a:bodyPr/>
        <a:lstStyle/>
        <a:p>
          <a:pPr algn="ctr"/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Dil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21E878A8-27E3-4E61-8A9B-F1F26FFB78B8}" type="parTrans" cxnId="{F112BEB4-7BF6-4AC8-8A02-9AE2DB27D6EF}">
      <dgm:prSet/>
      <dgm:spPr/>
      <dgm:t>
        <a:bodyPr/>
        <a:lstStyle/>
        <a:p>
          <a:endParaRPr lang="tr-TR"/>
        </a:p>
      </dgm:t>
    </dgm:pt>
    <dgm:pt modelId="{5B19462B-C8B2-42BF-97E9-8F506EED85FA}" type="sibTrans" cxnId="{F112BEB4-7BF6-4AC8-8A02-9AE2DB27D6EF}">
      <dgm:prSet/>
      <dgm:spPr/>
      <dgm:t>
        <a:bodyPr/>
        <a:lstStyle/>
        <a:p>
          <a:endParaRPr lang="tr-TR"/>
        </a:p>
      </dgm:t>
    </dgm:pt>
    <dgm:pt modelId="{9A412CC1-7783-41B9-98AC-4BF520B5CAE2}">
      <dgm:prSet phldrT="[Metin]" custT="1"/>
      <dgm:spPr/>
      <dgm:t>
        <a:bodyPr/>
        <a:lstStyle/>
        <a:p>
          <a:r>
            <a:rPr lang="tr-TR" sz="1400" dirty="0" smtClean="0">
              <a:solidFill>
                <a:schemeClr val="accent5">
                  <a:lumMod val="75000"/>
                </a:schemeClr>
              </a:solidFill>
            </a:rPr>
            <a:t>Yayın yılı açısından</a:t>
          </a:r>
          <a:endParaRPr lang="tr-TR" sz="1400" dirty="0">
            <a:solidFill>
              <a:schemeClr val="accent5">
                <a:lumMod val="75000"/>
              </a:schemeClr>
            </a:solidFill>
          </a:endParaRPr>
        </a:p>
      </dgm:t>
    </dgm:pt>
    <dgm:pt modelId="{71F9347D-044A-438E-8482-353A3ABF1278}" type="parTrans" cxnId="{4EC60089-3ACD-4FAC-A6F7-05BB536D0E2F}">
      <dgm:prSet/>
      <dgm:spPr/>
      <dgm:t>
        <a:bodyPr/>
        <a:lstStyle/>
        <a:p>
          <a:endParaRPr lang="tr-TR"/>
        </a:p>
      </dgm:t>
    </dgm:pt>
    <dgm:pt modelId="{81000DB2-40EA-428B-8B02-3E047DCA90D0}" type="sibTrans" cxnId="{4EC60089-3ACD-4FAC-A6F7-05BB536D0E2F}">
      <dgm:prSet/>
      <dgm:spPr/>
      <dgm:t>
        <a:bodyPr/>
        <a:lstStyle/>
        <a:p>
          <a:endParaRPr lang="tr-TR"/>
        </a:p>
      </dgm:t>
    </dgm:pt>
    <dgm:pt modelId="{1F5AFADD-65ED-436F-A6D1-A4954708D157}">
      <dgm:prSet phldrT="[Metin]"/>
      <dgm:spPr/>
      <dgm:t>
        <a:bodyPr/>
        <a:lstStyle/>
        <a:p>
          <a:pPr algn="ctr"/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Zaman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C2551CEF-EDED-4AA4-A0F6-A169F796490F}" type="parTrans" cxnId="{637EE7FA-BBB3-4E8A-B499-AD84C3699B9C}">
      <dgm:prSet/>
      <dgm:spPr/>
      <dgm:t>
        <a:bodyPr/>
        <a:lstStyle/>
        <a:p>
          <a:endParaRPr lang="tr-TR"/>
        </a:p>
      </dgm:t>
    </dgm:pt>
    <dgm:pt modelId="{344647E2-4286-4067-9EC9-ADA27AE30A60}" type="sibTrans" cxnId="{637EE7FA-BBB3-4E8A-B499-AD84C3699B9C}">
      <dgm:prSet/>
      <dgm:spPr/>
      <dgm:t>
        <a:bodyPr/>
        <a:lstStyle/>
        <a:p>
          <a:endParaRPr lang="tr-TR"/>
        </a:p>
      </dgm:t>
    </dgm:pt>
    <dgm:pt modelId="{E054ECE6-39D3-4740-8704-1AD1DB463062}">
      <dgm:prSet custT="1"/>
      <dgm:spPr/>
      <dgm:t>
        <a:bodyPr/>
        <a:lstStyle/>
        <a:p>
          <a:r>
            <a:rPr lang="tr-TR" sz="1400" dirty="0" smtClean="0">
              <a:solidFill>
                <a:schemeClr val="accent5">
                  <a:lumMod val="75000"/>
                </a:schemeClr>
              </a:solidFill>
            </a:rPr>
            <a:t>Konu açısından</a:t>
          </a:r>
          <a:endParaRPr lang="tr-TR" sz="1400" dirty="0">
            <a:solidFill>
              <a:schemeClr val="accent5">
                <a:lumMod val="75000"/>
              </a:schemeClr>
            </a:solidFill>
          </a:endParaRPr>
        </a:p>
      </dgm:t>
    </dgm:pt>
    <dgm:pt modelId="{417160DE-D53E-4FC9-AEE6-C4EEFA63D52C}" type="parTrans" cxnId="{D484C9C3-CB1E-4CA8-A946-17634DFC8885}">
      <dgm:prSet/>
      <dgm:spPr/>
      <dgm:t>
        <a:bodyPr/>
        <a:lstStyle/>
        <a:p>
          <a:endParaRPr lang="tr-TR"/>
        </a:p>
      </dgm:t>
    </dgm:pt>
    <dgm:pt modelId="{E2EDA991-D932-4730-8EF5-D58A55D11429}" type="sibTrans" cxnId="{D484C9C3-CB1E-4CA8-A946-17634DFC8885}">
      <dgm:prSet/>
      <dgm:spPr/>
      <dgm:t>
        <a:bodyPr/>
        <a:lstStyle/>
        <a:p>
          <a:endParaRPr lang="tr-TR"/>
        </a:p>
      </dgm:t>
    </dgm:pt>
    <dgm:pt modelId="{29C51B8F-909D-47CF-A38F-36DECF1A5944}">
      <dgm:prSet/>
      <dgm:spPr/>
      <dgm:t>
        <a:bodyPr/>
        <a:lstStyle/>
        <a:p>
          <a:pPr algn="ctr"/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Coğrafi sınırlama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CA447ED0-F513-4FFE-908C-7F22EDCF7254}" type="parTrans" cxnId="{B9EB50DD-B3FD-4F54-BA33-2809EF16DD8C}">
      <dgm:prSet/>
      <dgm:spPr/>
      <dgm:t>
        <a:bodyPr/>
        <a:lstStyle/>
        <a:p>
          <a:endParaRPr lang="tr-TR"/>
        </a:p>
      </dgm:t>
    </dgm:pt>
    <dgm:pt modelId="{16B66123-616B-4863-8EE7-8DAA32BEAF20}" type="sibTrans" cxnId="{B9EB50DD-B3FD-4F54-BA33-2809EF16DD8C}">
      <dgm:prSet/>
      <dgm:spPr/>
      <dgm:t>
        <a:bodyPr/>
        <a:lstStyle/>
        <a:p>
          <a:endParaRPr lang="tr-TR"/>
        </a:p>
      </dgm:t>
    </dgm:pt>
    <dgm:pt modelId="{FE07A795-BEED-4A75-A8EC-CCB9601EF5A8}">
      <dgm:prSet custT="1"/>
      <dgm:spPr/>
      <dgm:t>
        <a:bodyPr/>
        <a:lstStyle/>
        <a:p>
          <a:r>
            <a:rPr lang="tr-TR" sz="1400" dirty="0" smtClean="0">
              <a:solidFill>
                <a:schemeClr val="accent5">
                  <a:lumMod val="75000"/>
                </a:schemeClr>
              </a:solidFill>
            </a:rPr>
            <a:t>Bilgi kaynaklarının yayınlandığı yer</a:t>
          </a:r>
          <a:endParaRPr lang="tr-TR" sz="1400" dirty="0">
            <a:solidFill>
              <a:schemeClr val="accent5">
                <a:lumMod val="75000"/>
              </a:schemeClr>
            </a:solidFill>
          </a:endParaRPr>
        </a:p>
      </dgm:t>
    </dgm:pt>
    <dgm:pt modelId="{F19FB027-397B-42F4-8495-06F58120876F}" type="parTrans" cxnId="{D5C07353-E306-4127-89A7-850C4003801D}">
      <dgm:prSet/>
      <dgm:spPr/>
      <dgm:t>
        <a:bodyPr/>
        <a:lstStyle/>
        <a:p>
          <a:endParaRPr lang="tr-TR"/>
        </a:p>
      </dgm:t>
    </dgm:pt>
    <dgm:pt modelId="{FCF4795C-6547-4653-AB1A-658F0C2CA2CD}" type="sibTrans" cxnId="{D5C07353-E306-4127-89A7-850C4003801D}">
      <dgm:prSet/>
      <dgm:spPr/>
      <dgm:t>
        <a:bodyPr/>
        <a:lstStyle/>
        <a:p>
          <a:endParaRPr lang="tr-TR"/>
        </a:p>
      </dgm:t>
    </dgm:pt>
    <dgm:pt modelId="{E4D8EAC7-6F33-45DD-8174-5DBCEC458E4C}">
      <dgm:prSet custT="1"/>
      <dgm:spPr/>
      <dgm:t>
        <a:bodyPr/>
        <a:lstStyle/>
        <a:p>
          <a:r>
            <a:rPr lang="tr-TR" sz="1400" dirty="0" smtClean="0">
              <a:solidFill>
                <a:schemeClr val="accent5">
                  <a:lumMod val="75000"/>
                </a:schemeClr>
              </a:solidFill>
            </a:rPr>
            <a:t>Konu açısından</a:t>
          </a:r>
          <a:endParaRPr lang="tr-TR" sz="1400" dirty="0">
            <a:solidFill>
              <a:schemeClr val="accent5">
                <a:lumMod val="75000"/>
              </a:schemeClr>
            </a:solidFill>
          </a:endParaRPr>
        </a:p>
      </dgm:t>
    </dgm:pt>
    <dgm:pt modelId="{3E8058DC-5783-4A38-9446-DDB5A6F5C4A4}" type="parTrans" cxnId="{5CDC334E-EACC-4A8B-B118-EF127FA7E564}">
      <dgm:prSet/>
      <dgm:spPr/>
      <dgm:t>
        <a:bodyPr/>
        <a:lstStyle/>
        <a:p>
          <a:endParaRPr lang="tr-TR"/>
        </a:p>
      </dgm:t>
    </dgm:pt>
    <dgm:pt modelId="{59C4D38A-9846-416C-95C3-5F9B9FBCDD0D}" type="sibTrans" cxnId="{5CDC334E-EACC-4A8B-B118-EF127FA7E564}">
      <dgm:prSet/>
      <dgm:spPr/>
      <dgm:t>
        <a:bodyPr/>
        <a:lstStyle/>
        <a:p>
          <a:endParaRPr lang="tr-TR"/>
        </a:p>
      </dgm:t>
    </dgm:pt>
    <dgm:pt modelId="{FE17D784-63B9-431E-A8FC-370CA93657A3}">
      <dgm:prSet/>
      <dgm:spPr/>
      <dgm:t>
        <a:bodyPr/>
        <a:lstStyle/>
        <a:p>
          <a:pPr algn="ctr"/>
          <a:r>
            <a:rPr lang="tr-TR" dirty="0" smtClean="0">
              <a:solidFill>
                <a:schemeClr val="accent5">
                  <a:lumMod val="75000"/>
                </a:schemeClr>
              </a:solidFill>
            </a:rPr>
            <a:t>Format</a:t>
          </a:r>
          <a:endParaRPr lang="tr-TR" dirty="0">
            <a:solidFill>
              <a:schemeClr val="accent5">
                <a:lumMod val="75000"/>
              </a:schemeClr>
            </a:solidFill>
          </a:endParaRPr>
        </a:p>
      </dgm:t>
    </dgm:pt>
    <dgm:pt modelId="{A8C628CF-3FB5-4AAB-88D5-D9DC817AB50D}" type="parTrans" cxnId="{AF0A9813-7BF8-4F1E-ADD2-7C71ED89783A}">
      <dgm:prSet/>
      <dgm:spPr/>
      <dgm:t>
        <a:bodyPr/>
        <a:lstStyle/>
        <a:p>
          <a:endParaRPr lang="tr-TR"/>
        </a:p>
      </dgm:t>
    </dgm:pt>
    <dgm:pt modelId="{1E6C394B-CDC1-4C2B-B231-ADA8E0EB40A9}" type="sibTrans" cxnId="{AF0A9813-7BF8-4F1E-ADD2-7C71ED89783A}">
      <dgm:prSet/>
      <dgm:spPr/>
      <dgm:t>
        <a:bodyPr/>
        <a:lstStyle/>
        <a:p>
          <a:endParaRPr lang="tr-TR"/>
        </a:p>
      </dgm:t>
    </dgm:pt>
    <dgm:pt modelId="{7EFEECDA-B540-463B-B608-02879ED6193D}" type="pres">
      <dgm:prSet presAssocID="{3CB6D757-B329-404A-A7C1-FC5A2CFAE10B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F4BE3711-1EEC-4AED-A298-C998C9C94E6D}" type="pres">
      <dgm:prSet presAssocID="{272D17B2-B2D7-4E95-9914-7B2BEC9ADDE6}" presName="root" presStyleCnt="0">
        <dgm:presLayoutVars>
          <dgm:chMax/>
          <dgm:chPref/>
        </dgm:presLayoutVars>
      </dgm:prSet>
      <dgm:spPr/>
    </dgm:pt>
    <dgm:pt modelId="{C84CA55B-569F-463F-80AB-FD45EF9DC9CE}" type="pres">
      <dgm:prSet presAssocID="{272D17B2-B2D7-4E95-9914-7B2BEC9ADDE6}" presName="rootComposite" presStyleCnt="0">
        <dgm:presLayoutVars/>
      </dgm:prSet>
      <dgm:spPr/>
    </dgm:pt>
    <dgm:pt modelId="{B154985D-CC34-4E20-9813-9CE5183B4C54}" type="pres">
      <dgm:prSet presAssocID="{272D17B2-B2D7-4E95-9914-7B2BEC9ADDE6}" presName="ParentAccent" presStyleLbl="alignNode1" presStyleIdx="0" presStyleCnt="5"/>
      <dgm:spPr/>
    </dgm:pt>
    <dgm:pt modelId="{F18D9F56-1C3A-4C6D-BFA6-8A08AC7FC97A}" type="pres">
      <dgm:prSet presAssocID="{272D17B2-B2D7-4E95-9914-7B2BEC9ADDE6}" presName="ParentSmallAccent" presStyleLbl="fgAcc1" presStyleIdx="0" presStyleCnt="5"/>
      <dgm:spPr/>
    </dgm:pt>
    <dgm:pt modelId="{3CD72060-5E98-4C4B-9326-10A3F333DFE3}" type="pres">
      <dgm:prSet presAssocID="{272D17B2-B2D7-4E95-9914-7B2BEC9ADDE6}" presName="Parent" presStyleLbl="revTx" presStyleIdx="0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820005-F754-450D-B6CE-C76E0396F2F0}" type="pres">
      <dgm:prSet presAssocID="{272D17B2-B2D7-4E95-9914-7B2BEC9ADDE6}" presName="childShape" presStyleCnt="0">
        <dgm:presLayoutVars>
          <dgm:chMax val="0"/>
          <dgm:chPref val="0"/>
        </dgm:presLayoutVars>
      </dgm:prSet>
      <dgm:spPr/>
    </dgm:pt>
    <dgm:pt modelId="{E0275417-EA37-49FD-82AF-C06AF8877E0D}" type="pres">
      <dgm:prSet presAssocID="{359F5A99-9832-4D6B-8C6F-9543F95C465B}" presName="root" presStyleCnt="0">
        <dgm:presLayoutVars>
          <dgm:chMax/>
          <dgm:chPref/>
        </dgm:presLayoutVars>
      </dgm:prSet>
      <dgm:spPr/>
    </dgm:pt>
    <dgm:pt modelId="{45CF53DA-6CB1-45AE-91E5-111F3D79049D}" type="pres">
      <dgm:prSet presAssocID="{359F5A99-9832-4D6B-8C6F-9543F95C465B}" presName="rootComposite" presStyleCnt="0">
        <dgm:presLayoutVars/>
      </dgm:prSet>
      <dgm:spPr/>
    </dgm:pt>
    <dgm:pt modelId="{86F699B4-C795-4029-90E9-A9383B188A69}" type="pres">
      <dgm:prSet presAssocID="{359F5A99-9832-4D6B-8C6F-9543F95C465B}" presName="ParentAccent" presStyleLbl="alignNode1" presStyleIdx="1" presStyleCnt="5"/>
      <dgm:spPr/>
    </dgm:pt>
    <dgm:pt modelId="{1FC4460A-F1B4-45EC-BC6C-F3E591692864}" type="pres">
      <dgm:prSet presAssocID="{359F5A99-9832-4D6B-8C6F-9543F95C465B}" presName="ParentSmallAccent" presStyleLbl="fgAcc1" presStyleIdx="1" presStyleCnt="5"/>
      <dgm:spPr/>
    </dgm:pt>
    <dgm:pt modelId="{9D2A00E9-D392-459F-B4DC-E81BDDEA8E8F}" type="pres">
      <dgm:prSet presAssocID="{359F5A99-9832-4D6B-8C6F-9543F95C465B}" presName="Parent" presStyleLbl="revTx" presStyleIdx="1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C93C37-74DF-4ECD-B56E-8662E4850D88}" type="pres">
      <dgm:prSet presAssocID="{359F5A99-9832-4D6B-8C6F-9543F95C465B}" presName="childShape" presStyleCnt="0">
        <dgm:presLayoutVars>
          <dgm:chMax val="0"/>
          <dgm:chPref val="0"/>
        </dgm:presLayoutVars>
      </dgm:prSet>
      <dgm:spPr/>
    </dgm:pt>
    <dgm:pt modelId="{0BB6EEAF-9666-48E5-AAD3-8FF903078F99}" type="pres">
      <dgm:prSet presAssocID="{1F5AFADD-65ED-436F-A6D1-A4954708D157}" presName="root" presStyleCnt="0">
        <dgm:presLayoutVars>
          <dgm:chMax/>
          <dgm:chPref/>
        </dgm:presLayoutVars>
      </dgm:prSet>
      <dgm:spPr/>
    </dgm:pt>
    <dgm:pt modelId="{432397E5-FB2F-49D1-94CC-68D14FC20DF0}" type="pres">
      <dgm:prSet presAssocID="{1F5AFADD-65ED-436F-A6D1-A4954708D157}" presName="rootComposite" presStyleCnt="0">
        <dgm:presLayoutVars/>
      </dgm:prSet>
      <dgm:spPr/>
    </dgm:pt>
    <dgm:pt modelId="{5C6A682D-D99C-4683-AB5C-822A64BA423F}" type="pres">
      <dgm:prSet presAssocID="{1F5AFADD-65ED-436F-A6D1-A4954708D157}" presName="ParentAccent" presStyleLbl="alignNode1" presStyleIdx="2" presStyleCnt="5"/>
      <dgm:spPr/>
    </dgm:pt>
    <dgm:pt modelId="{9A932DD0-8594-4D37-803F-3B2C65586697}" type="pres">
      <dgm:prSet presAssocID="{1F5AFADD-65ED-436F-A6D1-A4954708D157}" presName="ParentSmallAccent" presStyleLbl="fgAcc1" presStyleIdx="2" presStyleCnt="5"/>
      <dgm:spPr/>
    </dgm:pt>
    <dgm:pt modelId="{E629D9F4-A3D7-47DC-A195-19291E20C97B}" type="pres">
      <dgm:prSet presAssocID="{1F5AFADD-65ED-436F-A6D1-A4954708D157}" presName="Parent" presStyleLbl="revTx" presStyleIdx="2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88D8CF-F7CF-4ED9-AD96-ED8D68817B43}" type="pres">
      <dgm:prSet presAssocID="{1F5AFADD-65ED-436F-A6D1-A4954708D157}" presName="childShape" presStyleCnt="0">
        <dgm:presLayoutVars>
          <dgm:chMax val="0"/>
          <dgm:chPref val="0"/>
        </dgm:presLayoutVars>
      </dgm:prSet>
      <dgm:spPr/>
    </dgm:pt>
    <dgm:pt modelId="{88F51E30-5997-455B-98B5-97BC7E4CCA99}" type="pres">
      <dgm:prSet presAssocID="{9A412CC1-7783-41B9-98AC-4BF520B5CAE2}" presName="childComposite" presStyleCnt="0">
        <dgm:presLayoutVars>
          <dgm:chMax val="0"/>
          <dgm:chPref val="0"/>
        </dgm:presLayoutVars>
      </dgm:prSet>
      <dgm:spPr/>
    </dgm:pt>
    <dgm:pt modelId="{20BAB3A1-3D62-4B04-A9CA-C09B19F275D9}" type="pres">
      <dgm:prSet presAssocID="{9A412CC1-7783-41B9-98AC-4BF520B5CAE2}" presName="ChildAccent" presStyleLbl="solidFgAcc1" presStyleIdx="0" presStyleCnt="4"/>
      <dgm:spPr/>
    </dgm:pt>
    <dgm:pt modelId="{B86F483D-4DD6-4C5F-A6A4-B397CE082BF7}" type="pres">
      <dgm:prSet presAssocID="{9A412CC1-7783-41B9-98AC-4BF520B5CAE2}" presName="Child" presStyleLbl="revTx" presStyleIdx="3" presStyleCnt="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95188A-9A31-457F-88CB-CDA0E1D706BE}" type="pres">
      <dgm:prSet presAssocID="{E054ECE6-39D3-4740-8704-1AD1DB463062}" presName="childComposite" presStyleCnt="0">
        <dgm:presLayoutVars>
          <dgm:chMax val="0"/>
          <dgm:chPref val="0"/>
        </dgm:presLayoutVars>
      </dgm:prSet>
      <dgm:spPr/>
    </dgm:pt>
    <dgm:pt modelId="{34711D69-9358-41F1-BCC9-D9BDA634D8DD}" type="pres">
      <dgm:prSet presAssocID="{E054ECE6-39D3-4740-8704-1AD1DB463062}" presName="ChildAccent" presStyleLbl="solidFgAcc1" presStyleIdx="1" presStyleCnt="4"/>
      <dgm:spPr/>
    </dgm:pt>
    <dgm:pt modelId="{340EACC3-040E-4293-A394-D4CF69A984E6}" type="pres">
      <dgm:prSet presAssocID="{E054ECE6-39D3-4740-8704-1AD1DB463062}" presName="Child" presStyleLbl="revTx" presStyleIdx="4" presStyleCnt="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0E8433-BB26-45F2-9923-2B8A131A4493}" type="pres">
      <dgm:prSet presAssocID="{29C51B8F-909D-47CF-A38F-36DECF1A5944}" presName="root" presStyleCnt="0">
        <dgm:presLayoutVars>
          <dgm:chMax/>
          <dgm:chPref/>
        </dgm:presLayoutVars>
      </dgm:prSet>
      <dgm:spPr/>
    </dgm:pt>
    <dgm:pt modelId="{1B007705-93A5-4D33-92F7-59A6E5188836}" type="pres">
      <dgm:prSet presAssocID="{29C51B8F-909D-47CF-A38F-36DECF1A5944}" presName="rootComposite" presStyleCnt="0">
        <dgm:presLayoutVars/>
      </dgm:prSet>
      <dgm:spPr/>
    </dgm:pt>
    <dgm:pt modelId="{1A49924A-A4A6-46A1-B920-B1ED2A9B32DF}" type="pres">
      <dgm:prSet presAssocID="{29C51B8F-909D-47CF-A38F-36DECF1A5944}" presName="ParentAccent" presStyleLbl="alignNode1" presStyleIdx="3" presStyleCnt="5"/>
      <dgm:spPr/>
    </dgm:pt>
    <dgm:pt modelId="{35C6AEEE-A716-45D5-A422-7B08196B3FB3}" type="pres">
      <dgm:prSet presAssocID="{29C51B8F-909D-47CF-A38F-36DECF1A5944}" presName="ParentSmallAccent" presStyleLbl="fgAcc1" presStyleIdx="3" presStyleCnt="5"/>
      <dgm:spPr/>
    </dgm:pt>
    <dgm:pt modelId="{747A26B7-7F64-45C0-83F0-9136BAC48AF0}" type="pres">
      <dgm:prSet presAssocID="{29C51B8F-909D-47CF-A38F-36DECF1A5944}" presName="Parent" presStyleLbl="revTx" presStyleIdx="5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9AEC7A-FF97-41E2-A5F4-88C65A9EC404}" type="pres">
      <dgm:prSet presAssocID="{29C51B8F-909D-47CF-A38F-36DECF1A5944}" presName="childShape" presStyleCnt="0">
        <dgm:presLayoutVars>
          <dgm:chMax val="0"/>
          <dgm:chPref val="0"/>
        </dgm:presLayoutVars>
      </dgm:prSet>
      <dgm:spPr/>
    </dgm:pt>
    <dgm:pt modelId="{C59CBC19-6028-43F6-BC86-1CB0E555D4A8}" type="pres">
      <dgm:prSet presAssocID="{FE07A795-BEED-4A75-A8EC-CCB9601EF5A8}" presName="childComposite" presStyleCnt="0">
        <dgm:presLayoutVars>
          <dgm:chMax val="0"/>
          <dgm:chPref val="0"/>
        </dgm:presLayoutVars>
      </dgm:prSet>
      <dgm:spPr/>
    </dgm:pt>
    <dgm:pt modelId="{77BEF60A-258D-48BB-A770-0B60F533129D}" type="pres">
      <dgm:prSet presAssocID="{FE07A795-BEED-4A75-A8EC-CCB9601EF5A8}" presName="ChildAccent" presStyleLbl="solidFgAcc1" presStyleIdx="2" presStyleCnt="4"/>
      <dgm:spPr/>
    </dgm:pt>
    <dgm:pt modelId="{09D25A1B-9173-41C9-AED2-F8E145EB82AB}" type="pres">
      <dgm:prSet presAssocID="{FE07A795-BEED-4A75-A8EC-CCB9601EF5A8}" presName="Child" presStyleLbl="revTx" presStyleIdx="6" presStyleCnt="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D16F50-9E7D-4332-8BEF-C28E5DCC014B}" type="pres">
      <dgm:prSet presAssocID="{E4D8EAC7-6F33-45DD-8174-5DBCEC458E4C}" presName="childComposite" presStyleCnt="0">
        <dgm:presLayoutVars>
          <dgm:chMax val="0"/>
          <dgm:chPref val="0"/>
        </dgm:presLayoutVars>
      </dgm:prSet>
      <dgm:spPr/>
    </dgm:pt>
    <dgm:pt modelId="{E509585A-991E-4F4B-BF2F-587E60BD64A5}" type="pres">
      <dgm:prSet presAssocID="{E4D8EAC7-6F33-45DD-8174-5DBCEC458E4C}" presName="ChildAccent" presStyleLbl="solidFgAcc1" presStyleIdx="3" presStyleCnt="4"/>
      <dgm:spPr/>
    </dgm:pt>
    <dgm:pt modelId="{8720CE9C-1C1A-41A7-90BB-5D53F820CB2A}" type="pres">
      <dgm:prSet presAssocID="{E4D8EAC7-6F33-45DD-8174-5DBCEC458E4C}" presName="Child" presStyleLbl="revTx" presStyleIdx="7" presStyleCnt="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CF4705-E0AB-40EA-9617-5BB6A4919276}" type="pres">
      <dgm:prSet presAssocID="{FE17D784-63B9-431E-A8FC-370CA93657A3}" presName="root" presStyleCnt="0">
        <dgm:presLayoutVars>
          <dgm:chMax/>
          <dgm:chPref/>
        </dgm:presLayoutVars>
      </dgm:prSet>
      <dgm:spPr/>
    </dgm:pt>
    <dgm:pt modelId="{57AD366A-5684-4081-A350-95263B19DCC5}" type="pres">
      <dgm:prSet presAssocID="{FE17D784-63B9-431E-A8FC-370CA93657A3}" presName="rootComposite" presStyleCnt="0">
        <dgm:presLayoutVars/>
      </dgm:prSet>
      <dgm:spPr/>
    </dgm:pt>
    <dgm:pt modelId="{04E3A11A-D52D-4642-8116-47B1380817B1}" type="pres">
      <dgm:prSet presAssocID="{FE17D784-63B9-431E-A8FC-370CA93657A3}" presName="ParentAccent" presStyleLbl="alignNode1" presStyleIdx="4" presStyleCnt="5"/>
      <dgm:spPr/>
    </dgm:pt>
    <dgm:pt modelId="{AB29B6E6-637B-4536-B3E3-16F1D10F954E}" type="pres">
      <dgm:prSet presAssocID="{FE17D784-63B9-431E-A8FC-370CA93657A3}" presName="ParentSmallAccent" presStyleLbl="fgAcc1" presStyleIdx="4" presStyleCnt="5"/>
      <dgm:spPr/>
    </dgm:pt>
    <dgm:pt modelId="{65530682-974B-4C67-A2CA-81DA02860A7E}" type="pres">
      <dgm:prSet presAssocID="{FE17D784-63B9-431E-A8FC-370CA93657A3}" presName="Parent" presStyleLbl="revTx" presStyleIdx="8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131A5D-E6D4-4D66-A8E1-01DEBF84E217}" type="pres">
      <dgm:prSet presAssocID="{FE17D784-63B9-431E-A8FC-370CA93657A3}" presName="childShape" presStyleCnt="0">
        <dgm:presLayoutVars>
          <dgm:chMax val="0"/>
          <dgm:chPref val="0"/>
        </dgm:presLayoutVars>
      </dgm:prSet>
      <dgm:spPr/>
    </dgm:pt>
  </dgm:ptLst>
  <dgm:cxnLst>
    <dgm:cxn modelId="{D484C9C3-CB1E-4CA8-A946-17634DFC8885}" srcId="{1F5AFADD-65ED-436F-A6D1-A4954708D157}" destId="{E054ECE6-39D3-4740-8704-1AD1DB463062}" srcOrd="1" destOrd="0" parTransId="{417160DE-D53E-4FC9-AEE6-C4EEFA63D52C}" sibTransId="{E2EDA991-D932-4730-8EF5-D58A55D11429}"/>
    <dgm:cxn modelId="{F112BEB4-7BF6-4AC8-8A02-9AE2DB27D6EF}" srcId="{3CB6D757-B329-404A-A7C1-FC5A2CFAE10B}" destId="{359F5A99-9832-4D6B-8C6F-9543F95C465B}" srcOrd="1" destOrd="0" parTransId="{21E878A8-27E3-4E61-8A9B-F1F26FFB78B8}" sibTransId="{5B19462B-C8B2-42BF-97E9-8F506EED85FA}"/>
    <dgm:cxn modelId="{3F033943-C200-4D3B-B603-DC308DFC7A0D}" type="presOf" srcId="{E054ECE6-39D3-4740-8704-1AD1DB463062}" destId="{340EACC3-040E-4293-A394-D4CF69A984E6}" srcOrd="0" destOrd="0" presId="urn:microsoft.com/office/officeart/2008/layout/SquareAccentList"/>
    <dgm:cxn modelId="{BE7CEBBE-E910-4C15-AAA4-26B982A3977E}" type="presOf" srcId="{3CB6D757-B329-404A-A7C1-FC5A2CFAE10B}" destId="{7EFEECDA-B540-463B-B608-02879ED6193D}" srcOrd="0" destOrd="0" presId="urn:microsoft.com/office/officeart/2008/layout/SquareAccentList"/>
    <dgm:cxn modelId="{64276F54-AC44-4358-98CD-959AEDC1824C}" type="presOf" srcId="{272D17B2-B2D7-4E95-9914-7B2BEC9ADDE6}" destId="{3CD72060-5E98-4C4B-9326-10A3F333DFE3}" srcOrd="0" destOrd="0" presId="urn:microsoft.com/office/officeart/2008/layout/SquareAccentList"/>
    <dgm:cxn modelId="{1938981E-0BC3-435A-9FF6-052E9B61D82D}" type="presOf" srcId="{9A412CC1-7783-41B9-98AC-4BF520B5CAE2}" destId="{B86F483D-4DD6-4C5F-A6A4-B397CE082BF7}" srcOrd="0" destOrd="0" presId="urn:microsoft.com/office/officeart/2008/layout/SquareAccentList"/>
    <dgm:cxn modelId="{5C8A9CFA-646D-4F59-93E2-C44B67A478D4}" srcId="{3CB6D757-B329-404A-A7C1-FC5A2CFAE10B}" destId="{272D17B2-B2D7-4E95-9914-7B2BEC9ADDE6}" srcOrd="0" destOrd="0" parTransId="{C2CB1F89-0843-42A3-B299-65214D27BD33}" sibTransId="{4C31BDBB-C499-4958-B7F8-244FBAD4184D}"/>
    <dgm:cxn modelId="{5CDC334E-EACC-4A8B-B118-EF127FA7E564}" srcId="{29C51B8F-909D-47CF-A38F-36DECF1A5944}" destId="{E4D8EAC7-6F33-45DD-8174-5DBCEC458E4C}" srcOrd="1" destOrd="0" parTransId="{3E8058DC-5783-4A38-9446-DDB5A6F5C4A4}" sibTransId="{59C4D38A-9846-416C-95C3-5F9B9FBCDD0D}"/>
    <dgm:cxn modelId="{37B6C5E9-AAE8-415F-AAE0-3363558B482E}" type="presOf" srcId="{29C51B8F-909D-47CF-A38F-36DECF1A5944}" destId="{747A26B7-7F64-45C0-83F0-9136BAC48AF0}" srcOrd="0" destOrd="0" presId="urn:microsoft.com/office/officeart/2008/layout/SquareAccentList"/>
    <dgm:cxn modelId="{4EC60089-3ACD-4FAC-A6F7-05BB536D0E2F}" srcId="{1F5AFADD-65ED-436F-A6D1-A4954708D157}" destId="{9A412CC1-7783-41B9-98AC-4BF520B5CAE2}" srcOrd="0" destOrd="0" parTransId="{71F9347D-044A-438E-8482-353A3ABF1278}" sibTransId="{81000DB2-40EA-428B-8B02-3E047DCA90D0}"/>
    <dgm:cxn modelId="{8C888CD2-7103-42E5-8BAD-F8F4FC9533A8}" type="presOf" srcId="{1F5AFADD-65ED-436F-A6D1-A4954708D157}" destId="{E629D9F4-A3D7-47DC-A195-19291E20C97B}" srcOrd="0" destOrd="0" presId="urn:microsoft.com/office/officeart/2008/layout/SquareAccentList"/>
    <dgm:cxn modelId="{E3D874BE-FC9E-4106-9BE7-36C07B34CE1B}" type="presOf" srcId="{FE17D784-63B9-431E-A8FC-370CA93657A3}" destId="{65530682-974B-4C67-A2CA-81DA02860A7E}" srcOrd="0" destOrd="0" presId="urn:microsoft.com/office/officeart/2008/layout/SquareAccentList"/>
    <dgm:cxn modelId="{A5B8FDDD-0B9E-42CA-A9AD-615F2764A5FC}" type="presOf" srcId="{FE07A795-BEED-4A75-A8EC-CCB9601EF5A8}" destId="{09D25A1B-9173-41C9-AED2-F8E145EB82AB}" srcOrd="0" destOrd="0" presId="urn:microsoft.com/office/officeart/2008/layout/SquareAccentList"/>
    <dgm:cxn modelId="{AF0A9813-7BF8-4F1E-ADD2-7C71ED89783A}" srcId="{3CB6D757-B329-404A-A7C1-FC5A2CFAE10B}" destId="{FE17D784-63B9-431E-A8FC-370CA93657A3}" srcOrd="4" destOrd="0" parTransId="{A8C628CF-3FB5-4AAB-88D5-D9DC817AB50D}" sibTransId="{1E6C394B-CDC1-4C2B-B231-ADA8E0EB40A9}"/>
    <dgm:cxn modelId="{B9EB50DD-B3FD-4F54-BA33-2809EF16DD8C}" srcId="{3CB6D757-B329-404A-A7C1-FC5A2CFAE10B}" destId="{29C51B8F-909D-47CF-A38F-36DECF1A5944}" srcOrd="3" destOrd="0" parTransId="{CA447ED0-F513-4FFE-908C-7F22EDCF7254}" sibTransId="{16B66123-616B-4863-8EE7-8DAA32BEAF20}"/>
    <dgm:cxn modelId="{D5C07353-E306-4127-89A7-850C4003801D}" srcId="{29C51B8F-909D-47CF-A38F-36DECF1A5944}" destId="{FE07A795-BEED-4A75-A8EC-CCB9601EF5A8}" srcOrd="0" destOrd="0" parTransId="{F19FB027-397B-42F4-8495-06F58120876F}" sibTransId="{FCF4795C-6547-4653-AB1A-658F0C2CA2CD}"/>
    <dgm:cxn modelId="{849C74F2-B146-49CD-880E-24375BB884BC}" type="presOf" srcId="{359F5A99-9832-4D6B-8C6F-9543F95C465B}" destId="{9D2A00E9-D392-459F-B4DC-E81BDDEA8E8F}" srcOrd="0" destOrd="0" presId="urn:microsoft.com/office/officeart/2008/layout/SquareAccentList"/>
    <dgm:cxn modelId="{53479FC8-7FCE-4286-903B-6FEF71034B9C}" type="presOf" srcId="{E4D8EAC7-6F33-45DD-8174-5DBCEC458E4C}" destId="{8720CE9C-1C1A-41A7-90BB-5D53F820CB2A}" srcOrd="0" destOrd="0" presId="urn:microsoft.com/office/officeart/2008/layout/SquareAccentList"/>
    <dgm:cxn modelId="{637EE7FA-BBB3-4E8A-B499-AD84C3699B9C}" srcId="{3CB6D757-B329-404A-A7C1-FC5A2CFAE10B}" destId="{1F5AFADD-65ED-436F-A6D1-A4954708D157}" srcOrd="2" destOrd="0" parTransId="{C2551CEF-EDED-4AA4-A0F6-A169F796490F}" sibTransId="{344647E2-4286-4067-9EC9-ADA27AE30A60}"/>
    <dgm:cxn modelId="{2F8D7741-1E6D-4E6E-8984-A27F3B645765}" type="presParOf" srcId="{7EFEECDA-B540-463B-B608-02879ED6193D}" destId="{F4BE3711-1EEC-4AED-A298-C998C9C94E6D}" srcOrd="0" destOrd="0" presId="urn:microsoft.com/office/officeart/2008/layout/SquareAccentList"/>
    <dgm:cxn modelId="{64D2632E-FC0A-4BD0-8506-CF088465F2BA}" type="presParOf" srcId="{F4BE3711-1EEC-4AED-A298-C998C9C94E6D}" destId="{C84CA55B-569F-463F-80AB-FD45EF9DC9CE}" srcOrd="0" destOrd="0" presId="urn:microsoft.com/office/officeart/2008/layout/SquareAccentList"/>
    <dgm:cxn modelId="{E2175EBC-9DA0-4755-8889-9E7F79975471}" type="presParOf" srcId="{C84CA55B-569F-463F-80AB-FD45EF9DC9CE}" destId="{B154985D-CC34-4E20-9813-9CE5183B4C54}" srcOrd="0" destOrd="0" presId="urn:microsoft.com/office/officeart/2008/layout/SquareAccentList"/>
    <dgm:cxn modelId="{3664D800-F814-4E2A-9DF5-5315C4628B67}" type="presParOf" srcId="{C84CA55B-569F-463F-80AB-FD45EF9DC9CE}" destId="{F18D9F56-1C3A-4C6D-BFA6-8A08AC7FC97A}" srcOrd="1" destOrd="0" presId="urn:microsoft.com/office/officeart/2008/layout/SquareAccentList"/>
    <dgm:cxn modelId="{EF406591-A434-4F2F-9B42-305561AA5000}" type="presParOf" srcId="{C84CA55B-569F-463F-80AB-FD45EF9DC9CE}" destId="{3CD72060-5E98-4C4B-9326-10A3F333DFE3}" srcOrd="2" destOrd="0" presId="urn:microsoft.com/office/officeart/2008/layout/SquareAccentList"/>
    <dgm:cxn modelId="{37CEBA5F-0530-4D54-9108-CF4AA57660E3}" type="presParOf" srcId="{F4BE3711-1EEC-4AED-A298-C998C9C94E6D}" destId="{F4820005-F754-450D-B6CE-C76E0396F2F0}" srcOrd="1" destOrd="0" presId="urn:microsoft.com/office/officeart/2008/layout/SquareAccentList"/>
    <dgm:cxn modelId="{BB1E4089-FB1F-4E85-82F4-5FB1DC18F2F7}" type="presParOf" srcId="{7EFEECDA-B540-463B-B608-02879ED6193D}" destId="{E0275417-EA37-49FD-82AF-C06AF8877E0D}" srcOrd="1" destOrd="0" presId="urn:microsoft.com/office/officeart/2008/layout/SquareAccentList"/>
    <dgm:cxn modelId="{1919B8BA-C9EB-4B0F-8940-C53DF6CFFB05}" type="presParOf" srcId="{E0275417-EA37-49FD-82AF-C06AF8877E0D}" destId="{45CF53DA-6CB1-45AE-91E5-111F3D79049D}" srcOrd="0" destOrd="0" presId="urn:microsoft.com/office/officeart/2008/layout/SquareAccentList"/>
    <dgm:cxn modelId="{2ADA956E-2C0D-4B38-A643-E7D1A7263A29}" type="presParOf" srcId="{45CF53DA-6CB1-45AE-91E5-111F3D79049D}" destId="{86F699B4-C795-4029-90E9-A9383B188A69}" srcOrd="0" destOrd="0" presId="urn:microsoft.com/office/officeart/2008/layout/SquareAccentList"/>
    <dgm:cxn modelId="{DCD987B4-C8CB-4D44-A540-2C61AF5AE1A5}" type="presParOf" srcId="{45CF53DA-6CB1-45AE-91E5-111F3D79049D}" destId="{1FC4460A-F1B4-45EC-BC6C-F3E591692864}" srcOrd="1" destOrd="0" presId="urn:microsoft.com/office/officeart/2008/layout/SquareAccentList"/>
    <dgm:cxn modelId="{5038F3EA-03F1-47B1-931A-ECB173C77B09}" type="presParOf" srcId="{45CF53DA-6CB1-45AE-91E5-111F3D79049D}" destId="{9D2A00E9-D392-459F-B4DC-E81BDDEA8E8F}" srcOrd="2" destOrd="0" presId="urn:microsoft.com/office/officeart/2008/layout/SquareAccentList"/>
    <dgm:cxn modelId="{63C9C620-F4C8-475E-8606-1F73502AE4B9}" type="presParOf" srcId="{E0275417-EA37-49FD-82AF-C06AF8877E0D}" destId="{C1C93C37-74DF-4ECD-B56E-8662E4850D88}" srcOrd="1" destOrd="0" presId="urn:microsoft.com/office/officeart/2008/layout/SquareAccentList"/>
    <dgm:cxn modelId="{2291DDE9-DDAD-4CD0-A34E-025AC87D9D10}" type="presParOf" srcId="{7EFEECDA-B540-463B-B608-02879ED6193D}" destId="{0BB6EEAF-9666-48E5-AAD3-8FF903078F99}" srcOrd="2" destOrd="0" presId="urn:microsoft.com/office/officeart/2008/layout/SquareAccentList"/>
    <dgm:cxn modelId="{84A93680-DCC3-45FA-8FC3-46137124ACFC}" type="presParOf" srcId="{0BB6EEAF-9666-48E5-AAD3-8FF903078F99}" destId="{432397E5-FB2F-49D1-94CC-68D14FC20DF0}" srcOrd="0" destOrd="0" presId="urn:microsoft.com/office/officeart/2008/layout/SquareAccentList"/>
    <dgm:cxn modelId="{4546C840-5FD8-4015-AE67-49E74E19EFDF}" type="presParOf" srcId="{432397E5-FB2F-49D1-94CC-68D14FC20DF0}" destId="{5C6A682D-D99C-4683-AB5C-822A64BA423F}" srcOrd="0" destOrd="0" presId="urn:microsoft.com/office/officeart/2008/layout/SquareAccentList"/>
    <dgm:cxn modelId="{77C0FA09-E2BB-4DC7-9A95-4D8BEA6E0938}" type="presParOf" srcId="{432397E5-FB2F-49D1-94CC-68D14FC20DF0}" destId="{9A932DD0-8594-4D37-803F-3B2C65586697}" srcOrd="1" destOrd="0" presId="urn:microsoft.com/office/officeart/2008/layout/SquareAccentList"/>
    <dgm:cxn modelId="{15FAA8C5-DBE9-4679-9816-ECD4552AD87C}" type="presParOf" srcId="{432397E5-FB2F-49D1-94CC-68D14FC20DF0}" destId="{E629D9F4-A3D7-47DC-A195-19291E20C97B}" srcOrd="2" destOrd="0" presId="urn:microsoft.com/office/officeart/2008/layout/SquareAccentList"/>
    <dgm:cxn modelId="{7FA01679-0759-4E69-A74C-818717073B28}" type="presParOf" srcId="{0BB6EEAF-9666-48E5-AAD3-8FF903078F99}" destId="{F688D8CF-F7CF-4ED9-AD96-ED8D68817B43}" srcOrd="1" destOrd="0" presId="urn:microsoft.com/office/officeart/2008/layout/SquareAccentList"/>
    <dgm:cxn modelId="{8C531470-4E56-43AE-8851-40E7BF592F63}" type="presParOf" srcId="{F688D8CF-F7CF-4ED9-AD96-ED8D68817B43}" destId="{88F51E30-5997-455B-98B5-97BC7E4CCA99}" srcOrd="0" destOrd="0" presId="urn:microsoft.com/office/officeart/2008/layout/SquareAccentList"/>
    <dgm:cxn modelId="{10DD4BDA-B354-47B2-ABAF-14DF3B345D33}" type="presParOf" srcId="{88F51E30-5997-455B-98B5-97BC7E4CCA99}" destId="{20BAB3A1-3D62-4B04-A9CA-C09B19F275D9}" srcOrd="0" destOrd="0" presId="urn:microsoft.com/office/officeart/2008/layout/SquareAccentList"/>
    <dgm:cxn modelId="{85834785-4DA7-4AEE-96C6-7F21441A2FA3}" type="presParOf" srcId="{88F51E30-5997-455B-98B5-97BC7E4CCA99}" destId="{B86F483D-4DD6-4C5F-A6A4-B397CE082BF7}" srcOrd="1" destOrd="0" presId="urn:microsoft.com/office/officeart/2008/layout/SquareAccentList"/>
    <dgm:cxn modelId="{FA81D55A-3428-4914-A56B-C452F31A2462}" type="presParOf" srcId="{F688D8CF-F7CF-4ED9-AD96-ED8D68817B43}" destId="{2295188A-9A31-457F-88CB-CDA0E1D706BE}" srcOrd="1" destOrd="0" presId="urn:microsoft.com/office/officeart/2008/layout/SquareAccentList"/>
    <dgm:cxn modelId="{47EC6D42-4B66-476F-AE67-C93994B5268E}" type="presParOf" srcId="{2295188A-9A31-457F-88CB-CDA0E1D706BE}" destId="{34711D69-9358-41F1-BCC9-D9BDA634D8DD}" srcOrd="0" destOrd="0" presId="urn:microsoft.com/office/officeart/2008/layout/SquareAccentList"/>
    <dgm:cxn modelId="{040C8A3F-47E5-4E73-9DA3-EC6E288E2B26}" type="presParOf" srcId="{2295188A-9A31-457F-88CB-CDA0E1D706BE}" destId="{340EACC3-040E-4293-A394-D4CF69A984E6}" srcOrd="1" destOrd="0" presId="urn:microsoft.com/office/officeart/2008/layout/SquareAccentList"/>
    <dgm:cxn modelId="{CF6F90CB-EEA5-4ED8-BFE0-EEAD05D2FAA9}" type="presParOf" srcId="{7EFEECDA-B540-463B-B608-02879ED6193D}" destId="{F50E8433-BB26-45F2-9923-2B8A131A4493}" srcOrd="3" destOrd="0" presId="urn:microsoft.com/office/officeart/2008/layout/SquareAccentList"/>
    <dgm:cxn modelId="{99CA29A6-9A33-4A0E-BFDE-C5AC6C537050}" type="presParOf" srcId="{F50E8433-BB26-45F2-9923-2B8A131A4493}" destId="{1B007705-93A5-4D33-92F7-59A6E5188836}" srcOrd="0" destOrd="0" presId="urn:microsoft.com/office/officeart/2008/layout/SquareAccentList"/>
    <dgm:cxn modelId="{A803FD6F-97EA-4A7A-8980-FCD768A5C80E}" type="presParOf" srcId="{1B007705-93A5-4D33-92F7-59A6E5188836}" destId="{1A49924A-A4A6-46A1-B920-B1ED2A9B32DF}" srcOrd="0" destOrd="0" presId="urn:microsoft.com/office/officeart/2008/layout/SquareAccentList"/>
    <dgm:cxn modelId="{96C88916-3159-4D03-996A-D2BA34A42F95}" type="presParOf" srcId="{1B007705-93A5-4D33-92F7-59A6E5188836}" destId="{35C6AEEE-A716-45D5-A422-7B08196B3FB3}" srcOrd="1" destOrd="0" presId="urn:microsoft.com/office/officeart/2008/layout/SquareAccentList"/>
    <dgm:cxn modelId="{7B95662C-5520-42D1-B60C-4F74199253F4}" type="presParOf" srcId="{1B007705-93A5-4D33-92F7-59A6E5188836}" destId="{747A26B7-7F64-45C0-83F0-9136BAC48AF0}" srcOrd="2" destOrd="0" presId="urn:microsoft.com/office/officeart/2008/layout/SquareAccentList"/>
    <dgm:cxn modelId="{AC839557-B6A3-4720-9AFC-C73A8474B519}" type="presParOf" srcId="{F50E8433-BB26-45F2-9923-2B8A131A4493}" destId="{1A9AEC7A-FF97-41E2-A5F4-88C65A9EC404}" srcOrd="1" destOrd="0" presId="urn:microsoft.com/office/officeart/2008/layout/SquareAccentList"/>
    <dgm:cxn modelId="{E67DF955-2D2F-4800-ABEF-CBE4E219C3F9}" type="presParOf" srcId="{1A9AEC7A-FF97-41E2-A5F4-88C65A9EC404}" destId="{C59CBC19-6028-43F6-BC86-1CB0E555D4A8}" srcOrd="0" destOrd="0" presId="urn:microsoft.com/office/officeart/2008/layout/SquareAccentList"/>
    <dgm:cxn modelId="{EB3A2C77-473C-428F-9A23-40EC674BA4BF}" type="presParOf" srcId="{C59CBC19-6028-43F6-BC86-1CB0E555D4A8}" destId="{77BEF60A-258D-48BB-A770-0B60F533129D}" srcOrd="0" destOrd="0" presId="urn:microsoft.com/office/officeart/2008/layout/SquareAccentList"/>
    <dgm:cxn modelId="{E9E8C832-47A8-4A0F-A065-525560F76F1B}" type="presParOf" srcId="{C59CBC19-6028-43F6-BC86-1CB0E555D4A8}" destId="{09D25A1B-9173-41C9-AED2-F8E145EB82AB}" srcOrd="1" destOrd="0" presId="urn:microsoft.com/office/officeart/2008/layout/SquareAccentList"/>
    <dgm:cxn modelId="{D9A79F19-88F8-43C6-BA5C-6B787F4F4E97}" type="presParOf" srcId="{1A9AEC7A-FF97-41E2-A5F4-88C65A9EC404}" destId="{FAD16F50-9E7D-4332-8BEF-C28E5DCC014B}" srcOrd="1" destOrd="0" presId="urn:microsoft.com/office/officeart/2008/layout/SquareAccentList"/>
    <dgm:cxn modelId="{B93DEFF6-9F5E-4966-8D39-283DF3870D73}" type="presParOf" srcId="{FAD16F50-9E7D-4332-8BEF-C28E5DCC014B}" destId="{E509585A-991E-4F4B-BF2F-587E60BD64A5}" srcOrd="0" destOrd="0" presId="urn:microsoft.com/office/officeart/2008/layout/SquareAccentList"/>
    <dgm:cxn modelId="{91D6417A-1E24-4B3F-98B2-18C1A6BA359C}" type="presParOf" srcId="{FAD16F50-9E7D-4332-8BEF-C28E5DCC014B}" destId="{8720CE9C-1C1A-41A7-90BB-5D53F820CB2A}" srcOrd="1" destOrd="0" presId="urn:microsoft.com/office/officeart/2008/layout/SquareAccentList"/>
    <dgm:cxn modelId="{752A012F-9C70-495C-89DB-D223D2538227}" type="presParOf" srcId="{7EFEECDA-B540-463B-B608-02879ED6193D}" destId="{79CF4705-E0AB-40EA-9617-5BB6A4919276}" srcOrd="4" destOrd="0" presId="urn:microsoft.com/office/officeart/2008/layout/SquareAccentList"/>
    <dgm:cxn modelId="{D6FD7575-8D3B-4DC2-A730-17BA78851758}" type="presParOf" srcId="{79CF4705-E0AB-40EA-9617-5BB6A4919276}" destId="{57AD366A-5684-4081-A350-95263B19DCC5}" srcOrd="0" destOrd="0" presId="urn:microsoft.com/office/officeart/2008/layout/SquareAccentList"/>
    <dgm:cxn modelId="{8ECA7FAF-2BB2-4F4A-B3E6-79B623636036}" type="presParOf" srcId="{57AD366A-5684-4081-A350-95263B19DCC5}" destId="{04E3A11A-D52D-4642-8116-47B1380817B1}" srcOrd="0" destOrd="0" presId="urn:microsoft.com/office/officeart/2008/layout/SquareAccentList"/>
    <dgm:cxn modelId="{BD7BD56B-5959-44CD-90AC-000E8FA0A65B}" type="presParOf" srcId="{57AD366A-5684-4081-A350-95263B19DCC5}" destId="{AB29B6E6-637B-4536-B3E3-16F1D10F954E}" srcOrd="1" destOrd="0" presId="urn:microsoft.com/office/officeart/2008/layout/SquareAccentList"/>
    <dgm:cxn modelId="{C70A18A3-CD81-4BAE-8905-459FA835D606}" type="presParOf" srcId="{57AD366A-5684-4081-A350-95263B19DCC5}" destId="{65530682-974B-4C67-A2CA-81DA02860A7E}" srcOrd="2" destOrd="0" presId="urn:microsoft.com/office/officeart/2008/layout/SquareAccentList"/>
    <dgm:cxn modelId="{A1389995-A714-4F29-B75D-EC17A6887E46}" type="presParOf" srcId="{79CF4705-E0AB-40EA-9617-5BB6A4919276}" destId="{B7131A5D-E6D4-4D66-A8E1-01DEBF84E21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4985D-CC34-4E20-9813-9CE5183B4C54}">
      <dsp:nvSpPr>
        <dsp:cNvPr id="0" name=""/>
        <dsp:cNvSpPr/>
      </dsp:nvSpPr>
      <dsp:spPr>
        <a:xfrm>
          <a:off x="1737" y="463600"/>
          <a:ext cx="2193585" cy="258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D9F56-1C3A-4C6D-BFA6-8A08AC7FC97A}">
      <dsp:nvSpPr>
        <dsp:cNvPr id="0" name=""/>
        <dsp:cNvSpPr/>
      </dsp:nvSpPr>
      <dsp:spPr>
        <a:xfrm>
          <a:off x="1737" y="560520"/>
          <a:ext cx="161148" cy="161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72060-5E98-4C4B-9326-10A3F333DFE3}">
      <dsp:nvSpPr>
        <dsp:cNvPr id="0" name=""/>
        <dsp:cNvSpPr/>
      </dsp:nvSpPr>
      <dsp:spPr>
        <a:xfrm>
          <a:off x="1737" y="0"/>
          <a:ext cx="2193585" cy="4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Tür</a:t>
          </a:r>
          <a:endParaRPr lang="tr-TR" sz="21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1737" y="0"/>
        <a:ext cx="2193585" cy="463600"/>
      </dsp:txXfrm>
    </dsp:sp>
    <dsp:sp modelId="{86F699B4-C795-4029-90E9-A9383B188A69}">
      <dsp:nvSpPr>
        <dsp:cNvPr id="0" name=""/>
        <dsp:cNvSpPr/>
      </dsp:nvSpPr>
      <dsp:spPr>
        <a:xfrm>
          <a:off x="2305002" y="463600"/>
          <a:ext cx="2193585" cy="258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4460A-F1B4-45EC-BC6C-F3E591692864}">
      <dsp:nvSpPr>
        <dsp:cNvPr id="0" name=""/>
        <dsp:cNvSpPr/>
      </dsp:nvSpPr>
      <dsp:spPr>
        <a:xfrm>
          <a:off x="2305002" y="560520"/>
          <a:ext cx="161148" cy="161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A00E9-D392-459F-B4DC-E81BDDEA8E8F}">
      <dsp:nvSpPr>
        <dsp:cNvPr id="0" name=""/>
        <dsp:cNvSpPr/>
      </dsp:nvSpPr>
      <dsp:spPr>
        <a:xfrm>
          <a:off x="2305002" y="0"/>
          <a:ext cx="2193585" cy="4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Dil</a:t>
          </a:r>
          <a:endParaRPr lang="tr-TR" sz="21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2305002" y="0"/>
        <a:ext cx="2193585" cy="463600"/>
      </dsp:txXfrm>
    </dsp:sp>
    <dsp:sp modelId="{5C6A682D-D99C-4683-AB5C-822A64BA423F}">
      <dsp:nvSpPr>
        <dsp:cNvPr id="0" name=""/>
        <dsp:cNvSpPr/>
      </dsp:nvSpPr>
      <dsp:spPr>
        <a:xfrm>
          <a:off x="4608267" y="463600"/>
          <a:ext cx="2193585" cy="258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32DD0-8594-4D37-803F-3B2C65586697}">
      <dsp:nvSpPr>
        <dsp:cNvPr id="0" name=""/>
        <dsp:cNvSpPr/>
      </dsp:nvSpPr>
      <dsp:spPr>
        <a:xfrm>
          <a:off x="4608267" y="560520"/>
          <a:ext cx="161148" cy="161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29D9F4-A3D7-47DC-A195-19291E20C97B}">
      <dsp:nvSpPr>
        <dsp:cNvPr id="0" name=""/>
        <dsp:cNvSpPr/>
      </dsp:nvSpPr>
      <dsp:spPr>
        <a:xfrm>
          <a:off x="4608267" y="0"/>
          <a:ext cx="2193585" cy="4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Zaman</a:t>
          </a:r>
          <a:endParaRPr lang="tr-TR" sz="21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608267" y="0"/>
        <a:ext cx="2193585" cy="463600"/>
      </dsp:txXfrm>
    </dsp:sp>
    <dsp:sp modelId="{20BAB3A1-3D62-4B04-A9CA-C09B19F275D9}">
      <dsp:nvSpPr>
        <dsp:cNvPr id="0" name=""/>
        <dsp:cNvSpPr/>
      </dsp:nvSpPr>
      <dsp:spPr>
        <a:xfrm>
          <a:off x="4608267" y="936153"/>
          <a:ext cx="161144" cy="1611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6F483D-4DD6-4C5F-A6A4-B397CE082BF7}">
      <dsp:nvSpPr>
        <dsp:cNvPr id="0" name=""/>
        <dsp:cNvSpPr/>
      </dsp:nvSpPr>
      <dsp:spPr>
        <a:xfrm>
          <a:off x="4761818" y="828911"/>
          <a:ext cx="2040034" cy="375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accent5">
                  <a:lumMod val="75000"/>
                </a:schemeClr>
              </a:solidFill>
            </a:rPr>
            <a:t>Yayın yılı açısından</a:t>
          </a:r>
          <a:endParaRPr lang="tr-TR" sz="14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761818" y="828911"/>
        <a:ext cx="2040034" cy="375628"/>
      </dsp:txXfrm>
    </dsp:sp>
    <dsp:sp modelId="{34711D69-9358-41F1-BCC9-D9BDA634D8DD}">
      <dsp:nvSpPr>
        <dsp:cNvPr id="0" name=""/>
        <dsp:cNvSpPr/>
      </dsp:nvSpPr>
      <dsp:spPr>
        <a:xfrm>
          <a:off x="4608267" y="1311782"/>
          <a:ext cx="161144" cy="1611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EACC3-040E-4293-A394-D4CF69A984E6}">
      <dsp:nvSpPr>
        <dsp:cNvPr id="0" name=""/>
        <dsp:cNvSpPr/>
      </dsp:nvSpPr>
      <dsp:spPr>
        <a:xfrm>
          <a:off x="4761818" y="1204539"/>
          <a:ext cx="2040034" cy="375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accent5">
                  <a:lumMod val="75000"/>
                </a:schemeClr>
              </a:solidFill>
            </a:rPr>
            <a:t>Konu açısından</a:t>
          </a:r>
          <a:endParaRPr lang="tr-TR" sz="14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761818" y="1204539"/>
        <a:ext cx="2040034" cy="375628"/>
      </dsp:txXfrm>
    </dsp:sp>
    <dsp:sp modelId="{1A49924A-A4A6-46A1-B920-B1ED2A9B32DF}">
      <dsp:nvSpPr>
        <dsp:cNvPr id="0" name=""/>
        <dsp:cNvSpPr/>
      </dsp:nvSpPr>
      <dsp:spPr>
        <a:xfrm>
          <a:off x="6911532" y="463600"/>
          <a:ext cx="2193585" cy="258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6AEEE-A716-45D5-A422-7B08196B3FB3}">
      <dsp:nvSpPr>
        <dsp:cNvPr id="0" name=""/>
        <dsp:cNvSpPr/>
      </dsp:nvSpPr>
      <dsp:spPr>
        <a:xfrm>
          <a:off x="6911532" y="560520"/>
          <a:ext cx="161148" cy="161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A26B7-7F64-45C0-83F0-9136BAC48AF0}">
      <dsp:nvSpPr>
        <dsp:cNvPr id="0" name=""/>
        <dsp:cNvSpPr/>
      </dsp:nvSpPr>
      <dsp:spPr>
        <a:xfrm>
          <a:off x="6911532" y="0"/>
          <a:ext cx="2193585" cy="4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Coğrafi sınırlama</a:t>
          </a:r>
          <a:endParaRPr lang="tr-TR" sz="21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6911532" y="0"/>
        <a:ext cx="2193585" cy="463600"/>
      </dsp:txXfrm>
    </dsp:sp>
    <dsp:sp modelId="{77BEF60A-258D-48BB-A770-0B60F533129D}">
      <dsp:nvSpPr>
        <dsp:cNvPr id="0" name=""/>
        <dsp:cNvSpPr/>
      </dsp:nvSpPr>
      <dsp:spPr>
        <a:xfrm>
          <a:off x="6911532" y="936153"/>
          <a:ext cx="161144" cy="1611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D25A1B-9173-41C9-AED2-F8E145EB82AB}">
      <dsp:nvSpPr>
        <dsp:cNvPr id="0" name=""/>
        <dsp:cNvSpPr/>
      </dsp:nvSpPr>
      <dsp:spPr>
        <a:xfrm>
          <a:off x="7065083" y="828911"/>
          <a:ext cx="2040034" cy="375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accent5">
                  <a:lumMod val="75000"/>
                </a:schemeClr>
              </a:solidFill>
            </a:rPr>
            <a:t>Bilgi kaynaklarının yayınlandığı yer</a:t>
          </a:r>
          <a:endParaRPr lang="tr-TR" sz="14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7065083" y="828911"/>
        <a:ext cx="2040034" cy="375628"/>
      </dsp:txXfrm>
    </dsp:sp>
    <dsp:sp modelId="{E509585A-991E-4F4B-BF2F-587E60BD64A5}">
      <dsp:nvSpPr>
        <dsp:cNvPr id="0" name=""/>
        <dsp:cNvSpPr/>
      </dsp:nvSpPr>
      <dsp:spPr>
        <a:xfrm>
          <a:off x="6911532" y="1311782"/>
          <a:ext cx="161144" cy="1611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20CE9C-1C1A-41A7-90BB-5D53F820CB2A}">
      <dsp:nvSpPr>
        <dsp:cNvPr id="0" name=""/>
        <dsp:cNvSpPr/>
      </dsp:nvSpPr>
      <dsp:spPr>
        <a:xfrm>
          <a:off x="7065083" y="1204539"/>
          <a:ext cx="2040034" cy="375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chemeClr val="accent5">
                  <a:lumMod val="75000"/>
                </a:schemeClr>
              </a:solidFill>
            </a:rPr>
            <a:t>Konu açısından</a:t>
          </a:r>
          <a:endParaRPr lang="tr-TR" sz="14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7065083" y="1204539"/>
        <a:ext cx="2040034" cy="375628"/>
      </dsp:txXfrm>
    </dsp:sp>
    <dsp:sp modelId="{04E3A11A-D52D-4642-8116-47B1380817B1}">
      <dsp:nvSpPr>
        <dsp:cNvPr id="0" name=""/>
        <dsp:cNvSpPr/>
      </dsp:nvSpPr>
      <dsp:spPr>
        <a:xfrm>
          <a:off x="9214796" y="463600"/>
          <a:ext cx="2193585" cy="258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9B6E6-637B-4536-B3E3-16F1D10F954E}">
      <dsp:nvSpPr>
        <dsp:cNvPr id="0" name=""/>
        <dsp:cNvSpPr/>
      </dsp:nvSpPr>
      <dsp:spPr>
        <a:xfrm>
          <a:off x="9214796" y="560520"/>
          <a:ext cx="161148" cy="1611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530682-974B-4C67-A2CA-81DA02860A7E}">
      <dsp:nvSpPr>
        <dsp:cNvPr id="0" name=""/>
        <dsp:cNvSpPr/>
      </dsp:nvSpPr>
      <dsp:spPr>
        <a:xfrm>
          <a:off x="9214796" y="0"/>
          <a:ext cx="2193585" cy="46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>
              <a:solidFill>
                <a:schemeClr val="accent5">
                  <a:lumMod val="75000"/>
                </a:schemeClr>
              </a:solidFill>
            </a:rPr>
            <a:t>Format</a:t>
          </a:r>
          <a:endParaRPr lang="tr-TR" sz="21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9214796" y="0"/>
        <a:ext cx="2193585" cy="463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7E681-C673-47D9-A531-45C8F3A95605}" type="datetimeFigureOut">
              <a:rPr lang="tr-TR" smtClean="0"/>
              <a:t>27.10.2019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C48B0-913D-4477-888E-D6D48FD14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8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58 w 5740"/>
                <a:gd name="T1" fmla="*/ 1632 h 4316"/>
                <a:gd name="T2" fmla="*/ 0 w 5740"/>
                <a:gd name="T3" fmla="*/ 1632 h 4316"/>
                <a:gd name="T4" fmla="*/ 0 w 5740"/>
                <a:gd name="T5" fmla="*/ 0 h 4316"/>
                <a:gd name="T6" fmla="*/ 5758 w 5740"/>
                <a:gd name="T7" fmla="*/ 0 h 4316"/>
                <a:gd name="T8" fmla="*/ 5758 w 5740"/>
                <a:gd name="T9" fmla="*/ 1632 h 4316"/>
                <a:gd name="T10" fmla="*/ 5758 w 5740"/>
                <a:gd name="T11" fmla="*/ 163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800" smtClean="0">
                <a:solidFill>
                  <a:srgbClr val="FFFFFF"/>
                </a:solidFill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0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0 w 382"/>
                  <a:gd name="T19" fmla="*/ 96 h 96"/>
                  <a:gd name="T20" fmla="*/ 264 w 382"/>
                  <a:gd name="T21" fmla="*/ 90 h 96"/>
                  <a:gd name="T22" fmla="*/ 312 w 382"/>
                  <a:gd name="T23" fmla="*/ 84 h 96"/>
                  <a:gd name="T24" fmla="*/ 353 w 382"/>
                  <a:gd name="T25" fmla="*/ 66 h 96"/>
                  <a:gd name="T26" fmla="*/ 383 w 382"/>
                  <a:gd name="T27" fmla="*/ 42 h 96"/>
                  <a:gd name="T28" fmla="*/ 377 w 382"/>
                  <a:gd name="T29" fmla="*/ 42 h 96"/>
                  <a:gd name="T30" fmla="*/ 347 w 382"/>
                  <a:gd name="T31" fmla="*/ 66 h 96"/>
                  <a:gd name="T32" fmla="*/ 306 w 382"/>
                  <a:gd name="T33" fmla="*/ 78 h 96"/>
                  <a:gd name="T34" fmla="*/ 264 w 382"/>
                  <a:gd name="T35" fmla="*/ 90 h 96"/>
                  <a:gd name="T36" fmla="*/ 210 w 382"/>
                  <a:gd name="T37" fmla="*/ 96 h 96"/>
                  <a:gd name="T38" fmla="*/ 210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0 w 185"/>
                  <a:gd name="T5" fmla="*/ 36 h 210"/>
                  <a:gd name="T6" fmla="*/ 156 w 185"/>
                  <a:gd name="T7" fmla="*/ 72 h 210"/>
                  <a:gd name="T8" fmla="*/ 162 w 185"/>
                  <a:gd name="T9" fmla="*/ 90 h 210"/>
                  <a:gd name="T10" fmla="*/ 168 w 185"/>
                  <a:gd name="T11" fmla="*/ 114 h 210"/>
                  <a:gd name="T12" fmla="*/ 162 w 185"/>
                  <a:gd name="T13" fmla="*/ 138 h 210"/>
                  <a:gd name="T14" fmla="*/ 150 w 185"/>
                  <a:gd name="T15" fmla="*/ 162 h 210"/>
                  <a:gd name="T16" fmla="*/ 120 w 185"/>
                  <a:gd name="T17" fmla="*/ 180 h 210"/>
                  <a:gd name="T18" fmla="*/ 90 w 185"/>
                  <a:gd name="T19" fmla="*/ 198 h 210"/>
                  <a:gd name="T20" fmla="*/ 97 w 185"/>
                  <a:gd name="T21" fmla="*/ 210 h 210"/>
                  <a:gd name="T22" fmla="*/ 132 w 185"/>
                  <a:gd name="T23" fmla="*/ 192 h 210"/>
                  <a:gd name="T24" fmla="*/ 162 w 185"/>
                  <a:gd name="T25" fmla="*/ 168 h 210"/>
                  <a:gd name="T26" fmla="*/ 180 w 185"/>
                  <a:gd name="T27" fmla="*/ 144 h 210"/>
                  <a:gd name="T28" fmla="*/ 186 w 185"/>
                  <a:gd name="T29" fmla="*/ 114 h 210"/>
                  <a:gd name="T30" fmla="*/ 180 w 185"/>
                  <a:gd name="T31" fmla="*/ 90 h 210"/>
                  <a:gd name="T32" fmla="*/ 174 w 185"/>
                  <a:gd name="T33" fmla="*/ 66 h 210"/>
                  <a:gd name="T34" fmla="*/ 156 w 185"/>
                  <a:gd name="T35" fmla="*/ 48 h 210"/>
                  <a:gd name="T36" fmla="*/ 132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157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157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B55D7-4A7E-4B01-B0E5-4AC84409C444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7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2A646-3315-4FD4-BEAF-D99D72C1317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52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6FE23-AE58-457D-88A4-44B4980AD4B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89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483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A524B-CEAE-4170-8A99-2DAAC4E2653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02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092F-FC5C-461C-AE49-37C1BDB2FEC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7BF84-44C0-49AE-8E69-239BF6895908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47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EC353-70E3-4CE0-8920-76754909581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4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BDF88-9901-487D-B665-D4EAED21C0D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D0361-496B-4DEB-B63E-C91380CF13E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8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C1437-5B74-4BAB-9B7D-1B7A54040BF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2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87F9D-27C3-4C0C-83A4-1AD64A1A2EF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7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5A689-DA1B-4007-BB42-F6B8FA52D0D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8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tr-TR" sz="1800">
              <a:solidFill>
                <a:srgbClr val="FFFFFF"/>
              </a:solidFill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58 w 5740"/>
                <a:gd name="T1" fmla="*/ 1632 h 4316"/>
                <a:gd name="T2" fmla="*/ 0 w 5740"/>
                <a:gd name="T3" fmla="*/ 1632 h 4316"/>
                <a:gd name="T4" fmla="*/ 0 w 5740"/>
                <a:gd name="T5" fmla="*/ 0 h 4316"/>
                <a:gd name="T6" fmla="*/ 5758 w 5740"/>
                <a:gd name="T7" fmla="*/ 0 h 4316"/>
                <a:gd name="T8" fmla="*/ 5758 w 5740"/>
                <a:gd name="T9" fmla="*/ 1632 h 4316"/>
                <a:gd name="T10" fmla="*/ 5758 w 5740"/>
                <a:gd name="T11" fmla="*/ 163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800" smtClean="0">
                <a:solidFill>
                  <a:srgbClr val="FFFFFF"/>
                </a:solidFill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048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049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051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0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0 w 382"/>
                  <a:gd name="T19" fmla="*/ 96 h 96"/>
                  <a:gd name="T20" fmla="*/ 264 w 382"/>
                  <a:gd name="T21" fmla="*/ 90 h 96"/>
                  <a:gd name="T22" fmla="*/ 312 w 382"/>
                  <a:gd name="T23" fmla="*/ 84 h 96"/>
                  <a:gd name="T24" fmla="*/ 353 w 382"/>
                  <a:gd name="T25" fmla="*/ 66 h 96"/>
                  <a:gd name="T26" fmla="*/ 383 w 382"/>
                  <a:gd name="T27" fmla="*/ 42 h 96"/>
                  <a:gd name="T28" fmla="*/ 377 w 382"/>
                  <a:gd name="T29" fmla="*/ 42 h 96"/>
                  <a:gd name="T30" fmla="*/ 347 w 382"/>
                  <a:gd name="T31" fmla="*/ 66 h 96"/>
                  <a:gd name="T32" fmla="*/ 306 w 382"/>
                  <a:gd name="T33" fmla="*/ 78 h 96"/>
                  <a:gd name="T34" fmla="*/ 264 w 382"/>
                  <a:gd name="T35" fmla="*/ 90 h 96"/>
                  <a:gd name="T36" fmla="*/ 210 w 382"/>
                  <a:gd name="T37" fmla="*/ 96 h 96"/>
                  <a:gd name="T38" fmla="*/ 210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0 w 185"/>
                  <a:gd name="T5" fmla="*/ 36 h 210"/>
                  <a:gd name="T6" fmla="*/ 156 w 185"/>
                  <a:gd name="T7" fmla="*/ 72 h 210"/>
                  <a:gd name="T8" fmla="*/ 162 w 185"/>
                  <a:gd name="T9" fmla="*/ 90 h 210"/>
                  <a:gd name="T10" fmla="*/ 168 w 185"/>
                  <a:gd name="T11" fmla="*/ 114 h 210"/>
                  <a:gd name="T12" fmla="*/ 162 w 185"/>
                  <a:gd name="T13" fmla="*/ 138 h 210"/>
                  <a:gd name="T14" fmla="*/ 150 w 185"/>
                  <a:gd name="T15" fmla="*/ 162 h 210"/>
                  <a:gd name="T16" fmla="*/ 120 w 185"/>
                  <a:gd name="T17" fmla="*/ 180 h 210"/>
                  <a:gd name="T18" fmla="*/ 90 w 185"/>
                  <a:gd name="T19" fmla="*/ 198 h 210"/>
                  <a:gd name="T20" fmla="*/ 97 w 185"/>
                  <a:gd name="T21" fmla="*/ 210 h 210"/>
                  <a:gd name="T22" fmla="*/ 132 w 185"/>
                  <a:gd name="T23" fmla="*/ 192 h 210"/>
                  <a:gd name="T24" fmla="*/ 162 w 185"/>
                  <a:gd name="T25" fmla="*/ 168 h 210"/>
                  <a:gd name="T26" fmla="*/ 180 w 185"/>
                  <a:gd name="T27" fmla="*/ 144 h 210"/>
                  <a:gd name="T28" fmla="*/ 186 w 185"/>
                  <a:gd name="T29" fmla="*/ 114 h 210"/>
                  <a:gd name="T30" fmla="*/ 180 w 185"/>
                  <a:gd name="T31" fmla="*/ 90 h 210"/>
                  <a:gd name="T32" fmla="*/ 174 w 185"/>
                  <a:gd name="T33" fmla="*/ 66 h 210"/>
                  <a:gd name="T34" fmla="*/ 156 w 185"/>
                  <a:gd name="T35" fmla="*/ 48 h 210"/>
                  <a:gd name="T36" fmla="*/ 132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054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54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54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55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55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7450FF46-FD0B-406A-BC66-47581F9B28C3}" type="slidenum">
              <a:rPr lang="tr-TR" altLang="tr-TR">
                <a:solidFill>
                  <a:srgbClr val="FFFFFF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0970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992314" y="404814"/>
            <a:ext cx="7793037" cy="56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BBY 247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BİLGİ ERİŞİM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7-8. HAFTA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Prof. Dr. Oya GÜRDAL TAMDOĞAN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DTCF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Bilgi ve Belge Yönetimi Bölümü</a:t>
            </a: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8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 Antiqua" panose="02040602050305030304" pitchFamily="18" charset="0"/>
              </a:rPr>
              <a:t>Google </a:t>
            </a:r>
            <a:r>
              <a:rPr lang="tr-TR" dirty="0" err="1" smtClean="0">
                <a:latin typeface="Book Antiqua" panose="02040602050305030304" pitchFamily="18" charset="0"/>
              </a:rPr>
              <a:t>scholar</a:t>
            </a:r>
            <a:r>
              <a:rPr lang="tr-TR" dirty="0" smtClean="0">
                <a:latin typeface="Book Antiqua" panose="02040602050305030304" pitchFamily="18" charset="0"/>
              </a:rPr>
              <a:t>- basit tarama</a:t>
            </a:r>
            <a:endParaRPr lang="tr-TR" dirty="0">
              <a:latin typeface="Book Antiqua" panose="0204060205030503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4137" y="1820090"/>
            <a:ext cx="11277600" cy="491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417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 Antiqua" panose="02040602050305030304" pitchFamily="18" charset="0"/>
              </a:rPr>
              <a:t>Google </a:t>
            </a:r>
            <a:r>
              <a:rPr lang="tr-TR" dirty="0" err="1" smtClean="0">
                <a:latin typeface="Book Antiqua" panose="02040602050305030304" pitchFamily="18" charset="0"/>
              </a:rPr>
              <a:t>scholar</a:t>
            </a:r>
            <a:r>
              <a:rPr lang="tr-TR" dirty="0" smtClean="0">
                <a:latin typeface="Book Antiqua" panose="02040602050305030304" pitchFamily="18" charset="0"/>
              </a:rPr>
              <a:t>- </a:t>
            </a:r>
            <a:r>
              <a:rPr lang="tr-TR" dirty="0" err="1" smtClean="0">
                <a:latin typeface="Book Antiqua" panose="02040602050305030304" pitchFamily="18" charset="0"/>
              </a:rPr>
              <a:t>advanced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 err="1" smtClean="0">
                <a:latin typeface="Book Antiqua" panose="02040602050305030304" pitchFamily="18" charset="0"/>
              </a:rPr>
              <a:t>search</a:t>
            </a:r>
            <a:endParaRPr lang="tr-TR" dirty="0">
              <a:latin typeface="Book Antiqua" panose="0204060205030503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4137" y="1837509"/>
            <a:ext cx="11295017" cy="4920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751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 Antiqua" panose="02040602050305030304" pitchFamily="18" charset="0"/>
              </a:rPr>
              <a:t>Google </a:t>
            </a:r>
            <a:r>
              <a:rPr lang="tr-TR" dirty="0" err="1" smtClean="0">
                <a:latin typeface="Book Antiqua" panose="02040602050305030304" pitchFamily="18" charset="0"/>
              </a:rPr>
              <a:t>scholar</a:t>
            </a:r>
            <a:r>
              <a:rPr lang="tr-TR" dirty="0" smtClean="0">
                <a:latin typeface="Book Antiqua" panose="02040602050305030304" pitchFamily="18" charset="0"/>
              </a:rPr>
              <a:t>- gelişmiş tarama</a:t>
            </a:r>
            <a:endParaRPr lang="tr-TR" dirty="0">
              <a:latin typeface="Book Antiqua" panose="0204060205030503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5429" y="1837510"/>
            <a:ext cx="11321142" cy="489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265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7-8.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609600" y="1785257"/>
            <a:ext cx="10972800" cy="4340907"/>
          </a:xfrm>
        </p:spPr>
        <p:txBody>
          <a:bodyPr/>
          <a:lstStyle/>
          <a:p>
            <a:r>
              <a:rPr lang="tr-TR" sz="2800" dirty="0" smtClean="0">
                <a:effectLst/>
              </a:rPr>
              <a:t>Tarama motorlarında uygulama </a:t>
            </a:r>
            <a:r>
              <a:rPr lang="tr-TR" sz="2800" dirty="0">
                <a:effectLst/>
              </a:rPr>
              <a:t>(Metin, görsel, ses erişim</a:t>
            </a:r>
            <a:r>
              <a:rPr lang="tr-TR" sz="2800" dirty="0" smtClean="0">
                <a:effectLst/>
              </a:rPr>
              <a:t>)</a:t>
            </a:r>
          </a:p>
          <a:p>
            <a:r>
              <a:rPr lang="tr-TR" sz="2800" dirty="0" smtClean="0">
                <a:effectLst/>
              </a:rPr>
              <a:t>Enformasyon zincirindeki yerleri</a:t>
            </a:r>
          </a:p>
          <a:p>
            <a:r>
              <a:rPr lang="tr-TR" sz="2800" dirty="0" smtClean="0">
                <a:effectLst/>
              </a:rPr>
              <a:t>Sorgulama </a:t>
            </a:r>
            <a:r>
              <a:rPr lang="tr-TR" sz="2800" dirty="0" err="1" smtClean="0">
                <a:effectLst/>
              </a:rPr>
              <a:t>formülasyonu</a:t>
            </a:r>
            <a:endParaRPr lang="tr-TR" sz="2800" dirty="0" smtClean="0">
              <a:effectLst/>
            </a:endParaRPr>
          </a:p>
          <a:p>
            <a:r>
              <a:rPr lang="tr-TR" sz="2800" dirty="0" smtClean="0">
                <a:effectLst/>
              </a:rPr>
              <a:t>Tarama </a:t>
            </a:r>
            <a:r>
              <a:rPr lang="tr-TR" sz="2800" dirty="0" err="1" smtClean="0">
                <a:effectLst/>
              </a:rPr>
              <a:t>arayüzleri</a:t>
            </a:r>
            <a:endParaRPr lang="tr-TR" sz="2800" dirty="0" smtClean="0">
              <a:effectLst/>
            </a:endParaRPr>
          </a:p>
          <a:p>
            <a:pPr lvl="1"/>
            <a:r>
              <a:rPr lang="tr-TR" sz="2400" dirty="0" smtClean="0">
                <a:effectLst/>
              </a:rPr>
              <a:t>Basit tarama </a:t>
            </a:r>
            <a:r>
              <a:rPr lang="tr-TR" sz="2400" dirty="0" err="1" smtClean="0">
                <a:effectLst/>
              </a:rPr>
              <a:t>arayüzü</a:t>
            </a:r>
            <a:r>
              <a:rPr lang="tr-TR" sz="2400" dirty="0" smtClean="0">
                <a:effectLst/>
              </a:rPr>
              <a:t> (Basic </a:t>
            </a:r>
            <a:r>
              <a:rPr lang="tr-TR" sz="2400" dirty="0" err="1" smtClean="0">
                <a:effectLst/>
              </a:rPr>
              <a:t>search</a:t>
            </a:r>
            <a:r>
              <a:rPr lang="tr-TR" sz="2400" dirty="0" smtClean="0">
                <a:effectLst/>
              </a:rPr>
              <a:t> </a:t>
            </a:r>
            <a:r>
              <a:rPr lang="tr-TR" sz="2400" dirty="0" err="1" smtClean="0">
                <a:effectLst/>
              </a:rPr>
              <a:t>interface</a:t>
            </a:r>
            <a:r>
              <a:rPr lang="tr-TR" sz="2400" dirty="0" smtClean="0">
                <a:effectLst/>
              </a:rPr>
              <a:t>)</a:t>
            </a:r>
          </a:p>
          <a:p>
            <a:pPr lvl="1"/>
            <a:r>
              <a:rPr lang="tr-TR" sz="2400" dirty="0" smtClean="0">
                <a:effectLst/>
              </a:rPr>
              <a:t>Gelişmiş/ Detaylı tarama </a:t>
            </a:r>
            <a:r>
              <a:rPr lang="tr-TR" sz="2400" dirty="0" err="1" smtClean="0">
                <a:effectLst/>
              </a:rPr>
              <a:t>arayüzü</a:t>
            </a:r>
            <a:r>
              <a:rPr lang="tr-TR" sz="2400" dirty="0" smtClean="0">
                <a:effectLst/>
              </a:rPr>
              <a:t> (Advanced </a:t>
            </a:r>
            <a:r>
              <a:rPr lang="tr-TR" sz="2400" dirty="0" err="1" smtClean="0">
                <a:effectLst/>
              </a:rPr>
              <a:t>search</a:t>
            </a:r>
            <a:r>
              <a:rPr lang="tr-TR" sz="2400" dirty="0" smtClean="0">
                <a:effectLst/>
              </a:rPr>
              <a:t> </a:t>
            </a:r>
            <a:r>
              <a:rPr lang="tr-TR" sz="2400" dirty="0" err="1" smtClean="0">
                <a:effectLst/>
              </a:rPr>
              <a:t>interface</a:t>
            </a:r>
            <a:r>
              <a:rPr lang="tr-TR" sz="2400" dirty="0" smtClean="0">
                <a:effectLst/>
              </a:rPr>
              <a:t>)</a:t>
            </a:r>
          </a:p>
          <a:p>
            <a:pPr lvl="1"/>
            <a:r>
              <a:rPr lang="tr-TR" sz="2400" dirty="0" err="1" smtClean="0">
                <a:effectLst/>
              </a:rPr>
              <a:t>Kullanılırlık</a:t>
            </a:r>
            <a:r>
              <a:rPr lang="tr-TR" sz="2400" dirty="0" smtClean="0">
                <a:effectLst/>
              </a:rPr>
              <a:t> ölçütleri açısından değerlendirme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3455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ENFORMASYON ZİNCİRİ</a:t>
            </a:r>
            <a:endParaRPr lang="tr-TR" dirty="0"/>
          </a:p>
        </p:txBody>
      </p:sp>
      <p:pic>
        <p:nvPicPr>
          <p:cNvPr id="6146" name="Picture 4" descr="şekil-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171" y="1685247"/>
            <a:ext cx="5785658" cy="435586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44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SORGULAMA FORMÜLASYONUNUN AŞAMALARI</a:t>
            </a:r>
            <a:endParaRPr lang="tr-TR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2744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İçerik Yer Tutucusu 8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 3"/>
          <p:cNvGrpSpPr/>
          <p:nvPr/>
        </p:nvGrpSpPr>
        <p:grpSpPr>
          <a:xfrm>
            <a:off x="2853015" y="278861"/>
            <a:ext cx="6105454" cy="1546764"/>
            <a:chOff x="4931449" y="435558"/>
            <a:chExt cx="2828369" cy="1546764"/>
          </a:xfrm>
        </p:grpSpPr>
        <p:sp>
          <p:nvSpPr>
            <p:cNvPr id="5" name="Yuvarlatılmış Dikdörtgen 4"/>
            <p:cNvSpPr/>
            <p:nvPr/>
          </p:nvSpPr>
          <p:spPr>
            <a:xfrm>
              <a:off x="4931449" y="435558"/>
              <a:ext cx="2828369" cy="1546764"/>
            </a:xfrm>
            <a:prstGeom prst="round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Yuvarlatılmış Dikdörtgen 4"/>
            <p:cNvSpPr txBox="1"/>
            <p:nvPr/>
          </p:nvSpPr>
          <p:spPr>
            <a:xfrm>
              <a:off x="5006956" y="511065"/>
              <a:ext cx="2677355" cy="13957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200" b="1" kern="1200" dirty="0" smtClean="0">
                  <a:solidFill>
                    <a:schemeClr val="accent5">
                      <a:lumMod val="75000"/>
                    </a:schemeClr>
                  </a:solidFill>
                </a:rPr>
                <a:t>Bilgi isteğinin/gereksinimin tanımlanması</a:t>
              </a:r>
              <a:endParaRPr lang="tr-TR" sz="3200" kern="12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506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893509"/>
              </p:ext>
            </p:extLst>
          </p:nvPr>
        </p:nvGraphicFramePr>
        <p:xfrm>
          <a:off x="490331" y="2809460"/>
          <a:ext cx="11410120" cy="3640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 4"/>
          <p:cNvGrpSpPr/>
          <p:nvPr/>
        </p:nvGrpSpPr>
        <p:grpSpPr>
          <a:xfrm>
            <a:off x="3286541" y="517399"/>
            <a:ext cx="5204307" cy="1546764"/>
            <a:chOff x="4931449" y="2175669"/>
            <a:chExt cx="2828369" cy="1546764"/>
          </a:xfrm>
        </p:grpSpPr>
        <p:sp>
          <p:nvSpPr>
            <p:cNvPr id="6" name="Yuvarlatılmış Dikdörtgen 5"/>
            <p:cNvSpPr/>
            <p:nvPr/>
          </p:nvSpPr>
          <p:spPr>
            <a:xfrm>
              <a:off x="4931449" y="2175669"/>
              <a:ext cx="2828369" cy="1546764"/>
            </a:xfrm>
            <a:prstGeom prst="round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Yuvarlatılmış Dikdörtgen 4"/>
            <p:cNvSpPr txBox="1"/>
            <p:nvPr/>
          </p:nvSpPr>
          <p:spPr>
            <a:xfrm>
              <a:off x="5006956" y="2251176"/>
              <a:ext cx="2677355" cy="13957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b="1" kern="1200" dirty="0" smtClean="0">
                  <a:solidFill>
                    <a:schemeClr val="accent5">
                      <a:lumMod val="75000"/>
                    </a:schemeClr>
                  </a:solidFill>
                </a:rPr>
                <a:t>Sınırlılıklar (Sınırlılıkların belirlenmesi)</a:t>
              </a:r>
              <a:endParaRPr lang="tr-TR" sz="2000" kern="12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2329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 Antiqua" panose="02040602050305030304" pitchFamily="18" charset="0"/>
              </a:rPr>
              <a:t>Google </a:t>
            </a:r>
            <a:r>
              <a:rPr lang="tr-TR" smtClean="0">
                <a:latin typeface="Book Antiqua" panose="02040602050305030304" pitchFamily="18" charset="0"/>
              </a:rPr>
              <a:t>Books</a:t>
            </a:r>
            <a:endParaRPr lang="tr-TR" dirty="0">
              <a:latin typeface="Book Antiqua" panose="0204060205030503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680" y="1846216"/>
            <a:ext cx="11277600" cy="501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805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 Antiqua" panose="02040602050305030304" pitchFamily="18" charset="0"/>
              </a:rPr>
              <a:t>Google-kitaplar- gelişmiş tarama </a:t>
            </a:r>
            <a:r>
              <a:rPr lang="tr-TR" dirty="0" err="1" smtClean="0">
                <a:latin typeface="Book Antiqua" panose="02040602050305030304" pitchFamily="18" charset="0"/>
              </a:rPr>
              <a:t>arayüzü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endParaRPr lang="tr-TR" dirty="0">
              <a:latin typeface="Book Antiqua" panose="0204060205030503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5428" y="1820091"/>
            <a:ext cx="11303725" cy="4963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563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 Antiqua" panose="02040602050305030304" pitchFamily="18" charset="0"/>
              </a:rPr>
              <a:t>Google </a:t>
            </a:r>
            <a:r>
              <a:rPr lang="tr-TR" dirty="0" err="1" smtClean="0">
                <a:latin typeface="Book Antiqua" panose="02040602050305030304" pitchFamily="18" charset="0"/>
              </a:rPr>
              <a:t>scholar</a:t>
            </a:r>
            <a:r>
              <a:rPr lang="tr-TR" dirty="0" smtClean="0">
                <a:latin typeface="Book Antiqua" panose="02040602050305030304" pitchFamily="18" charset="0"/>
              </a:rPr>
              <a:t>- </a:t>
            </a:r>
            <a:r>
              <a:rPr lang="tr-TR" dirty="0" err="1" smtClean="0">
                <a:latin typeface="Book Antiqua" panose="02040602050305030304" pitchFamily="18" charset="0"/>
              </a:rPr>
              <a:t>basıc</a:t>
            </a:r>
            <a:r>
              <a:rPr lang="tr-TR" dirty="0" smtClean="0">
                <a:latin typeface="Book Antiqua" panose="02040602050305030304" pitchFamily="18" charset="0"/>
              </a:rPr>
              <a:t> </a:t>
            </a:r>
            <a:r>
              <a:rPr lang="tr-TR" dirty="0" err="1" smtClean="0">
                <a:latin typeface="Book Antiqua" panose="02040602050305030304" pitchFamily="18" charset="0"/>
              </a:rPr>
              <a:t>search</a:t>
            </a:r>
            <a:endParaRPr lang="tr-TR" dirty="0">
              <a:latin typeface="Book Antiqua" panose="02040602050305030304" pitchFamily="18" charset="0"/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2846" y="1802674"/>
            <a:ext cx="11268891" cy="5055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252855"/>
      </p:ext>
    </p:extLst>
  </p:cSld>
  <p:clrMapOvr>
    <a:masterClrMapping/>
  </p:clrMapOvr>
</p:sld>
</file>

<file path=ppt/theme/theme1.xml><?xml version="1.0" encoding="utf-8"?>
<a:theme xmlns:a="http://schemas.openxmlformats.org/drawingml/2006/main" name="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144</Words>
  <Application>Microsoft Office PowerPoint</Application>
  <PresentationFormat>Geniş ekran</PresentationFormat>
  <Paragraphs>40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Book Antiqua</vt:lpstr>
      <vt:lpstr>Calibri</vt:lpstr>
      <vt:lpstr>Comic Sans MS</vt:lpstr>
      <vt:lpstr>Wingdings</vt:lpstr>
      <vt:lpstr>Dalgacık</vt:lpstr>
      <vt:lpstr>PowerPoint Sunusu</vt:lpstr>
      <vt:lpstr>7-8. HAFTA</vt:lpstr>
      <vt:lpstr>ENFORMASYON ZİNCİRİ</vt:lpstr>
      <vt:lpstr>SORGULAMA FORMÜLASYONUNUN AŞAMALARI</vt:lpstr>
      <vt:lpstr>PowerPoint Sunusu</vt:lpstr>
      <vt:lpstr>PowerPoint Sunusu</vt:lpstr>
      <vt:lpstr>Google Books</vt:lpstr>
      <vt:lpstr>Google-kitaplar- gelişmiş tarama arayüzü </vt:lpstr>
      <vt:lpstr>Google scholar- basıc search</vt:lpstr>
      <vt:lpstr>Google scholar- basit tarama</vt:lpstr>
      <vt:lpstr>Google scholar- advanced search</vt:lpstr>
      <vt:lpstr>Google scholar- gelişmiş tarama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BİBLİYOGRAFİK DENETİM ARAÇLARININ  KULLANILIRLIK AÇISINDAN DEĞERLENDİRİLMESİ</dc:title>
  <dc:creator>...</dc:creator>
  <cp:lastModifiedBy>Hakem</cp:lastModifiedBy>
  <cp:revision>21</cp:revision>
  <dcterms:created xsi:type="dcterms:W3CDTF">2017-02-27T10:34:21Z</dcterms:created>
  <dcterms:modified xsi:type="dcterms:W3CDTF">2019-10-27T16:15:44Z</dcterms:modified>
</cp:coreProperties>
</file>