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3" r:id="rId15"/>
    <p:sldId id="274" r:id="rId16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49EBF5-A121-4C0E-9B6A-F8913634EB34}" type="datetimeFigureOut">
              <a:rPr lang="tr-TR" smtClean="0"/>
              <a:pPr/>
              <a:t>29.4.2016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FDC30-1862-47AC-9861-B1B9723C86BC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Müzenin TÜBİTAK, Kalkınma Ajansı vb. kurum ve kuruluşlarla</a:t>
            </a:r>
            <a:r>
              <a:rPr lang="tr-TR" baseline="0" dirty="0" smtClean="0"/>
              <a:t> işbirliği bulunmaktadır ve bu kurumlara ilişkin ulusal ve uluslararası proje başvuruları bulunmaktadır. </a:t>
            </a:r>
          </a:p>
          <a:p>
            <a:endParaRPr lang="tr-TR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baseline="0" dirty="0" smtClean="0"/>
              <a:t>Müzenin ortağı  olduğu projeler arasındaki </a:t>
            </a:r>
            <a:r>
              <a:rPr lang="tr-TR" baseline="0" dirty="0" err="1" smtClean="0"/>
              <a:t>Erasmus</a:t>
            </a:r>
            <a:r>
              <a:rPr lang="tr-TR" baseline="0" dirty="0" smtClean="0"/>
              <a:t> </a:t>
            </a:r>
            <a:r>
              <a:rPr lang="tr-TR" baseline="0" dirty="0" err="1" smtClean="0"/>
              <a:t>Plus</a:t>
            </a:r>
            <a:r>
              <a:rPr lang="tr-TR" baseline="0" dirty="0" smtClean="0"/>
              <a:t> “MÜZE PROFESYONELLERİ” projesi önemlidir. A.Ü., KTB, Etnografya Müzesi, EURO </a:t>
            </a:r>
            <a:r>
              <a:rPr lang="tr-TR" baseline="0" dirty="0" err="1" smtClean="0"/>
              <a:t>Innovanet</a:t>
            </a:r>
            <a:r>
              <a:rPr lang="tr-TR" baseline="0" dirty="0" smtClean="0"/>
              <a:t> ve TÜRKKAD ortaklığında devam eden proje kapsamında </a:t>
            </a:r>
            <a:r>
              <a:rPr lang="tr-T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Çağdaş müzeciliğin e-öğrenme portalı ile sunulması, yaygınlaştırılması ve sürdürebilirliğinin sağlanması amaçlanmaktadır, Oyuncak</a:t>
            </a:r>
            <a:r>
              <a:rPr lang="tr-TR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müzesi bu süreçte e-öğrenme ortamı kapsamında ve çevrimiçi müzecilik hizmetleri bağlamında internet üzerinden izleyicileriyle buluşacaktır. </a:t>
            </a:r>
            <a:endParaRPr lang="tr-TR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B05A8-5FD8-4985-B9A1-8D498B4B705E}" type="slidenum">
              <a:rPr lang="tr-TR" smtClean="0"/>
              <a:pPr/>
              <a:t>14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5755-A876-485D-BE6F-B30E65A560A7}" type="datetimeFigureOut">
              <a:rPr lang="tr-TR" smtClean="0"/>
              <a:pPr/>
              <a:t>29.4.2016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7728C-3A36-42D6-A53B-2DC7419FCF2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5755-A876-485D-BE6F-B30E65A560A7}" type="datetimeFigureOut">
              <a:rPr lang="tr-TR" smtClean="0"/>
              <a:pPr/>
              <a:t>29.4.2016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7728C-3A36-42D6-A53B-2DC7419FCF2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5755-A876-485D-BE6F-B30E65A560A7}" type="datetimeFigureOut">
              <a:rPr lang="tr-TR" smtClean="0"/>
              <a:pPr/>
              <a:t>29.4.2016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7728C-3A36-42D6-A53B-2DC7419FCF2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5755-A876-485D-BE6F-B30E65A560A7}" type="datetimeFigureOut">
              <a:rPr lang="tr-TR" smtClean="0"/>
              <a:pPr/>
              <a:t>29.4.2016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7728C-3A36-42D6-A53B-2DC7419FCF2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5755-A876-485D-BE6F-B30E65A560A7}" type="datetimeFigureOut">
              <a:rPr lang="tr-TR" smtClean="0"/>
              <a:pPr/>
              <a:t>29.4.2016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7728C-3A36-42D6-A53B-2DC7419FCF2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5755-A876-485D-BE6F-B30E65A560A7}" type="datetimeFigureOut">
              <a:rPr lang="tr-TR" smtClean="0"/>
              <a:pPr/>
              <a:t>29.4.2016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7728C-3A36-42D6-A53B-2DC7419FCF2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5755-A876-485D-BE6F-B30E65A560A7}" type="datetimeFigureOut">
              <a:rPr lang="tr-TR" smtClean="0"/>
              <a:pPr/>
              <a:t>29.4.2016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7728C-3A36-42D6-A53B-2DC7419FCF2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5755-A876-485D-BE6F-B30E65A560A7}" type="datetimeFigureOut">
              <a:rPr lang="tr-TR" smtClean="0"/>
              <a:pPr/>
              <a:t>29.4.2016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7728C-3A36-42D6-A53B-2DC7419FCF2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5755-A876-485D-BE6F-B30E65A560A7}" type="datetimeFigureOut">
              <a:rPr lang="tr-TR" smtClean="0"/>
              <a:pPr/>
              <a:t>29.4.2016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7728C-3A36-42D6-A53B-2DC7419FCF2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5755-A876-485D-BE6F-B30E65A560A7}" type="datetimeFigureOut">
              <a:rPr lang="tr-TR" smtClean="0"/>
              <a:pPr/>
              <a:t>29.4.2016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7728C-3A36-42D6-A53B-2DC7419FCF2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5755-A876-485D-BE6F-B30E65A560A7}" type="datetimeFigureOut">
              <a:rPr lang="tr-TR" smtClean="0"/>
              <a:pPr/>
              <a:t>29.4.2016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7728C-3A36-42D6-A53B-2DC7419FCF2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75755-A876-485D-BE6F-B30E65A560A7}" type="datetimeFigureOut">
              <a:rPr lang="tr-TR" smtClean="0"/>
              <a:pPr/>
              <a:t>29.4.2016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7728C-3A36-42D6-A53B-2DC7419FCF2F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0" y="1"/>
            <a:ext cx="7772400" cy="692695"/>
          </a:xfrm>
        </p:spPr>
        <p:txBody>
          <a:bodyPr>
            <a:normAutofit fontScale="90000"/>
          </a:bodyPr>
          <a:lstStyle/>
          <a:p>
            <a:pPr algn="l"/>
            <a:r>
              <a:rPr lang="tr-TR" sz="4000" b="1" dirty="0" smtClean="0"/>
              <a:t>NİSAN HABERLER – 2 </a:t>
            </a:r>
            <a:endParaRPr lang="tr-TR" sz="4000" b="1" dirty="0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187624" y="2060848"/>
            <a:ext cx="6984776" cy="3816424"/>
          </a:xfrm>
        </p:spPr>
        <p:txBody>
          <a:bodyPr>
            <a:noAutofit/>
          </a:bodyPr>
          <a:lstStyle/>
          <a:p>
            <a:r>
              <a:rPr lang="tr-TR" sz="5500" b="1" dirty="0" smtClean="0">
                <a:solidFill>
                  <a:schemeClr val="accent3">
                    <a:lumMod val="75000"/>
                  </a:schemeClr>
                </a:solidFill>
              </a:rPr>
              <a:t>ARKEOLOJİK NESNE OLARAK OYUNCAK ÖRNEKLERİ</a:t>
            </a:r>
          </a:p>
          <a:p>
            <a:r>
              <a:rPr lang="tr-TR" sz="3000" b="1" i="1" dirty="0" smtClean="0">
                <a:solidFill>
                  <a:schemeClr val="accent3">
                    <a:lumMod val="75000"/>
                  </a:schemeClr>
                </a:solidFill>
              </a:rPr>
              <a:t>23 Nisan nedeniyle..</a:t>
            </a:r>
            <a:endParaRPr lang="tr-TR" sz="30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19512" t="11531" r="40650" b="24451"/>
          <a:stretch>
            <a:fillRect/>
          </a:stretch>
        </p:blipFill>
        <p:spPr bwMode="auto">
          <a:xfrm>
            <a:off x="1691680" y="0"/>
            <a:ext cx="60486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19878" t="12099" r="41101" b="26646"/>
          <a:stretch>
            <a:fillRect/>
          </a:stretch>
        </p:blipFill>
        <p:spPr bwMode="auto">
          <a:xfrm>
            <a:off x="971600" y="0"/>
            <a:ext cx="6768752" cy="6641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19806" t="10485" r="41375" b="41348"/>
          <a:stretch>
            <a:fillRect/>
          </a:stretch>
        </p:blipFill>
        <p:spPr bwMode="auto">
          <a:xfrm>
            <a:off x="395537" y="153373"/>
            <a:ext cx="8402196" cy="65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20179" t="11038" r="41298" b="24390"/>
          <a:stretch>
            <a:fillRect/>
          </a:stretch>
        </p:blipFill>
        <p:spPr bwMode="auto">
          <a:xfrm>
            <a:off x="1259632" y="78914"/>
            <a:ext cx="6552728" cy="6590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0" y="0"/>
            <a:ext cx="2771800" cy="692696"/>
          </a:xfrm>
        </p:spPr>
        <p:txBody>
          <a:bodyPr>
            <a:normAutofit fontScale="90000"/>
          </a:bodyPr>
          <a:lstStyle/>
          <a:p>
            <a:pPr algn="l"/>
            <a:r>
              <a:rPr lang="tr-TR" b="1" dirty="0" smtClean="0">
                <a:solidFill>
                  <a:srgbClr val="00B050"/>
                </a:solidFill>
              </a:rPr>
              <a:t>PROJELER </a:t>
            </a:r>
            <a:endParaRPr lang="tr-TR" b="1" dirty="0">
              <a:solidFill>
                <a:srgbClr val="00B05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251520" y="692696"/>
            <a:ext cx="8435280" cy="5433467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tr-TR" b="1" dirty="0" smtClean="0"/>
              <a:t>Müze Profesyonelleri</a:t>
            </a:r>
          </a:p>
          <a:p>
            <a:pPr>
              <a:spcBef>
                <a:spcPts val="0"/>
              </a:spcBef>
              <a:buNone/>
            </a:pPr>
            <a:r>
              <a:rPr lang="tr-TR" sz="3000" b="1" i="1" dirty="0" smtClean="0"/>
              <a:t>3D Oyuncak Müzesi </a:t>
            </a:r>
            <a:endParaRPr lang="tr-TR" sz="3000" b="1" i="1" dirty="0"/>
          </a:p>
        </p:txBody>
      </p:sp>
      <p:sp>
        <p:nvSpPr>
          <p:cNvPr id="4" name="3 Dikdörtgen"/>
          <p:cNvSpPr/>
          <p:nvPr/>
        </p:nvSpPr>
        <p:spPr>
          <a:xfrm>
            <a:off x="0" y="1772816"/>
            <a:ext cx="46805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 smtClean="0">
                <a:solidFill>
                  <a:schemeClr val="accent1"/>
                </a:solidFill>
              </a:rPr>
              <a:t>http://cagdasmuzebilim.ankara.edu.tr/3d-oyuncak-muzesi/</a:t>
            </a:r>
            <a:endParaRPr lang="tr-TR" sz="2000" b="1" dirty="0">
              <a:solidFill>
                <a:schemeClr val="accent1"/>
              </a:solidFill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 l="21434" t="8342" r="29327" b="6387"/>
          <a:stretch>
            <a:fillRect/>
          </a:stretch>
        </p:blipFill>
        <p:spPr bwMode="auto">
          <a:xfrm>
            <a:off x="4644008" y="476672"/>
            <a:ext cx="4342636" cy="5328592"/>
          </a:xfrm>
          <a:prstGeom prst="rect">
            <a:avLst/>
          </a:prstGeom>
          <a:noFill/>
          <a:ln w="9525">
            <a:solidFill>
              <a:schemeClr val="tx1"/>
            </a:solidFill>
            <a:prstDash val="solid"/>
            <a:miter lim="800000"/>
            <a:headEnd/>
            <a:tailEnd/>
          </a:ln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4" cstate="print"/>
          <a:srcRect l="21150" t="10080" r="28451" b="17201"/>
          <a:stretch>
            <a:fillRect/>
          </a:stretch>
        </p:blipFill>
        <p:spPr bwMode="auto">
          <a:xfrm rot="352158">
            <a:off x="1921628" y="2347323"/>
            <a:ext cx="2952328" cy="3240360"/>
          </a:xfrm>
          <a:prstGeom prst="rect">
            <a:avLst/>
          </a:prstGeom>
          <a:noFill/>
          <a:ln w="9525">
            <a:solidFill>
              <a:schemeClr val="tx1"/>
            </a:solidFill>
            <a:prstDash val="solid"/>
            <a:miter lim="800000"/>
            <a:headEnd/>
            <a:tailEnd/>
          </a:ln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5" cstate="print"/>
          <a:srcRect l="21150" t="11520" r="21701" b="76960"/>
          <a:stretch>
            <a:fillRect/>
          </a:stretch>
        </p:blipFill>
        <p:spPr bwMode="auto">
          <a:xfrm>
            <a:off x="0" y="5877272"/>
            <a:ext cx="9144000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 l="25295" t="6390" r="30770" b="5209"/>
          <a:stretch>
            <a:fillRect/>
          </a:stretch>
        </p:blipFill>
        <p:spPr bwMode="auto">
          <a:xfrm rot="21387174">
            <a:off x="243346" y="2902951"/>
            <a:ext cx="1682297" cy="211561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 l="21237" t="6137" r="22874" b="4441"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8249" t="21474" r="22601" b="28127"/>
          <a:stretch>
            <a:fillRect/>
          </a:stretch>
        </p:blipFill>
        <p:spPr bwMode="auto">
          <a:xfrm>
            <a:off x="251520" y="0"/>
            <a:ext cx="86409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0223" t="18350" r="41306" b="20122"/>
          <a:stretch>
            <a:fillRect/>
          </a:stretch>
        </p:blipFill>
        <p:spPr bwMode="auto">
          <a:xfrm>
            <a:off x="395536" y="0"/>
            <a:ext cx="81369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9800" t="15566" r="42401" b="13601"/>
          <a:stretch>
            <a:fillRect/>
          </a:stretch>
        </p:blipFill>
        <p:spPr bwMode="auto">
          <a:xfrm>
            <a:off x="1259632" y="0"/>
            <a:ext cx="6840760" cy="683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9928" t="27899" r="41046" b="4346"/>
          <a:stretch>
            <a:fillRect/>
          </a:stretch>
        </p:blipFill>
        <p:spPr bwMode="auto">
          <a:xfrm>
            <a:off x="1403648" y="0"/>
            <a:ext cx="5841120" cy="6554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0262" t="10801" r="42040" b="4138"/>
          <a:stretch>
            <a:fillRect/>
          </a:stretch>
        </p:blipFill>
        <p:spPr bwMode="auto">
          <a:xfrm>
            <a:off x="1518510" y="0"/>
            <a:ext cx="4853690" cy="684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9792" t="11237" r="41261" b="20319"/>
          <a:stretch>
            <a:fillRect/>
          </a:stretch>
        </p:blipFill>
        <p:spPr bwMode="auto">
          <a:xfrm>
            <a:off x="1187624" y="0"/>
            <a:ext cx="59766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20390" t="22499" r="40939" b="20127"/>
          <a:stretch>
            <a:fillRect/>
          </a:stretch>
        </p:blipFill>
        <p:spPr bwMode="auto">
          <a:xfrm>
            <a:off x="1403648" y="45933"/>
            <a:ext cx="6832288" cy="6812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 l="20139" t="10080" r="41667" b="5681"/>
          <a:stretch>
            <a:fillRect/>
          </a:stretch>
        </p:blipFill>
        <p:spPr bwMode="auto">
          <a:xfrm>
            <a:off x="1979712" y="188640"/>
            <a:ext cx="5544616" cy="645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107</Words>
  <Application>Microsoft Office PowerPoint</Application>
  <PresentationFormat>Ekran Gösterisi (4:3)</PresentationFormat>
  <Paragraphs>11</Paragraphs>
  <Slides>15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15</vt:i4>
      </vt:variant>
    </vt:vector>
  </HeadingPairs>
  <TitlesOfParts>
    <vt:vector size="16" baseType="lpstr">
      <vt:lpstr>Ofis Teması</vt:lpstr>
      <vt:lpstr>NİSAN HABERLER – 2 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PROJELER </vt:lpstr>
      <vt:lpstr>Slayt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Ceren Karadeniz</dc:creator>
  <cp:lastModifiedBy>Ceren Karadeniz</cp:lastModifiedBy>
  <cp:revision>9</cp:revision>
  <dcterms:created xsi:type="dcterms:W3CDTF">2016-04-24T18:04:24Z</dcterms:created>
  <dcterms:modified xsi:type="dcterms:W3CDTF">2016-04-29T09:31:41Z</dcterms:modified>
</cp:coreProperties>
</file>