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66" r:id="rId4"/>
    <p:sldId id="258" r:id="rId5"/>
    <p:sldId id="262" r:id="rId6"/>
    <p:sldId id="267" r:id="rId7"/>
    <p:sldId id="269" r:id="rId8"/>
    <p:sldId id="260" r:id="rId9"/>
    <p:sldId id="263" r:id="rId10"/>
    <p:sldId id="264" r:id="rId11"/>
    <p:sldId id="265" r:id="rId12"/>
    <p:sldId id="270" r:id="rId13"/>
    <p:sldId id="271" r:id="rId14"/>
    <p:sldId id="272" r:id="rId15"/>
    <p:sldId id="273" r:id="rId16"/>
    <p:sldId id="275" r:id="rId17"/>
    <p:sldId id="276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66" autoAdjust="0"/>
    <p:restoredTop sz="70418" autoAdjust="0"/>
  </p:normalViewPr>
  <p:slideViewPr>
    <p:cSldViewPr snapToGrid="0">
      <p:cViewPr varScale="1">
        <p:scale>
          <a:sx n="81" d="100"/>
          <a:sy n="81" d="100"/>
        </p:scale>
        <p:origin x="2826" y="90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0A5E0D-AFBC-4B16-BA2E-359DD3EC6696}" type="doc">
      <dgm:prSet loTypeId="urn:microsoft.com/office/officeart/2008/layout/BendingPictureCaptionList" loCatId="picture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92B75809-B4FB-486D-B71D-EBDE229A05E8}">
      <dgm:prSet phldrT="[Metin]"/>
      <dgm:spPr/>
      <dgm:t>
        <a:bodyPr/>
        <a:lstStyle/>
        <a:p>
          <a:r>
            <a:rPr lang="tr-TR" dirty="0" err="1" smtClean="0"/>
            <a:t>Ante-mortem</a:t>
          </a:r>
          <a:endParaRPr lang="tr-TR" dirty="0"/>
        </a:p>
      </dgm:t>
    </dgm:pt>
    <dgm:pt modelId="{7EC9F729-2B68-4A6D-BD66-5773F7C3D916}" type="parTrans" cxnId="{E7030CB1-2794-4D79-BB25-4D29AF8A3DB9}">
      <dgm:prSet/>
      <dgm:spPr/>
      <dgm:t>
        <a:bodyPr/>
        <a:lstStyle/>
        <a:p>
          <a:endParaRPr lang="tr-TR"/>
        </a:p>
      </dgm:t>
    </dgm:pt>
    <dgm:pt modelId="{6AD05EDB-1178-4B67-B188-2C707CF15A93}" type="sibTrans" cxnId="{E7030CB1-2794-4D79-BB25-4D29AF8A3DB9}">
      <dgm:prSet/>
      <dgm:spPr/>
      <dgm:t>
        <a:bodyPr/>
        <a:lstStyle/>
        <a:p>
          <a:endParaRPr lang="tr-TR"/>
        </a:p>
      </dgm:t>
    </dgm:pt>
    <dgm:pt modelId="{9857FB0E-607D-4275-9758-C94AC6ED6C65}">
      <dgm:prSet phldrT="[Metin]"/>
      <dgm:spPr/>
      <dgm:t>
        <a:bodyPr/>
        <a:lstStyle/>
        <a:p>
          <a:r>
            <a:rPr lang="tr-TR" dirty="0" err="1" smtClean="0"/>
            <a:t>Slaughtering</a:t>
          </a:r>
          <a:endParaRPr lang="tr-TR" dirty="0"/>
        </a:p>
      </dgm:t>
    </dgm:pt>
    <dgm:pt modelId="{B7E86A2F-FFA6-42A9-A8EC-E8A2870E9E51}" type="parTrans" cxnId="{6F804DAE-DBCC-47D3-8C4C-AF893BBFFF2F}">
      <dgm:prSet/>
      <dgm:spPr/>
      <dgm:t>
        <a:bodyPr/>
        <a:lstStyle/>
        <a:p>
          <a:endParaRPr lang="tr-TR"/>
        </a:p>
      </dgm:t>
    </dgm:pt>
    <dgm:pt modelId="{D44DBAEF-F76C-4924-B853-3BE063B78165}" type="sibTrans" cxnId="{6F804DAE-DBCC-47D3-8C4C-AF893BBFFF2F}">
      <dgm:prSet/>
      <dgm:spPr/>
      <dgm:t>
        <a:bodyPr/>
        <a:lstStyle/>
        <a:p>
          <a:endParaRPr lang="tr-TR"/>
        </a:p>
      </dgm:t>
    </dgm:pt>
    <dgm:pt modelId="{A88978FD-5B87-47A2-9FA1-B37C168D334E}">
      <dgm:prSet phldrT="[Metin]"/>
      <dgm:spPr/>
      <dgm:t>
        <a:bodyPr/>
        <a:lstStyle/>
        <a:p>
          <a:r>
            <a:rPr lang="tr-TR" dirty="0" smtClean="0"/>
            <a:t>Post-</a:t>
          </a:r>
          <a:r>
            <a:rPr lang="tr-TR" dirty="0" err="1" smtClean="0"/>
            <a:t>mortem</a:t>
          </a:r>
          <a:endParaRPr lang="tr-TR" dirty="0"/>
        </a:p>
      </dgm:t>
    </dgm:pt>
    <dgm:pt modelId="{6E58CE37-8D23-46E4-90F4-EA53B2897C87}" type="parTrans" cxnId="{F99A2284-45CB-465E-9066-5E3A0A693EEE}">
      <dgm:prSet/>
      <dgm:spPr/>
      <dgm:t>
        <a:bodyPr/>
        <a:lstStyle/>
        <a:p>
          <a:endParaRPr lang="tr-TR"/>
        </a:p>
      </dgm:t>
    </dgm:pt>
    <dgm:pt modelId="{18DA1C2A-6BA4-4920-9EFF-2602E3193F19}" type="sibTrans" cxnId="{F99A2284-45CB-465E-9066-5E3A0A693EEE}">
      <dgm:prSet/>
      <dgm:spPr/>
      <dgm:t>
        <a:bodyPr/>
        <a:lstStyle/>
        <a:p>
          <a:endParaRPr lang="tr-TR"/>
        </a:p>
      </dgm:t>
    </dgm:pt>
    <dgm:pt modelId="{CC9C6EB7-D703-440F-B57D-88E86B12525B}" type="pres">
      <dgm:prSet presAssocID="{8B0A5E0D-AFBC-4B16-BA2E-359DD3EC669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AEF3AFB-3135-4FD5-80BF-2F18D2FC4395}" type="pres">
      <dgm:prSet presAssocID="{92B75809-B4FB-486D-B71D-EBDE229A05E8}" presName="composite" presStyleCnt="0"/>
      <dgm:spPr/>
    </dgm:pt>
    <dgm:pt modelId="{E877C4FE-F120-44C5-9676-CD4D2BE825FC}" type="pres">
      <dgm:prSet presAssocID="{92B75809-B4FB-486D-B71D-EBDE229A05E8}" presName="rect1" presStyleLbl="bgImgPlace1" presStyleIdx="0" presStyleCnt="3"/>
      <dgm:spPr/>
      <dgm:t>
        <a:bodyPr/>
        <a:lstStyle/>
        <a:p>
          <a:endParaRPr lang="tr-TR"/>
        </a:p>
      </dgm:t>
    </dgm:pt>
    <dgm:pt modelId="{6EAA2E99-F1F7-4BE0-B2B1-A7BF677FBDA2}" type="pres">
      <dgm:prSet presAssocID="{92B75809-B4FB-486D-B71D-EBDE229A05E8}" presName="wedgeRectCallout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9E7524D-2D5D-49D3-961F-36C053ACA947}" type="pres">
      <dgm:prSet presAssocID="{6AD05EDB-1178-4B67-B188-2C707CF15A93}" presName="sibTrans" presStyleCnt="0"/>
      <dgm:spPr/>
    </dgm:pt>
    <dgm:pt modelId="{9A837C0C-36FF-4A6F-A82D-F3D5EE09C580}" type="pres">
      <dgm:prSet presAssocID="{9857FB0E-607D-4275-9758-C94AC6ED6C65}" presName="composite" presStyleCnt="0"/>
      <dgm:spPr/>
    </dgm:pt>
    <dgm:pt modelId="{52FC78CC-5D6F-4E5F-8604-000918B2EB0A}" type="pres">
      <dgm:prSet presAssocID="{9857FB0E-607D-4275-9758-C94AC6ED6C65}" presName="rect1" presStyleLbl="bgImgPlace1" presStyleIdx="1" presStyleCnt="3"/>
      <dgm:spPr/>
      <dgm:t>
        <a:bodyPr/>
        <a:lstStyle/>
        <a:p>
          <a:endParaRPr lang="tr-TR"/>
        </a:p>
      </dgm:t>
    </dgm:pt>
    <dgm:pt modelId="{70EFF043-B17B-40B7-93C6-D820195124BF}" type="pres">
      <dgm:prSet presAssocID="{9857FB0E-607D-4275-9758-C94AC6ED6C65}" presName="wedgeRectCallout1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29FB8C-186B-4562-95FD-029F50F004A9}" type="pres">
      <dgm:prSet presAssocID="{D44DBAEF-F76C-4924-B853-3BE063B78165}" presName="sibTrans" presStyleCnt="0"/>
      <dgm:spPr/>
    </dgm:pt>
    <dgm:pt modelId="{51517E2D-04BA-4B9A-BC27-5E067A08CD30}" type="pres">
      <dgm:prSet presAssocID="{A88978FD-5B87-47A2-9FA1-B37C168D334E}" presName="composite" presStyleCnt="0"/>
      <dgm:spPr/>
    </dgm:pt>
    <dgm:pt modelId="{D684BE0F-CD8A-4675-9277-29FB835CB8D1}" type="pres">
      <dgm:prSet presAssocID="{A88978FD-5B87-47A2-9FA1-B37C168D334E}" presName="rect1" presStyleLbl="bgImgPlace1" presStyleIdx="2" presStyleCnt="3"/>
      <dgm:spPr/>
      <dgm:t>
        <a:bodyPr/>
        <a:lstStyle/>
        <a:p>
          <a:endParaRPr lang="tr-TR"/>
        </a:p>
      </dgm:t>
    </dgm:pt>
    <dgm:pt modelId="{D2475EAB-EB44-4895-A282-95B85225A067}" type="pres">
      <dgm:prSet presAssocID="{A88978FD-5B87-47A2-9FA1-B37C168D334E}" presName="wedgeRectCallout1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BF411E5-581C-4660-B825-1FF9A9E61AF2}" type="presOf" srcId="{9857FB0E-607D-4275-9758-C94AC6ED6C65}" destId="{70EFF043-B17B-40B7-93C6-D820195124BF}" srcOrd="0" destOrd="0" presId="urn:microsoft.com/office/officeart/2008/layout/BendingPictureCaptionList"/>
    <dgm:cxn modelId="{F99A2284-45CB-465E-9066-5E3A0A693EEE}" srcId="{8B0A5E0D-AFBC-4B16-BA2E-359DD3EC6696}" destId="{A88978FD-5B87-47A2-9FA1-B37C168D334E}" srcOrd="2" destOrd="0" parTransId="{6E58CE37-8D23-46E4-90F4-EA53B2897C87}" sibTransId="{18DA1C2A-6BA4-4920-9EFF-2602E3193F19}"/>
    <dgm:cxn modelId="{DD0139C4-853F-4A48-967E-B6F3FAC13888}" type="presOf" srcId="{A88978FD-5B87-47A2-9FA1-B37C168D334E}" destId="{D2475EAB-EB44-4895-A282-95B85225A067}" srcOrd="0" destOrd="0" presId="urn:microsoft.com/office/officeart/2008/layout/BendingPictureCaptionList"/>
    <dgm:cxn modelId="{643D523D-31FD-44D9-A2A6-0B7D2325CC57}" type="presOf" srcId="{92B75809-B4FB-486D-B71D-EBDE229A05E8}" destId="{6EAA2E99-F1F7-4BE0-B2B1-A7BF677FBDA2}" srcOrd="0" destOrd="0" presId="urn:microsoft.com/office/officeart/2008/layout/BendingPictureCaptionList"/>
    <dgm:cxn modelId="{6F804DAE-DBCC-47D3-8C4C-AF893BBFFF2F}" srcId="{8B0A5E0D-AFBC-4B16-BA2E-359DD3EC6696}" destId="{9857FB0E-607D-4275-9758-C94AC6ED6C65}" srcOrd="1" destOrd="0" parTransId="{B7E86A2F-FFA6-42A9-A8EC-E8A2870E9E51}" sibTransId="{D44DBAEF-F76C-4924-B853-3BE063B78165}"/>
    <dgm:cxn modelId="{2DC45FD1-A4C4-49C6-9E49-A10E513265D8}" type="presOf" srcId="{8B0A5E0D-AFBC-4B16-BA2E-359DD3EC6696}" destId="{CC9C6EB7-D703-440F-B57D-88E86B12525B}" srcOrd="0" destOrd="0" presId="urn:microsoft.com/office/officeart/2008/layout/BendingPictureCaptionList"/>
    <dgm:cxn modelId="{E7030CB1-2794-4D79-BB25-4D29AF8A3DB9}" srcId="{8B0A5E0D-AFBC-4B16-BA2E-359DD3EC6696}" destId="{92B75809-B4FB-486D-B71D-EBDE229A05E8}" srcOrd="0" destOrd="0" parTransId="{7EC9F729-2B68-4A6D-BD66-5773F7C3D916}" sibTransId="{6AD05EDB-1178-4B67-B188-2C707CF15A93}"/>
    <dgm:cxn modelId="{41BD57BF-4745-41DF-B85A-531404BDEAD8}" type="presParOf" srcId="{CC9C6EB7-D703-440F-B57D-88E86B12525B}" destId="{4AEF3AFB-3135-4FD5-80BF-2F18D2FC4395}" srcOrd="0" destOrd="0" presId="urn:microsoft.com/office/officeart/2008/layout/BendingPictureCaptionList"/>
    <dgm:cxn modelId="{9784BB9D-C8FD-4B8D-B070-9FE3F8F5A932}" type="presParOf" srcId="{4AEF3AFB-3135-4FD5-80BF-2F18D2FC4395}" destId="{E877C4FE-F120-44C5-9676-CD4D2BE825FC}" srcOrd="0" destOrd="0" presId="urn:microsoft.com/office/officeart/2008/layout/BendingPictureCaptionList"/>
    <dgm:cxn modelId="{B47D0D15-4838-4869-BD49-2C7409D9F572}" type="presParOf" srcId="{4AEF3AFB-3135-4FD5-80BF-2F18D2FC4395}" destId="{6EAA2E99-F1F7-4BE0-B2B1-A7BF677FBDA2}" srcOrd="1" destOrd="0" presId="urn:microsoft.com/office/officeart/2008/layout/BendingPictureCaptionList"/>
    <dgm:cxn modelId="{66EFC79C-D1CD-4219-B821-FFFBB0911BE7}" type="presParOf" srcId="{CC9C6EB7-D703-440F-B57D-88E86B12525B}" destId="{D9E7524D-2D5D-49D3-961F-36C053ACA947}" srcOrd="1" destOrd="0" presId="urn:microsoft.com/office/officeart/2008/layout/BendingPictureCaptionList"/>
    <dgm:cxn modelId="{CD95ED31-9B32-41FC-8FEE-25B4809A279E}" type="presParOf" srcId="{CC9C6EB7-D703-440F-B57D-88E86B12525B}" destId="{9A837C0C-36FF-4A6F-A82D-F3D5EE09C580}" srcOrd="2" destOrd="0" presId="urn:microsoft.com/office/officeart/2008/layout/BendingPictureCaptionList"/>
    <dgm:cxn modelId="{353E567B-95E2-4D89-9B67-1405D48D4021}" type="presParOf" srcId="{9A837C0C-36FF-4A6F-A82D-F3D5EE09C580}" destId="{52FC78CC-5D6F-4E5F-8604-000918B2EB0A}" srcOrd="0" destOrd="0" presId="urn:microsoft.com/office/officeart/2008/layout/BendingPictureCaptionList"/>
    <dgm:cxn modelId="{F0156845-70D4-44C5-93F5-633761474D2B}" type="presParOf" srcId="{9A837C0C-36FF-4A6F-A82D-F3D5EE09C580}" destId="{70EFF043-B17B-40B7-93C6-D820195124BF}" srcOrd="1" destOrd="0" presId="urn:microsoft.com/office/officeart/2008/layout/BendingPictureCaptionList"/>
    <dgm:cxn modelId="{B18DA7AA-3621-4CCB-B776-FBBB1832FD13}" type="presParOf" srcId="{CC9C6EB7-D703-440F-B57D-88E86B12525B}" destId="{A529FB8C-186B-4562-95FD-029F50F004A9}" srcOrd="3" destOrd="0" presId="urn:microsoft.com/office/officeart/2008/layout/BendingPictureCaptionList"/>
    <dgm:cxn modelId="{983F1C4E-386C-42F5-9A6A-8910FAFCFC33}" type="presParOf" srcId="{CC9C6EB7-D703-440F-B57D-88E86B12525B}" destId="{51517E2D-04BA-4B9A-BC27-5E067A08CD30}" srcOrd="4" destOrd="0" presId="urn:microsoft.com/office/officeart/2008/layout/BendingPictureCaptionList"/>
    <dgm:cxn modelId="{F6CA4236-B33F-44AF-A5DB-B29F695DC3C2}" type="presParOf" srcId="{51517E2D-04BA-4B9A-BC27-5E067A08CD30}" destId="{D684BE0F-CD8A-4675-9277-29FB835CB8D1}" srcOrd="0" destOrd="0" presId="urn:microsoft.com/office/officeart/2008/layout/BendingPictureCaptionList"/>
    <dgm:cxn modelId="{6B261F9D-2942-4966-BE5C-256901DB48D4}" type="presParOf" srcId="{51517E2D-04BA-4B9A-BC27-5E067A08CD30}" destId="{D2475EAB-EB44-4895-A282-95B85225A067}" srcOrd="1" destOrd="0" presId="urn:microsoft.com/office/officeart/2008/layout/BendingPictureCa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564AE0-1CBE-456E-A587-31B74DE80958}" type="doc">
      <dgm:prSet loTypeId="urn:microsoft.com/office/officeart/2005/8/layout/vList5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AAAB7D08-BE3F-4872-ABD3-F49943E1F324}">
      <dgm:prSet phldrT="[Metin]"/>
      <dgm:spPr/>
      <dgm:t>
        <a:bodyPr/>
        <a:lstStyle/>
        <a:p>
          <a:r>
            <a:rPr lang="tr-TR" dirty="0" smtClean="0"/>
            <a:t>P</a:t>
          </a:r>
          <a:r>
            <a:rPr lang="en-US" dirty="0" err="1" smtClean="0"/>
            <a:t>hysical</a:t>
          </a:r>
          <a:r>
            <a:rPr lang="en-US" dirty="0" smtClean="0"/>
            <a:t> stresses </a:t>
          </a:r>
          <a:endParaRPr lang="tr-TR" dirty="0"/>
        </a:p>
      </dgm:t>
    </dgm:pt>
    <dgm:pt modelId="{F619E1B8-BE37-4C77-9C9D-8060FB86E6DD}" type="parTrans" cxnId="{B83D6DF1-6E98-4FB0-9942-F3F38856A142}">
      <dgm:prSet/>
      <dgm:spPr/>
      <dgm:t>
        <a:bodyPr/>
        <a:lstStyle/>
        <a:p>
          <a:endParaRPr lang="tr-TR"/>
        </a:p>
      </dgm:t>
    </dgm:pt>
    <dgm:pt modelId="{6C90BD39-8D97-483A-B6E3-2F3E59EC9583}" type="sibTrans" cxnId="{B83D6DF1-6E98-4FB0-9942-F3F38856A142}">
      <dgm:prSet/>
      <dgm:spPr/>
      <dgm:t>
        <a:bodyPr/>
        <a:lstStyle/>
        <a:p>
          <a:endParaRPr lang="tr-TR"/>
        </a:p>
      </dgm:t>
    </dgm:pt>
    <dgm:pt modelId="{D4DC5123-7FF2-4D2F-920C-3103F78A7A7F}">
      <dgm:prSet phldrT="[Metin]" custT="1"/>
      <dgm:spPr/>
      <dgm:t>
        <a:bodyPr/>
        <a:lstStyle/>
        <a:p>
          <a:r>
            <a:rPr lang="tr-TR" sz="2800" dirty="0" smtClean="0"/>
            <a:t>E</a:t>
          </a:r>
          <a:r>
            <a:rPr lang="en-US" sz="2800" dirty="0" err="1" smtClean="0"/>
            <a:t>xtremes</a:t>
          </a:r>
          <a:r>
            <a:rPr lang="en-US" sz="2800" dirty="0" smtClean="0"/>
            <a:t> of temperature</a:t>
          </a:r>
          <a:endParaRPr lang="tr-TR" sz="2800" dirty="0"/>
        </a:p>
      </dgm:t>
    </dgm:pt>
    <dgm:pt modelId="{85841B3E-A9FD-4F50-8924-403D8479CC4F}" type="parTrans" cxnId="{CEB936EC-C64B-4FF6-9AF0-E46DB3EC8ED0}">
      <dgm:prSet/>
      <dgm:spPr/>
      <dgm:t>
        <a:bodyPr/>
        <a:lstStyle/>
        <a:p>
          <a:endParaRPr lang="tr-TR"/>
        </a:p>
      </dgm:t>
    </dgm:pt>
    <dgm:pt modelId="{DFCCC7BB-FBDF-4F93-AEBF-5F40C0B5F549}" type="sibTrans" cxnId="{CEB936EC-C64B-4FF6-9AF0-E46DB3EC8ED0}">
      <dgm:prSet/>
      <dgm:spPr/>
      <dgm:t>
        <a:bodyPr/>
        <a:lstStyle/>
        <a:p>
          <a:endParaRPr lang="tr-TR"/>
        </a:p>
      </dgm:t>
    </dgm:pt>
    <dgm:pt modelId="{17EECACD-6A4B-498D-A354-4426415B23EF}">
      <dgm:prSet phldrT="[Metin]"/>
      <dgm:spPr/>
      <dgm:t>
        <a:bodyPr/>
        <a:lstStyle/>
        <a:p>
          <a:r>
            <a:rPr lang="tr-TR" dirty="0" err="1" smtClean="0"/>
            <a:t>Psychological</a:t>
          </a:r>
          <a:r>
            <a:rPr lang="tr-TR" dirty="0" smtClean="0"/>
            <a:t> </a:t>
          </a:r>
          <a:r>
            <a:rPr lang="tr-TR" dirty="0" err="1" smtClean="0"/>
            <a:t>stresses</a:t>
          </a:r>
          <a:endParaRPr lang="tr-TR" dirty="0"/>
        </a:p>
      </dgm:t>
    </dgm:pt>
    <dgm:pt modelId="{CE6B258A-3E50-488E-A328-4C9FBE6C89AC}" type="parTrans" cxnId="{FD084436-45B2-4D30-9E5F-6243CFCA92B5}">
      <dgm:prSet/>
      <dgm:spPr/>
      <dgm:t>
        <a:bodyPr/>
        <a:lstStyle/>
        <a:p>
          <a:endParaRPr lang="tr-TR"/>
        </a:p>
      </dgm:t>
    </dgm:pt>
    <dgm:pt modelId="{731DDF2A-5FA0-41D8-829B-4D6CB575B59A}" type="sibTrans" cxnId="{FD084436-45B2-4D30-9E5F-6243CFCA92B5}">
      <dgm:prSet/>
      <dgm:spPr/>
      <dgm:t>
        <a:bodyPr/>
        <a:lstStyle/>
        <a:p>
          <a:endParaRPr lang="tr-TR"/>
        </a:p>
      </dgm:t>
    </dgm:pt>
    <dgm:pt modelId="{41B3B67A-DDC4-45AE-8FBE-FBC48D7FFFE3}">
      <dgm:prSet phldrT="[Metin]"/>
      <dgm:spPr/>
      <dgm:t>
        <a:bodyPr/>
        <a:lstStyle/>
        <a:p>
          <a:r>
            <a:rPr lang="tr-TR" dirty="0" smtClean="0"/>
            <a:t>B</a:t>
          </a:r>
          <a:r>
            <a:rPr lang="en-US" dirty="0" err="1" smtClean="0"/>
            <a:t>reakdown</a:t>
          </a:r>
          <a:r>
            <a:rPr lang="en-US" dirty="0" smtClean="0"/>
            <a:t> of social groups</a:t>
          </a:r>
          <a:endParaRPr lang="tr-TR" dirty="0"/>
        </a:p>
      </dgm:t>
    </dgm:pt>
    <dgm:pt modelId="{124053CA-4AE7-4B10-A5B2-761FB6C03C2E}" type="parTrans" cxnId="{41C1A8AC-C2FD-4208-A4EB-DE515A3E1C80}">
      <dgm:prSet/>
      <dgm:spPr/>
      <dgm:t>
        <a:bodyPr/>
        <a:lstStyle/>
        <a:p>
          <a:endParaRPr lang="tr-TR"/>
        </a:p>
      </dgm:t>
    </dgm:pt>
    <dgm:pt modelId="{D15D2A73-E0E3-4C07-9302-75120EABE942}" type="sibTrans" cxnId="{41C1A8AC-C2FD-4208-A4EB-DE515A3E1C80}">
      <dgm:prSet/>
      <dgm:spPr/>
      <dgm:t>
        <a:bodyPr/>
        <a:lstStyle/>
        <a:p>
          <a:endParaRPr lang="tr-TR"/>
        </a:p>
      </dgm:t>
    </dgm:pt>
    <dgm:pt modelId="{EC7FE49F-F703-480B-B42A-096365E82178}">
      <dgm:prSet custT="1"/>
      <dgm:spPr/>
      <dgm:t>
        <a:bodyPr/>
        <a:lstStyle/>
        <a:p>
          <a:r>
            <a:rPr lang="tr-TR" sz="2800" dirty="0" err="1" smtClean="0"/>
            <a:t>Confinement</a:t>
          </a:r>
          <a:endParaRPr lang="tr-TR" sz="2800" dirty="0"/>
        </a:p>
      </dgm:t>
    </dgm:pt>
    <dgm:pt modelId="{F742099B-DD85-4B87-92AA-3F00C4EC438C}" type="parTrans" cxnId="{141E8C85-5DEE-485B-8C3A-D93D6D2080A5}">
      <dgm:prSet/>
      <dgm:spPr/>
      <dgm:t>
        <a:bodyPr/>
        <a:lstStyle/>
        <a:p>
          <a:endParaRPr lang="tr-TR"/>
        </a:p>
      </dgm:t>
    </dgm:pt>
    <dgm:pt modelId="{627A6A81-16FD-4A89-8AFB-D9EED00DC560}" type="sibTrans" cxnId="{141E8C85-5DEE-485B-8C3A-D93D6D2080A5}">
      <dgm:prSet/>
      <dgm:spPr/>
      <dgm:t>
        <a:bodyPr/>
        <a:lstStyle/>
        <a:p>
          <a:endParaRPr lang="tr-TR"/>
        </a:p>
      </dgm:t>
    </dgm:pt>
    <dgm:pt modelId="{27774179-9375-4008-9359-9C4B7F0EFBB2}">
      <dgm:prSet phldrT="[Metin]" custT="1"/>
      <dgm:spPr/>
      <dgm:t>
        <a:bodyPr/>
        <a:lstStyle/>
        <a:p>
          <a:r>
            <a:rPr lang="tr-TR" sz="2800" dirty="0" smtClean="0"/>
            <a:t>V</a:t>
          </a:r>
          <a:r>
            <a:rPr lang="en-US" sz="2800" dirty="0" err="1" smtClean="0"/>
            <a:t>ibration</a:t>
          </a:r>
          <a:endParaRPr lang="tr-TR" sz="2800" dirty="0"/>
        </a:p>
      </dgm:t>
    </dgm:pt>
    <dgm:pt modelId="{F2D995A1-86CB-4738-9420-774EFB4CCAE9}" type="parTrans" cxnId="{7137E33F-2899-4662-A0D4-B28772B28786}">
      <dgm:prSet/>
      <dgm:spPr/>
      <dgm:t>
        <a:bodyPr/>
        <a:lstStyle/>
        <a:p>
          <a:endParaRPr lang="tr-TR"/>
        </a:p>
      </dgm:t>
    </dgm:pt>
    <dgm:pt modelId="{E49E31BE-7E09-4A76-8F5D-A1EB8EB7CDF4}" type="sibTrans" cxnId="{7137E33F-2899-4662-A0D4-B28772B28786}">
      <dgm:prSet/>
      <dgm:spPr/>
      <dgm:t>
        <a:bodyPr/>
        <a:lstStyle/>
        <a:p>
          <a:endParaRPr lang="tr-TR"/>
        </a:p>
      </dgm:t>
    </dgm:pt>
    <dgm:pt modelId="{D03A1DDD-F77E-4589-A53F-DF455C8801DE}">
      <dgm:prSet phldrT="[Metin]" custT="1"/>
      <dgm:spPr/>
      <dgm:t>
        <a:bodyPr/>
        <a:lstStyle/>
        <a:p>
          <a:r>
            <a:rPr lang="tr-TR" sz="2800" dirty="0" smtClean="0"/>
            <a:t>N</a:t>
          </a:r>
          <a:r>
            <a:rPr lang="en-US" sz="2800" dirty="0" err="1" smtClean="0"/>
            <a:t>oise</a:t>
          </a:r>
          <a:endParaRPr lang="tr-TR" sz="2800" dirty="0"/>
        </a:p>
      </dgm:t>
    </dgm:pt>
    <dgm:pt modelId="{2CF7F73B-4433-4C84-84D6-B257AF4ABB09}" type="parTrans" cxnId="{B940CA33-2F64-4598-B7E8-559D44DC9552}">
      <dgm:prSet/>
      <dgm:spPr/>
      <dgm:t>
        <a:bodyPr/>
        <a:lstStyle/>
        <a:p>
          <a:endParaRPr lang="tr-TR"/>
        </a:p>
      </dgm:t>
    </dgm:pt>
    <dgm:pt modelId="{24D620AF-C6B1-4749-ABF3-9B897802BFBD}" type="sibTrans" cxnId="{B940CA33-2F64-4598-B7E8-559D44DC9552}">
      <dgm:prSet/>
      <dgm:spPr/>
      <dgm:t>
        <a:bodyPr/>
        <a:lstStyle/>
        <a:p>
          <a:endParaRPr lang="tr-TR"/>
        </a:p>
      </dgm:t>
    </dgm:pt>
    <dgm:pt modelId="{C928216C-68D2-45A4-9F2F-B38AC11F7F36}">
      <dgm:prSet custT="1"/>
      <dgm:spPr/>
      <dgm:t>
        <a:bodyPr/>
        <a:lstStyle/>
        <a:p>
          <a:r>
            <a:rPr lang="tr-TR" sz="2800" dirty="0" err="1" smtClean="0"/>
            <a:t>Crowding</a:t>
          </a:r>
          <a:endParaRPr lang="tr-TR" sz="2800" dirty="0"/>
        </a:p>
      </dgm:t>
    </dgm:pt>
    <dgm:pt modelId="{9274F100-40A9-40A9-9435-4BE53CBDC673}" type="parTrans" cxnId="{BCB7A7FA-9DFA-4BE9-B803-536EFAD6E1F6}">
      <dgm:prSet/>
      <dgm:spPr/>
      <dgm:t>
        <a:bodyPr/>
        <a:lstStyle/>
        <a:p>
          <a:endParaRPr lang="tr-TR"/>
        </a:p>
      </dgm:t>
    </dgm:pt>
    <dgm:pt modelId="{19C77776-23FA-46E0-8AB6-7B3B9D3B2932}" type="sibTrans" cxnId="{BCB7A7FA-9DFA-4BE9-B803-536EFAD6E1F6}">
      <dgm:prSet/>
      <dgm:spPr/>
      <dgm:t>
        <a:bodyPr/>
        <a:lstStyle/>
        <a:p>
          <a:endParaRPr lang="tr-TR"/>
        </a:p>
      </dgm:t>
    </dgm:pt>
    <dgm:pt modelId="{7D6D3044-B82E-43B6-915F-9030A02C6DBC}">
      <dgm:prSet/>
      <dgm:spPr/>
      <dgm:t>
        <a:bodyPr/>
        <a:lstStyle/>
        <a:p>
          <a:r>
            <a:rPr lang="tr-TR" dirty="0" smtClean="0"/>
            <a:t>U</a:t>
          </a:r>
          <a:r>
            <a:rPr lang="en-US" dirty="0" err="1" smtClean="0"/>
            <a:t>nfamiliar</a:t>
          </a:r>
          <a:r>
            <a:rPr lang="en-US" dirty="0" smtClean="0"/>
            <a:t> or noxious smells</a:t>
          </a:r>
          <a:endParaRPr lang="tr-TR" dirty="0"/>
        </a:p>
      </dgm:t>
    </dgm:pt>
    <dgm:pt modelId="{8BA55671-4542-4539-A674-111FCCC8EB7C}" type="parTrans" cxnId="{8FA97017-674A-4E86-9D3C-2C968B7664C4}">
      <dgm:prSet/>
      <dgm:spPr/>
      <dgm:t>
        <a:bodyPr/>
        <a:lstStyle/>
        <a:p>
          <a:endParaRPr lang="tr-TR"/>
        </a:p>
      </dgm:t>
    </dgm:pt>
    <dgm:pt modelId="{2E2F82B2-9D50-4A92-A7A5-771FFACD9D70}" type="sibTrans" cxnId="{8FA97017-674A-4E86-9D3C-2C968B7664C4}">
      <dgm:prSet/>
      <dgm:spPr/>
      <dgm:t>
        <a:bodyPr/>
        <a:lstStyle/>
        <a:p>
          <a:endParaRPr lang="tr-TR"/>
        </a:p>
      </dgm:t>
    </dgm:pt>
    <dgm:pt modelId="{83155731-05C5-44BE-9D6A-831510115105}">
      <dgm:prSet phldrT="[Metin]"/>
      <dgm:spPr/>
      <dgm:t>
        <a:bodyPr/>
        <a:lstStyle/>
        <a:p>
          <a:r>
            <a:rPr lang="tr-TR" dirty="0" smtClean="0"/>
            <a:t>M</a:t>
          </a:r>
          <a:r>
            <a:rPr lang="en-US" dirty="0" err="1" smtClean="0"/>
            <a:t>ixing</a:t>
          </a:r>
          <a:r>
            <a:rPr lang="en-US" dirty="0" smtClean="0"/>
            <a:t> with unfamiliar animals</a:t>
          </a:r>
          <a:endParaRPr lang="tr-TR" dirty="0"/>
        </a:p>
      </dgm:t>
    </dgm:pt>
    <dgm:pt modelId="{060DA331-D0B7-427C-91B7-3579FCB4D9CF}" type="parTrans" cxnId="{F691EB35-9EDD-490B-B9D2-54B9546D26EB}">
      <dgm:prSet/>
      <dgm:spPr/>
      <dgm:t>
        <a:bodyPr/>
        <a:lstStyle/>
        <a:p>
          <a:endParaRPr lang="tr-TR"/>
        </a:p>
      </dgm:t>
    </dgm:pt>
    <dgm:pt modelId="{E1888195-756C-4E86-8769-C1E90D658B5A}" type="sibTrans" cxnId="{F691EB35-9EDD-490B-B9D2-54B9546D26EB}">
      <dgm:prSet/>
      <dgm:spPr/>
      <dgm:t>
        <a:bodyPr/>
        <a:lstStyle/>
        <a:p>
          <a:endParaRPr lang="tr-TR"/>
        </a:p>
      </dgm:t>
    </dgm:pt>
    <dgm:pt modelId="{B5AAE603-3D44-41C3-84EA-C6F67D5EA90A}">
      <dgm:prSet/>
      <dgm:spPr/>
      <dgm:t>
        <a:bodyPr/>
        <a:lstStyle/>
        <a:p>
          <a:r>
            <a:rPr lang="tr-TR" dirty="0" smtClean="0"/>
            <a:t>N</a:t>
          </a:r>
          <a:r>
            <a:rPr lang="en-US" dirty="0" err="1" smtClean="0"/>
            <a:t>ovel</a:t>
          </a:r>
          <a:r>
            <a:rPr lang="en-US" dirty="0" smtClean="0"/>
            <a:t> environments</a:t>
          </a:r>
          <a:endParaRPr lang="tr-TR" dirty="0"/>
        </a:p>
      </dgm:t>
    </dgm:pt>
    <dgm:pt modelId="{B4F2F4B2-4965-49AB-ACDE-19A8AFB801BD}" type="parTrans" cxnId="{ACF16EF9-93C8-4D13-850D-C559B4C81707}">
      <dgm:prSet/>
      <dgm:spPr/>
      <dgm:t>
        <a:bodyPr/>
        <a:lstStyle/>
        <a:p>
          <a:endParaRPr lang="tr-TR"/>
        </a:p>
      </dgm:t>
    </dgm:pt>
    <dgm:pt modelId="{C910954B-2D03-4138-8596-6E96818813CB}" type="sibTrans" cxnId="{ACF16EF9-93C8-4D13-850D-C559B4C81707}">
      <dgm:prSet/>
      <dgm:spPr/>
      <dgm:t>
        <a:bodyPr/>
        <a:lstStyle/>
        <a:p>
          <a:endParaRPr lang="tr-TR"/>
        </a:p>
      </dgm:t>
    </dgm:pt>
    <dgm:pt modelId="{B4025F7C-E17B-4CCB-8510-CC9C4A08E224}" type="pres">
      <dgm:prSet presAssocID="{75564AE0-1CBE-456E-A587-31B74DE8095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77FEFCE-2B3C-4CAB-B010-5C8B7B3A8A1A}" type="pres">
      <dgm:prSet presAssocID="{AAAB7D08-BE3F-4872-ABD3-F49943E1F324}" presName="linNode" presStyleCnt="0"/>
      <dgm:spPr/>
    </dgm:pt>
    <dgm:pt modelId="{02C6F6F9-81F6-4144-B4F6-419080D544D4}" type="pres">
      <dgm:prSet presAssocID="{AAAB7D08-BE3F-4872-ABD3-F49943E1F324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0B19357-C6F7-420B-9359-63B5018F47F7}" type="pres">
      <dgm:prSet presAssocID="{AAAB7D08-BE3F-4872-ABD3-F49943E1F324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60475F7-E2D7-4ECF-A82E-3E56D4EC7950}" type="pres">
      <dgm:prSet presAssocID="{6C90BD39-8D97-483A-B6E3-2F3E59EC9583}" presName="sp" presStyleCnt="0"/>
      <dgm:spPr/>
    </dgm:pt>
    <dgm:pt modelId="{E66E4B77-AFAA-4289-9397-36369D1969B3}" type="pres">
      <dgm:prSet presAssocID="{17EECACD-6A4B-498D-A354-4426415B23EF}" presName="linNode" presStyleCnt="0"/>
      <dgm:spPr/>
    </dgm:pt>
    <dgm:pt modelId="{283F348D-151B-435D-AB92-C12A1E09CD9A}" type="pres">
      <dgm:prSet presAssocID="{17EECACD-6A4B-498D-A354-4426415B23EF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4E2F4D-3CFE-4B1C-AA2B-1A54E0CB3F35}" type="pres">
      <dgm:prSet presAssocID="{17EECACD-6A4B-498D-A354-4426415B23EF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137E33F-2899-4662-A0D4-B28772B28786}" srcId="{AAAB7D08-BE3F-4872-ABD3-F49943E1F324}" destId="{27774179-9375-4008-9359-9C4B7F0EFBB2}" srcOrd="1" destOrd="0" parTransId="{F2D995A1-86CB-4738-9420-774EFB4CCAE9}" sibTransId="{E49E31BE-7E09-4A76-8F5D-A1EB8EB7CDF4}"/>
    <dgm:cxn modelId="{F3E62D7D-D0DE-4677-912F-8BEF7F089712}" type="presOf" srcId="{27774179-9375-4008-9359-9C4B7F0EFBB2}" destId="{30B19357-C6F7-420B-9359-63B5018F47F7}" srcOrd="0" destOrd="1" presId="urn:microsoft.com/office/officeart/2005/8/layout/vList5"/>
    <dgm:cxn modelId="{FC44D7F0-6BA1-4099-8322-85047D1AF284}" type="presOf" srcId="{7D6D3044-B82E-43B6-915F-9030A02C6DBC}" destId="{B04E2F4D-3CFE-4B1C-AA2B-1A54E0CB3F35}" srcOrd="0" destOrd="2" presId="urn:microsoft.com/office/officeart/2005/8/layout/vList5"/>
    <dgm:cxn modelId="{F691EB35-9EDD-490B-B9D2-54B9546D26EB}" srcId="{17EECACD-6A4B-498D-A354-4426415B23EF}" destId="{83155731-05C5-44BE-9D6A-831510115105}" srcOrd="1" destOrd="0" parTransId="{060DA331-D0B7-427C-91B7-3579FCB4D9CF}" sibTransId="{E1888195-756C-4E86-8769-C1E90D658B5A}"/>
    <dgm:cxn modelId="{41C1A8AC-C2FD-4208-A4EB-DE515A3E1C80}" srcId="{17EECACD-6A4B-498D-A354-4426415B23EF}" destId="{41B3B67A-DDC4-45AE-8FBE-FBC48D7FFFE3}" srcOrd="0" destOrd="0" parTransId="{124053CA-4AE7-4B10-A5B2-761FB6C03C2E}" sibTransId="{D15D2A73-E0E3-4C07-9302-75120EABE942}"/>
    <dgm:cxn modelId="{ACF16EF9-93C8-4D13-850D-C559B4C81707}" srcId="{17EECACD-6A4B-498D-A354-4426415B23EF}" destId="{B5AAE603-3D44-41C3-84EA-C6F67D5EA90A}" srcOrd="3" destOrd="0" parTransId="{B4F2F4B2-4965-49AB-ACDE-19A8AFB801BD}" sibTransId="{C910954B-2D03-4138-8596-6E96818813CB}"/>
    <dgm:cxn modelId="{5517E410-A50A-4CEB-B115-0B5D4A60EF3E}" type="presOf" srcId="{D03A1DDD-F77E-4589-A53F-DF455C8801DE}" destId="{30B19357-C6F7-420B-9359-63B5018F47F7}" srcOrd="0" destOrd="2" presId="urn:microsoft.com/office/officeart/2005/8/layout/vList5"/>
    <dgm:cxn modelId="{BCB7A7FA-9DFA-4BE9-B803-536EFAD6E1F6}" srcId="{AAAB7D08-BE3F-4872-ABD3-F49943E1F324}" destId="{C928216C-68D2-45A4-9F2F-B38AC11F7F36}" srcOrd="4" destOrd="0" parTransId="{9274F100-40A9-40A9-9435-4BE53CBDC673}" sibTransId="{19C77776-23FA-46E0-8AB6-7B3B9D3B2932}"/>
    <dgm:cxn modelId="{81723530-94F1-49B8-88A7-F30E41851155}" type="presOf" srcId="{17EECACD-6A4B-498D-A354-4426415B23EF}" destId="{283F348D-151B-435D-AB92-C12A1E09CD9A}" srcOrd="0" destOrd="0" presId="urn:microsoft.com/office/officeart/2005/8/layout/vList5"/>
    <dgm:cxn modelId="{B940CA33-2F64-4598-B7E8-559D44DC9552}" srcId="{AAAB7D08-BE3F-4872-ABD3-F49943E1F324}" destId="{D03A1DDD-F77E-4589-A53F-DF455C8801DE}" srcOrd="2" destOrd="0" parTransId="{2CF7F73B-4433-4C84-84D6-B257AF4ABB09}" sibTransId="{24D620AF-C6B1-4749-ABF3-9B897802BFBD}"/>
    <dgm:cxn modelId="{70EEED59-F9A7-4CEF-850B-E2E5B3B9E375}" type="presOf" srcId="{B5AAE603-3D44-41C3-84EA-C6F67D5EA90A}" destId="{B04E2F4D-3CFE-4B1C-AA2B-1A54E0CB3F35}" srcOrd="0" destOrd="3" presId="urn:microsoft.com/office/officeart/2005/8/layout/vList5"/>
    <dgm:cxn modelId="{ECB5EB67-9EAB-4CC9-8F1B-772DB409544F}" type="presOf" srcId="{41B3B67A-DDC4-45AE-8FBE-FBC48D7FFFE3}" destId="{B04E2F4D-3CFE-4B1C-AA2B-1A54E0CB3F35}" srcOrd="0" destOrd="0" presId="urn:microsoft.com/office/officeart/2005/8/layout/vList5"/>
    <dgm:cxn modelId="{8FA97017-674A-4E86-9D3C-2C968B7664C4}" srcId="{17EECACD-6A4B-498D-A354-4426415B23EF}" destId="{7D6D3044-B82E-43B6-915F-9030A02C6DBC}" srcOrd="2" destOrd="0" parTransId="{8BA55671-4542-4539-A674-111FCCC8EB7C}" sibTransId="{2E2F82B2-9D50-4A92-A7A5-771FFACD9D70}"/>
    <dgm:cxn modelId="{9C97D260-82C8-4D69-8003-691038AF8324}" type="presOf" srcId="{83155731-05C5-44BE-9D6A-831510115105}" destId="{B04E2F4D-3CFE-4B1C-AA2B-1A54E0CB3F35}" srcOrd="0" destOrd="1" presId="urn:microsoft.com/office/officeart/2005/8/layout/vList5"/>
    <dgm:cxn modelId="{0AA11B72-33A4-4ADB-8DA2-BBFA6B82D224}" type="presOf" srcId="{D4DC5123-7FF2-4D2F-920C-3103F78A7A7F}" destId="{30B19357-C6F7-420B-9359-63B5018F47F7}" srcOrd="0" destOrd="0" presId="urn:microsoft.com/office/officeart/2005/8/layout/vList5"/>
    <dgm:cxn modelId="{3486BC16-CDC8-46BA-8E59-987B1B2A35F6}" type="presOf" srcId="{C928216C-68D2-45A4-9F2F-B38AC11F7F36}" destId="{30B19357-C6F7-420B-9359-63B5018F47F7}" srcOrd="0" destOrd="4" presId="urn:microsoft.com/office/officeart/2005/8/layout/vList5"/>
    <dgm:cxn modelId="{141E8C85-5DEE-485B-8C3A-D93D6D2080A5}" srcId="{AAAB7D08-BE3F-4872-ABD3-F49943E1F324}" destId="{EC7FE49F-F703-480B-B42A-096365E82178}" srcOrd="3" destOrd="0" parTransId="{F742099B-DD85-4B87-92AA-3F00C4EC438C}" sibTransId="{627A6A81-16FD-4A89-8AFB-D9EED00DC560}"/>
    <dgm:cxn modelId="{8386B704-FB2E-4432-8EDB-FBA7997202A5}" type="presOf" srcId="{75564AE0-1CBE-456E-A587-31B74DE80958}" destId="{B4025F7C-E17B-4CCB-8510-CC9C4A08E224}" srcOrd="0" destOrd="0" presId="urn:microsoft.com/office/officeart/2005/8/layout/vList5"/>
    <dgm:cxn modelId="{FD084436-45B2-4D30-9E5F-6243CFCA92B5}" srcId="{75564AE0-1CBE-456E-A587-31B74DE80958}" destId="{17EECACD-6A4B-498D-A354-4426415B23EF}" srcOrd="1" destOrd="0" parTransId="{CE6B258A-3E50-488E-A328-4C9FBE6C89AC}" sibTransId="{731DDF2A-5FA0-41D8-829B-4D6CB575B59A}"/>
    <dgm:cxn modelId="{CEB936EC-C64B-4FF6-9AF0-E46DB3EC8ED0}" srcId="{AAAB7D08-BE3F-4872-ABD3-F49943E1F324}" destId="{D4DC5123-7FF2-4D2F-920C-3103F78A7A7F}" srcOrd="0" destOrd="0" parTransId="{85841B3E-A9FD-4F50-8924-403D8479CC4F}" sibTransId="{DFCCC7BB-FBDF-4F93-AEBF-5F40C0B5F549}"/>
    <dgm:cxn modelId="{E7C26B7A-2E2C-4254-B3FD-E495E0011A03}" type="presOf" srcId="{EC7FE49F-F703-480B-B42A-096365E82178}" destId="{30B19357-C6F7-420B-9359-63B5018F47F7}" srcOrd="0" destOrd="3" presId="urn:microsoft.com/office/officeart/2005/8/layout/vList5"/>
    <dgm:cxn modelId="{B83D6DF1-6E98-4FB0-9942-F3F38856A142}" srcId="{75564AE0-1CBE-456E-A587-31B74DE80958}" destId="{AAAB7D08-BE3F-4872-ABD3-F49943E1F324}" srcOrd="0" destOrd="0" parTransId="{F619E1B8-BE37-4C77-9C9D-8060FB86E6DD}" sibTransId="{6C90BD39-8D97-483A-B6E3-2F3E59EC9583}"/>
    <dgm:cxn modelId="{7BBAA968-E45E-4034-8C64-523B0314AB7A}" type="presOf" srcId="{AAAB7D08-BE3F-4872-ABD3-F49943E1F324}" destId="{02C6F6F9-81F6-4144-B4F6-419080D544D4}" srcOrd="0" destOrd="0" presId="urn:microsoft.com/office/officeart/2005/8/layout/vList5"/>
    <dgm:cxn modelId="{6E1E34D1-D511-4158-9E3A-42DC58B4DB69}" type="presParOf" srcId="{B4025F7C-E17B-4CCB-8510-CC9C4A08E224}" destId="{277FEFCE-2B3C-4CAB-B010-5C8B7B3A8A1A}" srcOrd="0" destOrd="0" presId="urn:microsoft.com/office/officeart/2005/8/layout/vList5"/>
    <dgm:cxn modelId="{CCDE45A9-BFA3-4031-80EB-71F84B32FC65}" type="presParOf" srcId="{277FEFCE-2B3C-4CAB-B010-5C8B7B3A8A1A}" destId="{02C6F6F9-81F6-4144-B4F6-419080D544D4}" srcOrd="0" destOrd="0" presId="urn:microsoft.com/office/officeart/2005/8/layout/vList5"/>
    <dgm:cxn modelId="{A23F6D89-71A1-4001-9D94-7ABB3E109C1A}" type="presParOf" srcId="{277FEFCE-2B3C-4CAB-B010-5C8B7B3A8A1A}" destId="{30B19357-C6F7-420B-9359-63B5018F47F7}" srcOrd="1" destOrd="0" presId="urn:microsoft.com/office/officeart/2005/8/layout/vList5"/>
    <dgm:cxn modelId="{D7B22F02-8CA7-422F-9221-3B49DF35D024}" type="presParOf" srcId="{B4025F7C-E17B-4CCB-8510-CC9C4A08E224}" destId="{360475F7-E2D7-4ECF-A82E-3E56D4EC7950}" srcOrd="1" destOrd="0" presId="urn:microsoft.com/office/officeart/2005/8/layout/vList5"/>
    <dgm:cxn modelId="{F6549720-818F-4CEA-A1E6-3E28E7C6CD2A}" type="presParOf" srcId="{B4025F7C-E17B-4CCB-8510-CC9C4A08E224}" destId="{E66E4B77-AFAA-4289-9397-36369D1969B3}" srcOrd="2" destOrd="0" presId="urn:microsoft.com/office/officeart/2005/8/layout/vList5"/>
    <dgm:cxn modelId="{F61BB516-76C5-4BB5-BD3C-FF304F7EB576}" type="presParOf" srcId="{E66E4B77-AFAA-4289-9397-36369D1969B3}" destId="{283F348D-151B-435D-AB92-C12A1E09CD9A}" srcOrd="0" destOrd="0" presId="urn:microsoft.com/office/officeart/2005/8/layout/vList5"/>
    <dgm:cxn modelId="{9B05FAB3-93EF-47C5-9289-A6726962AEED}" type="presParOf" srcId="{E66E4B77-AFAA-4289-9397-36369D1969B3}" destId="{B04E2F4D-3CFE-4B1C-AA2B-1A54E0CB3F3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F74BA5-6D92-42CB-B8E5-7DD3D244179A}" type="doc">
      <dgm:prSet loTypeId="urn:microsoft.com/office/officeart/2005/8/layout/radial1" loCatId="cycle" qsTypeId="urn:microsoft.com/office/officeart/2005/8/quickstyle/3d7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BBC6A1F7-4B91-42C4-AAB2-9F3C549B2DDD}">
      <dgm:prSet phldrT="[Metin]" custT="1"/>
      <dgm:spPr/>
      <dgm:t>
        <a:bodyPr/>
        <a:lstStyle/>
        <a:p>
          <a:r>
            <a:rPr lang="tr-TR" sz="4400" dirty="0" err="1" smtClean="0"/>
            <a:t>Effects</a:t>
          </a:r>
          <a:endParaRPr lang="tr-TR" sz="4400" dirty="0"/>
        </a:p>
      </dgm:t>
    </dgm:pt>
    <dgm:pt modelId="{2BA10D69-FB84-4BCF-A5F2-5E05002F18F9}" type="parTrans" cxnId="{25BDDD3D-5E25-43B2-BF3F-EAE2D8EE2B6B}">
      <dgm:prSet/>
      <dgm:spPr/>
      <dgm:t>
        <a:bodyPr/>
        <a:lstStyle/>
        <a:p>
          <a:endParaRPr lang="tr-TR"/>
        </a:p>
      </dgm:t>
    </dgm:pt>
    <dgm:pt modelId="{B0853219-B9F1-4650-A7D5-00F368A22E09}" type="sibTrans" cxnId="{25BDDD3D-5E25-43B2-BF3F-EAE2D8EE2B6B}">
      <dgm:prSet/>
      <dgm:spPr/>
      <dgm:t>
        <a:bodyPr/>
        <a:lstStyle/>
        <a:p>
          <a:endParaRPr lang="tr-TR"/>
        </a:p>
      </dgm:t>
    </dgm:pt>
    <dgm:pt modelId="{AC86C655-CA11-4FC7-B2AE-E5F102714DA6}">
      <dgm:prSet phldrT="[Metin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800" smtClean="0"/>
            <a:t>Death</a:t>
          </a:r>
          <a:endParaRPr lang="tr-TR" sz="2800" dirty="0" smtClean="0"/>
        </a:p>
      </dgm:t>
    </dgm:pt>
    <dgm:pt modelId="{29863A14-A36F-43FD-B63C-A226DC8531F8}" type="parTrans" cxnId="{7E2DB01C-B19A-4D13-9F89-5496540A5F5A}">
      <dgm:prSet custT="1"/>
      <dgm:spPr/>
      <dgm:t>
        <a:bodyPr/>
        <a:lstStyle/>
        <a:p>
          <a:endParaRPr lang="tr-TR" sz="700"/>
        </a:p>
      </dgm:t>
    </dgm:pt>
    <dgm:pt modelId="{42BE927C-5BCE-4386-859C-1C4B6E570961}" type="sibTrans" cxnId="{7E2DB01C-B19A-4D13-9F89-5496540A5F5A}">
      <dgm:prSet/>
      <dgm:spPr/>
      <dgm:t>
        <a:bodyPr/>
        <a:lstStyle/>
        <a:p>
          <a:endParaRPr lang="tr-TR"/>
        </a:p>
      </dgm:t>
    </dgm:pt>
    <dgm:pt modelId="{AC9A999A-FF62-4D31-8F15-D1D00A518CE6}">
      <dgm:prSet phldrT="[Metin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800" dirty="0" err="1" smtClean="0"/>
            <a:t>Carcass</a:t>
          </a:r>
          <a:r>
            <a:rPr lang="tr-TR" sz="2800" dirty="0" smtClean="0"/>
            <a:t> </a:t>
          </a:r>
          <a:r>
            <a:rPr lang="tr-TR" sz="2800" dirty="0" err="1" smtClean="0"/>
            <a:t>damage</a:t>
          </a:r>
          <a:endParaRPr lang="tr-TR" sz="2800" dirty="0"/>
        </a:p>
      </dgm:t>
    </dgm:pt>
    <dgm:pt modelId="{3867A16D-6987-48C5-A2A9-590F682061BD}" type="parTrans" cxnId="{6A53F472-4509-415F-8E7B-A13063F82489}">
      <dgm:prSet custT="1"/>
      <dgm:spPr/>
      <dgm:t>
        <a:bodyPr/>
        <a:lstStyle/>
        <a:p>
          <a:endParaRPr lang="tr-TR" sz="700"/>
        </a:p>
      </dgm:t>
    </dgm:pt>
    <dgm:pt modelId="{EC49A71D-7CA4-4BD6-859C-80DA6738C8F6}" type="sibTrans" cxnId="{6A53F472-4509-415F-8E7B-A13063F82489}">
      <dgm:prSet/>
      <dgm:spPr/>
      <dgm:t>
        <a:bodyPr/>
        <a:lstStyle/>
        <a:p>
          <a:endParaRPr lang="tr-TR"/>
        </a:p>
      </dgm:t>
    </dgm:pt>
    <dgm:pt modelId="{5B195A01-C14C-4758-BBF3-23B3F8A22D5E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800" dirty="0" err="1" smtClean="0"/>
            <a:t>Trauma</a:t>
          </a:r>
          <a:endParaRPr lang="tr-TR" sz="2800" dirty="0" smtClean="0"/>
        </a:p>
      </dgm:t>
    </dgm:pt>
    <dgm:pt modelId="{D2AA614F-1282-4627-8953-B40ECC44BAF4}" type="parTrans" cxnId="{06BD8328-E19D-431F-923B-6815026763FB}">
      <dgm:prSet custT="1"/>
      <dgm:spPr/>
      <dgm:t>
        <a:bodyPr/>
        <a:lstStyle/>
        <a:p>
          <a:endParaRPr lang="tr-TR" sz="700"/>
        </a:p>
      </dgm:t>
    </dgm:pt>
    <dgm:pt modelId="{3CD08242-DF0A-48C4-8F98-C68C2A4BD8F5}" type="sibTrans" cxnId="{06BD8328-E19D-431F-923B-6815026763FB}">
      <dgm:prSet/>
      <dgm:spPr/>
      <dgm:t>
        <a:bodyPr/>
        <a:lstStyle/>
        <a:p>
          <a:endParaRPr lang="tr-TR"/>
        </a:p>
      </dgm:t>
    </dgm:pt>
    <dgm:pt modelId="{68B32B06-0FFB-4A01-9DBE-728B133EDDB4}">
      <dgm:prSet custT="1"/>
      <dgm:spPr/>
      <dgm:t>
        <a:bodyPr/>
        <a:lstStyle/>
        <a:p>
          <a:r>
            <a:rPr lang="tr-TR" sz="3600" dirty="0" err="1" smtClean="0"/>
            <a:t>Lean</a:t>
          </a:r>
          <a:r>
            <a:rPr lang="tr-TR" sz="3600" dirty="0" smtClean="0"/>
            <a:t> </a:t>
          </a:r>
          <a:r>
            <a:rPr lang="tr-TR" sz="3600" dirty="0" err="1" smtClean="0"/>
            <a:t>meat</a:t>
          </a:r>
          <a:endParaRPr lang="tr-TR" sz="3600" dirty="0"/>
        </a:p>
      </dgm:t>
    </dgm:pt>
    <dgm:pt modelId="{F356ADFD-1112-4782-81F6-F4C30425B7E3}" type="parTrans" cxnId="{3DE59F2D-B274-4929-A65C-1C92839CF7D3}">
      <dgm:prSet/>
      <dgm:spPr/>
      <dgm:t>
        <a:bodyPr/>
        <a:lstStyle/>
        <a:p>
          <a:endParaRPr lang="tr-TR"/>
        </a:p>
      </dgm:t>
    </dgm:pt>
    <dgm:pt modelId="{5104ACC6-1351-4026-9AB7-CEF18A0DAC81}" type="sibTrans" cxnId="{3DE59F2D-B274-4929-A65C-1C92839CF7D3}">
      <dgm:prSet/>
      <dgm:spPr/>
      <dgm:t>
        <a:bodyPr/>
        <a:lstStyle/>
        <a:p>
          <a:endParaRPr lang="tr-TR"/>
        </a:p>
      </dgm:t>
    </dgm:pt>
    <dgm:pt modelId="{12ADB1E9-BA20-4233-82EF-2B6FD0DCEBC0}" type="pres">
      <dgm:prSet presAssocID="{F5F74BA5-6D92-42CB-B8E5-7DD3D244179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9282778-B7A0-49F2-A89B-D28155DA85FB}" type="pres">
      <dgm:prSet presAssocID="{BBC6A1F7-4B91-42C4-AAB2-9F3C549B2DDD}" presName="centerShape" presStyleLbl="node0" presStyleIdx="0" presStyleCnt="1"/>
      <dgm:spPr/>
      <dgm:t>
        <a:bodyPr/>
        <a:lstStyle/>
        <a:p>
          <a:endParaRPr lang="tr-TR"/>
        </a:p>
      </dgm:t>
    </dgm:pt>
    <dgm:pt modelId="{A0A758F3-6902-4B12-ABE1-B65A0872008F}" type="pres">
      <dgm:prSet presAssocID="{29863A14-A36F-43FD-B63C-A226DC8531F8}" presName="Name9" presStyleLbl="parChTrans1D2" presStyleIdx="0" presStyleCnt="4"/>
      <dgm:spPr/>
      <dgm:t>
        <a:bodyPr/>
        <a:lstStyle/>
        <a:p>
          <a:endParaRPr lang="tr-TR"/>
        </a:p>
      </dgm:t>
    </dgm:pt>
    <dgm:pt modelId="{08A8D3DA-D1A0-41B7-AA12-2CA13E1D39E6}" type="pres">
      <dgm:prSet presAssocID="{29863A14-A36F-43FD-B63C-A226DC8531F8}" presName="connTx" presStyleLbl="parChTrans1D2" presStyleIdx="0" presStyleCnt="4"/>
      <dgm:spPr/>
      <dgm:t>
        <a:bodyPr/>
        <a:lstStyle/>
        <a:p>
          <a:endParaRPr lang="tr-TR"/>
        </a:p>
      </dgm:t>
    </dgm:pt>
    <dgm:pt modelId="{A4A6BF13-1A6C-4A45-A0E4-45FDC0F5834D}" type="pres">
      <dgm:prSet presAssocID="{AC86C655-CA11-4FC7-B2AE-E5F102714DA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CEE9179-3E77-46E5-883E-24FF576700F2}" type="pres">
      <dgm:prSet presAssocID="{D2AA614F-1282-4627-8953-B40ECC44BAF4}" presName="Name9" presStyleLbl="parChTrans1D2" presStyleIdx="1" presStyleCnt="4"/>
      <dgm:spPr/>
      <dgm:t>
        <a:bodyPr/>
        <a:lstStyle/>
        <a:p>
          <a:endParaRPr lang="tr-TR"/>
        </a:p>
      </dgm:t>
    </dgm:pt>
    <dgm:pt modelId="{54B467FC-D8F7-4A3D-B839-ACD65C2F9D2C}" type="pres">
      <dgm:prSet presAssocID="{D2AA614F-1282-4627-8953-B40ECC44BAF4}" presName="connTx" presStyleLbl="parChTrans1D2" presStyleIdx="1" presStyleCnt="4"/>
      <dgm:spPr/>
      <dgm:t>
        <a:bodyPr/>
        <a:lstStyle/>
        <a:p>
          <a:endParaRPr lang="tr-TR"/>
        </a:p>
      </dgm:t>
    </dgm:pt>
    <dgm:pt modelId="{1FA44FB8-D651-4EBE-A31B-A6F92222B9AA}" type="pres">
      <dgm:prSet presAssocID="{5B195A01-C14C-4758-BBF3-23B3F8A22D5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CC7D54F-2AC5-42FA-A293-3C2DCA3FD465}" type="pres">
      <dgm:prSet presAssocID="{3867A16D-6987-48C5-A2A9-590F682061BD}" presName="Name9" presStyleLbl="parChTrans1D2" presStyleIdx="2" presStyleCnt="4"/>
      <dgm:spPr/>
      <dgm:t>
        <a:bodyPr/>
        <a:lstStyle/>
        <a:p>
          <a:endParaRPr lang="tr-TR"/>
        </a:p>
      </dgm:t>
    </dgm:pt>
    <dgm:pt modelId="{640D1C2F-A947-4257-BB31-77501D30AA99}" type="pres">
      <dgm:prSet presAssocID="{3867A16D-6987-48C5-A2A9-590F682061BD}" presName="connTx" presStyleLbl="parChTrans1D2" presStyleIdx="2" presStyleCnt="4"/>
      <dgm:spPr/>
      <dgm:t>
        <a:bodyPr/>
        <a:lstStyle/>
        <a:p>
          <a:endParaRPr lang="tr-TR"/>
        </a:p>
      </dgm:t>
    </dgm:pt>
    <dgm:pt modelId="{91990F54-99BD-4051-8DED-F9C231FA16C4}" type="pres">
      <dgm:prSet presAssocID="{AC9A999A-FF62-4D31-8F15-D1D00A518CE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E635E6D-46F0-4660-B2BF-20BC345623FC}" type="pres">
      <dgm:prSet presAssocID="{F356ADFD-1112-4782-81F6-F4C30425B7E3}" presName="Name9" presStyleLbl="parChTrans1D2" presStyleIdx="3" presStyleCnt="4"/>
      <dgm:spPr/>
      <dgm:t>
        <a:bodyPr/>
        <a:lstStyle/>
        <a:p>
          <a:endParaRPr lang="tr-TR"/>
        </a:p>
      </dgm:t>
    </dgm:pt>
    <dgm:pt modelId="{5BC600EF-6614-4CED-B947-9963C77AC441}" type="pres">
      <dgm:prSet presAssocID="{F356ADFD-1112-4782-81F6-F4C30425B7E3}" presName="connTx" presStyleLbl="parChTrans1D2" presStyleIdx="3" presStyleCnt="4"/>
      <dgm:spPr/>
      <dgm:t>
        <a:bodyPr/>
        <a:lstStyle/>
        <a:p>
          <a:endParaRPr lang="tr-TR"/>
        </a:p>
      </dgm:t>
    </dgm:pt>
    <dgm:pt modelId="{681B7961-512A-4269-9BC8-B6F811A34C00}" type="pres">
      <dgm:prSet presAssocID="{68B32B06-0FFB-4A01-9DBE-728B133EDDB4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24785F5-9768-4BDB-BC14-B5037DE37CEF}" type="presOf" srcId="{29863A14-A36F-43FD-B63C-A226DC8531F8}" destId="{A0A758F3-6902-4B12-ABE1-B65A0872008F}" srcOrd="0" destOrd="0" presId="urn:microsoft.com/office/officeart/2005/8/layout/radial1"/>
    <dgm:cxn modelId="{8085A65F-8B99-44DF-B88B-9B42D29F1255}" type="presOf" srcId="{68B32B06-0FFB-4A01-9DBE-728B133EDDB4}" destId="{681B7961-512A-4269-9BC8-B6F811A34C00}" srcOrd="0" destOrd="0" presId="urn:microsoft.com/office/officeart/2005/8/layout/radial1"/>
    <dgm:cxn modelId="{698607C5-8842-48C9-A5CB-DAFFC5941C9E}" type="presOf" srcId="{F356ADFD-1112-4782-81F6-F4C30425B7E3}" destId="{5BC600EF-6614-4CED-B947-9963C77AC441}" srcOrd="1" destOrd="0" presId="urn:microsoft.com/office/officeart/2005/8/layout/radial1"/>
    <dgm:cxn modelId="{7E2DB01C-B19A-4D13-9F89-5496540A5F5A}" srcId="{BBC6A1F7-4B91-42C4-AAB2-9F3C549B2DDD}" destId="{AC86C655-CA11-4FC7-B2AE-E5F102714DA6}" srcOrd="0" destOrd="0" parTransId="{29863A14-A36F-43FD-B63C-A226DC8531F8}" sibTransId="{42BE927C-5BCE-4386-859C-1C4B6E570961}"/>
    <dgm:cxn modelId="{6A53F472-4509-415F-8E7B-A13063F82489}" srcId="{BBC6A1F7-4B91-42C4-AAB2-9F3C549B2DDD}" destId="{AC9A999A-FF62-4D31-8F15-D1D00A518CE6}" srcOrd="2" destOrd="0" parTransId="{3867A16D-6987-48C5-A2A9-590F682061BD}" sibTransId="{EC49A71D-7CA4-4BD6-859C-80DA6738C8F6}"/>
    <dgm:cxn modelId="{BF372E50-824F-4185-B092-0ADFE0487CB6}" type="presOf" srcId="{3867A16D-6987-48C5-A2A9-590F682061BD}" destId="{8CC7D54F-2AC5-42FA-A293-3C2DCA3FD465}" srcOrd="0" destOrd="0" presId="urn:microsoft.com/office/officeart/2005/8/layout/radial1"/>
    <dgm:cxn modelId="{06BD8328-E19D-431F-923B-6815026763FB}" srcId="{BBC6A1F7-4B91-42C4-AAB2-9F3C549B2DDD}" destId="{5B195A01-C14C-4758-BBF3-23B3F8A22D5E}" srcOrd="1" destOrd="0" parTransId="{D2AA614F-1282-4627-8953-B40ECC44BAF4}" sibTransId="{3CD08242-DF0A-48C4-8F98-C68C2A4BD8F5}"/>
    <dgm:cxn modelId="{DA5EAF0C-E86B-4BDD-BDA9-0F18099B36C3}" type="presOf" srcId="{29863A14-A36F-43FD-B63C-A226DC8531F8}" destId="{08A8D3DA-D1A0-41B7-AA12-2CA13E1D39E6}" srcOrd="1" destOrd="0" presId="urn:microsoft.com/office/officeart/2005/8/layout/radial1"/>
    <dgm:cxn modelId="{3DE59F2D-B274-4929-A65C-1C92839CF7D3}" srcId="{BBC6A1F7-4B91-42C4-AAB2-9F3C549B2DDD}" destId="{68B32B06-0FFB-4A01-9DBE-728B133EDDB4}" srcOrd="3" destOrd="0" parTransId="{F356ADFD-1112-4782-81F6-F4C30425B7E3}" sibTransId="{5104ACC6-1351-4026-9AB7-CEF18A0DAC81}"/>
    <dgm:cxn modelId="{75C55D3D-1149-41EC-A5D1-ACFC457E35DF}" type="presOf" srcId="{D2AA614F-1282-4627-8953-B40ECC44BAF4}" destId="{54B467FC-D8F7-4A3D-B839-ACD65C2F9D2C}" srcOrd="1" destOrd="0" presId="urn:microsoft.com/office/officeart/2005/8/layout/radial1"/>
    <dgm:cxn modelId="{58A5B708-8072-4FB3-8BDB-F7CAE5531CCD}" type="presOf" srcId="{D2AA614F-1282-4627-8953-B40ECC44BAF4}" destId="{5CEE9179-3E77-46E5-883E-24FF576700F2}" srcOrd="0" destOrd="0" presId="urn:microsoft.com/office/officeart/2005/8/layout/radial1"/>
    <dgm:cxn modelId="{45DA67AD-D6A4-464B-B7B7-C1377C5F5F2D}" type="presOf" srcId="{F356ADFD-1112-4782-81F6-F4C30425B7E3}" destId="{7E635E6D-46F0-4660-B2BF-20BC345623FC}" srcOrd="0" destOrd="0" presId="urn:microsoft.com/office/officeart/2005/8/layout/radial1"/>
    <dgm:cxn modelId="{CABD365F-4625-421C-B14F-35EB0728E486}" type="presOf" srcId="{5B195A01-C14C-4758-BBF3-23B3F8A22D5E}" destId="{1FA44FB8-D651-4EBE-A31B-A6F92222B9AA}" srcOrd="0" destOrd="0" presId="urn:microsoft.com/office/officeart/2005/8/layout/radial1"/>
    <dgm:cxn modelId="{3ECCEA0A-4264-42DB-8D46-AB8FE7AF26AA}" type="presOf" srcId="{AC86C655-CA11-4FC7-B2AE-E5F102714DA6}" destId="{A4A6BF13-1A6C-4A45-A0E4-45FDC0F5834D}" srcOrd="0" destOrd="0" presId="urn:microsoft.com/office/officeart/2005/8/layout/radial1"/>
    <dgm:cxn modelId="{25BDDD3D-5E25-43B2-BF3F-EAE2D8EE2B6B}" srcId="{F5F74BA5-6D92-42CB-B8E5-7DD3D244179A}" destId="{BBC6A1F7-4B91-42C4-AAB2-9F3C549B2DDD}" srcOrd="0" destOrd="0" parTransId="{2BA10D69-FB84-4BCF-A5F2-5E05002F18F9}" sibTransId="{B0853219-B9F1-4650-A7D5-00F368A22E09}"/>
    <dgm:cxn modelId="{1D9E1873-7F16-4F8D-9E67-414A9C89FE83}" type="presOf" srcId="{F5F74BA5-6D92-42CB-B8E5-7DD3D244179A}" destId="{12ADB1E9-BA20-4233-82EF-2B6FD0DCEBC0}" srcOrd="0" destOrd="0" presId="urn:microsoft.com/office/officeart/2005/8/layout/radial1"/>
    <dgm:cxn modelId="{B94179D3-ED77-408B-907D-9D56F74B87ED}" type="presOf" srcId="{3867A16D-6987-48C5-A2A9-590F682061BD}" destId="{640D1C2F-A947-4257-BB31-77501D30AA99}" srcOrd="1" destOrd="0" presId="urn:microsoft.com/office/officeart/2005/8/layout/radial1"/>
    <dgm:cxn modelId="{0E394AF3-2D33-4564-80B5-7FEC7FBA421F}" type="presOf" srcId="{BBC6A1F7-4B91-42C4-AAB2-9F3C549B2DDD}" destId="{E9282778-B7A0-49F2-A89B-D28155DA85FB}" srcOrd="0" destOrd="0" presId="urn:microsoft.com/office/officeart/2005/8/layout/radial1"/>
    <dgm:cxn modelId="{0CA53289-CA62-4BF9-ADD1-C226DCBE2C64}" type="presOf" srcId="{AC9A999A-FF62-4D31-8F15-D1D00A518CE6}" destId="{91990F54-99BD-4051-8DED-F9C231FA16C4}" srcOrd="0" destOrd="0" presId="urn:microsoft.com/office/officeart/2005/8/layout/radial1"/>
    <dgm:cxn modelId="{3A7537F2-043F-47C2-9A91-926661907A48}" type="presParOf" srcId="{12ADB1E9-BA20-4233-82EF-2B6FD0DCEBC0}" destId="{E9282778-B7A0-49F2-A89B-D28155DA85FB}" srcOrd="0" destOrd="0" presId="urn:microsoft.com/office/officeart/2005/8/layout/radial1"/>
    <dgm:cxn modelId="{3FACD743-1C9A-4872-9C89-83417CC6A397}" type="presParOf" srcId="{12ADB1E9-BA20-4233-82EF-2B6FD0DCEBC0}" destId="{A0A758F3-6902-4B12-ABE1-B65A0872008F}" srcOrd="1" destOrd="0" presId="urn:microsoft.com/office/officeart/2005/8/layout/radial1"/>
    <dgm:cxn modelId="{2F27B98E-A9F0-4CE4-B0BF-ADAC39890A6B}" type="presParOf" srcId="{A0A758F3-6902-4B12-ABE1-B65A0872008F}" destId="{08A8D3DA-D1A0-41B7-AA12-2CA13E1D39E6}" srcOrd="0" destOrd="0" presId="urn:microsoft.com/office/officeart/2005/8/layout/radial1"/>
    <dgm:cxn modelId="{D841D9AC-7841-41E3-BB5E-F0280D1B844B}" type="presParOf" srcId="{12ADB1E9-BA20-4233-82EF-2B6FD0DCEBC0}" destId="{A4A6BF13-1A6C-4A45-A0E4-45FDC0F5834D}" srcOrd="2" destOrd="0" presId="urn:microsoft.com/office/officeart/2005/8/layout/radial1"/>
    <dgm:cxn modelId="{2FD0B7DD-0D10-43DB-A83D-C5AD404F80B1}" type="presParOf" srcId="{12ADB1E9-BA20-4233-82EF-2B6FD0DCEBC0}" destId="{5CEE9179-3E77-46E5-883E-24FF576700F2}" srcOrd="3" destOrd="0" presId="urn:microsoft.com/office/officeart/2005/8/layout/radial1"/>
    <dgm:cxn modelId="{52A39CC1-2B3A-4271-A7BE-935037B16689}" type="presParOf" srcId="{5CEE9179-3E77-46E5-883E-24FF576700F2}" destId="{54B467FC-D8F7-4A3D-B839-ACD65C2F9D2C}" srcOrd="0" destOrd="0" presId="urn:microsoft.com/office/officeart/2005/8/layout/radial1"/>
    <dgm:cxn modelId="{62EA1244-0159-43D8-A972-F6F29D2CC75A}" type="presParOf" srcId="{12ADB1E9-BA20-4233-82EF-2B6FD0DCEBC0}" destId="{1FA44FB8-D651-4EBE-A31B-A6F92222B9AA}" srcOrd="4" destOrd="0" presId="urn:microsoft.com/office/officeart/2005/8/layout/radial1"/>
    <dgm:cxn modelId="{579B388F-EE6C-4A80-91E7-FE91B8D97564}" type="presParOf" srcId="{12ADB1E9-BA20-4233-82EF-2B6FD0DCEBC0}" destId="{8CC7D54F-2AC5-42FA-A293-3C2DCA3FD465}" srcOrd="5" destOrd="0" presId="urn:microsoft.com/office/officeart/2005/8/layout/radial1"/>
    <dgm:cxn modelId="{0A78BE93-6F11-4FDC-A0ED-A91C4ED9368C}" type="presParOf" srcId="{8CC7D54F-2AC5-42FA-A293-3C2DCA3FD465}" destId="{640D1C2F-A947-4257-BB31-77501D30AA99}" srcOrd="0" destOrd="0" presId="urn:microsoft.com/office/officeart/2005/8/layout/radial1"/>
    <dgm:cxn modelId="{F45A5CAE-FC1E-41DE-A77B-E01B596D56A1}" type="presParOf" srcId="{12ADB1E9-BA20-4233-82EF-2B6FD0DCEBC0}" destId="{91990F54-99BD-4051-8DED-F9C231FA16C4}" srcOrd="6" destOrd="0" presId="urn:microsoft.com/office/officeart/2005/8/layout/radial1"/>
    <dgm:cxn modelId="{F2A0DD0F-409B-484D-BCB1-BBE0E7EB78EE}" type="presParOf" srcId="{12ADB1E9-BA20-4233-82EF-2B6FD0DCEBC0}" destId="{7E635E6D-46F0-4660-B2BF-20BC345623FC}" srcOrd="7" destOrd="0" presId="urn:microsoft.com/office/officeart/2005/8/layout/radial1"/>
    <dgm:cxn modelId="{CFDE35C8-65B3-472C-9C80-3F2D589F01A2}" type="presParOf" srcId="{7E635E6D-46F0-4660-B2BF-20BC345623FC}" destId="{5BC600EF-6614-4CED-B947-9963C77AC441}" srcOrd="0" destOrd="0" presId="urn:microsoft.com/office/officeart/2005/8/layout/radial1"/>
    <dgm:cxn modelId="{E6AFCBAC-53D4-495B-ADE2-1F92D6030535}" type="presParOf" srcId="{12ADB1E9-BA20-4233-82EF-2B6FD0DCEBC0}" destId="{681B7961-512A-4269-9BC8-B6F811A34C00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B98696F-8AF5-45EE-9109-4C2476A45999}" type="doc">
      <dgm:prSet loTypeId="urn:microsoft.com/office/officeart/2005/8/layout/vList6" loCatId="process" qsTypeId="urn:microsoft.com/office/officeart/2005/8/quickstyle/3d4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452028F0-2DAD-40D3-A2BE-7194FB322080}">
      <dgm:prSet phldrT="[Metin]"/>
      <dgm:spPr/>
      <dgm:t>
        <a:bodyPr/>
        <a:lstStyle/>
        <a:p>
          <a:r>
            <a:rPr lang="tr-TR" dirty="0" smtClean="0"/>
            <a:t>E</a:t>
          </a:r>
          <a:r>
            <a:rPr lang="en-US" dirty="0" err="1" smtClean="0"/>
            <a:t>nvironmental</a:t>
          </a:r>
          <a:r>
            <a:rPr lang="en-US" dirty="0" smtClean="0"/>
            <a:t> temperature</a:t>
          </a:r>
          <a:endParaRPr lang="tr-TR" dirty="0"/>
        </a:p>
      </dgm:t>
    </dgm:pt>
    <dgm:pt modelId="{0264DDEC-FE9F-47A7-B7BD-C824A589CCE8}" type="parTrans" cxnId="{4A87F9D2-E6CD-4B23-AD30-128499B6BF90}">
      <dgm:prSet/>
      <dgm:spPr/>
      <dgm:t>
        <a:bodyPr/>
        <a:lstStyle/>
        <a:p>
          <a:endParaRPr lang="tr-TR"/>
        </a:p>
      </dgm:t>
    </dgm:pt>
    <dgm:pt modelId="{3274DA74-3A4A-49E8-9801-42BAC175CB1B}" type="sibTrans" cxnId="{4A87F9D2-E6CD-4B23-AD30-128499B6BF90}">
      <dgm:prSet/>
      <dgm:spPr/>
      <dgm:t>
        <a:bodyPr/>
        <a:lstStyle/>
        <a:p>
          <a:endParaRPr lang="tr-TR"/>
        </a:p>
      </dgm:t>
    </dgm:pt>
    <dgm:pt modelId="{A0044F46-EB1D-4259-80F8-C2781C1683D9}">
      <dgm:prSet phldrT="[Metin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dirty="0" smtClean="0"/>
            <a:t>G</a:t>
          </a:r>
          <a:r>
            <a:rPr lang="en-US" dirty="0" err="1" smtClean="0"/>
            <a:t>enotype</a:t>
          </a:r>
          <a:endParaRPr lang="tr-TR" dirty="0" smtClean="0"/>
        </a:p>
      </dgm:t>
    </dgm:pt>
    <dgm:pt modelId="{402543D1-70DD-487B-933A-A51A6BFE810E}" type="parTrans" cxnId="{5DF22BF4-FCC7-4156-A3DA-79ECC94325DC}">
      <dgm:prSet/>
      <dgm:spPr/>
      <dgm:t>
        <a:bodyPr/>
        <a:lstStyle/>
        <a:p>
          <a:endParaRPr lang="tr-TR"/>
        </a:p>
      </dgm:t>
    </dgm:pt>
    <dgm:pt modelId="{CCFD098B-BEB7-4DA7-8F5B-C72459773790}" type="sibTrans" cxnId="{5DF22BF4-FCC7-4156-A3DA-79ECC94325DC}">
      <dgm:prSet/>
      <dgm:spPr/>
      <dgm:t>
        <a:bodyPr/>
        <a:lstStyle/>
        <a:p>
          <a:endParaRPr lang="tr-TR"/>
        </a:p>
      </dgm:t>
    </dgm:pt>
    <dgm:pt modelId="{91F9B1C2-9945-42A3-B157-842F967D7208}">
      <dgm:prSet phldrT="[Metin]" custT="1"/>
      <dgm:spPr/>
      <dgm:t>
        <a:bodyPr/>
        <a:lstStyle/>
        <a:p>
          <a:r>
            <a:rPr lang="tr-TR" sz="3200" dirty="0" err="1" smtClean="0"/>
            <a:t>Stress-susceptible</a:t>
          </a:r>
          <a:r>
            <a:rPr lang="tr-TR" sz="3200" dirty="0" smtClean="0"/>
            <a:t> </a:t>
          </a:r>
          <a:r>
            <a:rPr lang="tr-TR" sz="3200" dirty="0" err="1" smtClean="0"/>
            <a:t>breeds</a:t>
          </a:r>
          <a:endParaRPr lang="tr-TR" sz="3200" dirty="0"/>
        </a:p>
      </dgm:t>
    </dgm:pt>
    <dgm:pt modelId="{EC7A8B79-CB0F-4E05-93FA-1562A795F1B5}" type="parTrans" cxnId="{3832E305-D1A7-4623-A878-7989E55945FB}">
      <dgm:prSet/>
      <dgm:spPr/>
      <dgm:t>
        <a:bodyPr/>
        <a:lstStyle/>
        <a:p>
          <a:endParaRPr lang="tr-TR"/>
        </a:p>
      </dgm:t>
    </dgm:pt>
    <dgm:pt modelId="{C1C03702-6C01-45C6-884B-B71F9FC0FF59}" type="sibTrans" cxnId="{3832E305-D1A7-4623-A878-7989E55945FB}">
      <dgm:prSet/>
      <dgm:spPr/>
      <dgm:t>
        <a:bodyPr/>
        <a:lstStyle/>
        <a:p>
          <a:endParaRPr lang="tr-TR"/>
        </a:p>
      </dgm:t>
    </dgm:pt>
    <dgm:pt modelId="{9EEEEA0A-33DD-48BE-847B-34BCE99AF834}">
      <dgm:prSet custT="1"/>
      <dgm:spPr/>
      <dgm:t>
        <a:bodyPr/>
        <a:lstStyle/>
        <a:p>
          <a:r>
            <a:rPr lang="tr-TR" sz="2800" dirty="0" smtClean="0"/>
            <a:t>M</a:t>
          </a:r>
          <a:r>
            <a:rPr lang="en-US" sz="2800" dirty="0" err="1" smtClean="0"/>
            <a:t>ost</a:t>
          </a:r>
          <a:r>
            <a:rPr lang="en-US" sz="2800" dirty="0" smtClean="0"/>
            <a:t> deaths during the hottest months</a:t>
          </a:r>
          <a:r>
            <a:rPr lang="tr-TR" sz="2800" dirty="0" smtClean="0"/>
            <a:t>.</a:t>
          </a:r>
          <a:endParaRPr lang="tr-TR" sz="2800" dirty="0"/>
        </a:p>
      </dgm:t>
    </dgm:pt>
    <dgm:pt modelId="{BAC0C37D-CEA9-4FCB-9841-7555AF76BDFB}" type="parTrans" cxnId="{357A5B25-9EEC-407D-96C8-FB18E43FA441}">
      <dgm:prSet/>
      <dgm:spPr/>
      <dgm:t>
        <a:bodyPr/>
        <a:lstStyle/>
        <a:p>
          <a:endParaRPr lang="tr-TR"/>
        </a:p>
      </dgm:t>
    </dgm:pt>
    <dgm:pt modelId="{F2A97D10-58C1-4107-B7EC-B67931903BE0}" type="sibTrans" cxnId="{357A5B25-9EEC-407D-96C8-FB18E43FA441}">
      <dgm:prSet/>
      <dgm:spPr/>
      <dgm:t>
        <a:bodyPr/>
        <a:lstStyle/>
        <a:p>
          <a:endParaRPr lang="tr-TR"/>
        </a:p>
      </dgm:t>
    </dgm:pt>
    <dgm:pt modelId="{750FB838-A40E-45E6-8AC8-6C9599EAFA65}">
      <dgm:prSet phldrT="[Metin]" custT="1"/>
      <dgm:spPr/>
      <dgm:t>
        <a:bodyPr/>
        <a:lstStyle/>
        <a:p>
          <a:r>
            <a:rPr lang="tr-TR" sz="2800" dirty="0" err="1" smtClean="0"/>
            <a:t>Above</a:t>
          </a:r>
          <a:r>
            <a:rPr lang="tr-TR" sz="2800" dirty="0" smtClean="0"/>
            <a:t> 18°C </a:t>
          </a:r>
          <a:r>
            <a:rPr lang="en-US" sz="2800" dirty="0" smtClean="0"/>
            <a:t>there is a very rapid increase in mortality</a:t>
          </a:r>
          <a:r>
            <a:rPr lang="tr-TR" sz="2800" dirty="0" smtClean="0"/>
            <a:t>.</a:t>
          </a:r>
          <a:endParaRPr lang="tr-TR" sz="2800" dirty="0"/>
        </a:p>
      </dgm:t>
    </dgm:pt>
    <dgm:pt modelId="{44CBA161-8AA0-45D4-8D5C-0DED33E6F2E8}" type="parTrans" cxnId="{30149BA7-8369-41CD-831C-C9331FE6744E}">
      <dgm:prSet/>
      <dgm:spPr/>
      <dgm:t>
        <a:bodyPr/>
        <a:lstStyle/>
        <a:p>
          <a:endParaRPr lang="tr-TR"/>
        </a:p>
      </dgm:t>
    </dgm:pt>
    <dgm:pt modelId="{C8B06F1D-8DB9-4DFF-83EE-00B71B25D417}" type="sibTrans" cxnId="{30149BA7-8369-41CD-831C-C9331FE6744E}">
      <dgm:prSet/>
      <dgm:spPr/>
      <dgm:t>
        <a:bodyPr/>
        <a:lstStyle/>
        <a:p>
          <a:endParaRPr lang="tr-TR"/>
        </a:p>
      </dgm:t>
    </dgm:pt>
    <dgm:pt modelId="{F3BE6EF0-4876-4179-84DB-53ECB20B58DD}">
      <dgm:prSet phldrT="[Metin]" custT="1"/>
      <dgm:spPr/>
      <dgm:t>
        <a:bodyPr/>
        <a:lstStyle/>
        <a:p>
          <a:endParaRPr lang="tr-TR" sz="3200" dirty="0"/>
        </a:p>
      </dgm:t>
    </dgm:pt>
    <dgm:pt modelId="{42457D66-30FE-4E20-A0A3-D1F2C95B7C92}" type="parTrans" cxnId="{F8F9FB24-4A46-40FE-AAE1-772D1E486802}">
      <dgm:prSet/>
      <dgm:spPr/>
      <dgm:t>
        <a:bodyPr/>
        <a:lstStyle/>
        <a:p>
          <a:endParaRPr lang="tr-TR"/>
        </a:p>
      </dgm:t>
    </dgm:pt>
    <dgm:pt modelId="{A7781D52-D27E-48B5-9CB8-A895BDDFED2C}" type="sibTrans" cxnId="{F8F9FB24-4A46-40FE-AAE1-772D1E486802}">
      <dgm:prSet/>
      <dgm:spPr/>
      <dgm:t>
        <a:bodyPr/>
        <a:lstStyle/>
        <a:p>
          <a:endParaRPr lang="tr-TR"/>
        </a:p>
      </dgm:t>
    </dgm:pt>
    <dgm:pt modelId="{EB82E6AF-DFEB-47C8-8157-B62EA81D1100}" type="pres">
      <dgm:prSet presAssocID="{AB98696F-8AF5-45EE-9109-4C2476A4599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BCC5CF9-FAFB-4F61-B2BD-A98DDCEC172E}" type="pres">
      <dgm:prSet presAssocID="{452028F0-2DAD-40D3-A2BE-7194FB322080}" presName="linNode" presStyleCnt="0"/>
      <dgm:spPr/>
    </dgm:pt>
    <dgm:pt modelId="{349D733D-2D96-4374-A3F0-216B40FCB3BE}" type="pres">
      <dgm:prSet presAssocID="{452028F0-2DAD-40D3-A2BE-7194FB322080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4023EE1-C938-4157-B2C8-069A2047910F}" type="pres">
      <dgm:prSet presAssocID="{452028F0-2DAD-40D3-A2BE-7194FB322080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A558609-3809-42D8-B313-DBD2F890A918}" type="pres">
      <dgm:prSet presAssocID="{3274DA74-3A4A-49E8-9801-42BAC175CB1B}" presName="spacing" presStyleCnt="0"/>
      <dgm:spPr/>
    </dgm:pt>
    <dgm:pt modelId="{FBBB23E9-41AC-4BA4-A831-8B99AD0FA33A}" type="pres">
      <dgm:prSet presAssocID="{A0044F46-EB1D-4259-80F8-C2781C1683D9}" presName="linNode" presStyleCnt="0"/>
      <dgm:spPr/>
    </dgm:pt>
    <dgm:pt modelId="{92627CDD-8295-4A61-B82E-3232BBE4AD1D}" type="pres">
      <dgm:prSet presAssocID="{A0044F46-EB1D-4259-80F8-C2781C1683D9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7CF3A40-8031-42E0-A28C-21B77945CC3F}" type="pres">
      <dgm:prSet presAssocID="{A0044F46-EB1D-4259-80F8-C2781C1683D9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D5A1B08-7AD6-4D5F-9067-EED647D11611}" type="presOf" srcId="{750FB838-A40E-45E6-8AC8-6C9599EAFA65}" destId="{64023EE1-C938-4157-B2C8-069A2047910F}" srcOrd="0" destOrd="0" presId="urn:microsoft.com/office/officeart/2005/8/layout/vList6"/>
    <dgm:cxn modelId="{4A87F9D2-E6CD-4B23-AD30-128499B6BF90}" srcId="{AB98696F-8AF5-45EE-9109-4C2476A45999}" destId="{452028F0-2DAD-40D3-A2BE-7194FB322080}" srcOrd="0" destOrd="0" parTransId="{0264DDEC-FE9F-47A7-B7BD-C824A589CCE8}" sibTransId="{3274DA74-3A4A-49E8-9801-42BAC175CB1B}"/>
    <dgm:cxn modelId="{357A5B25-9EEC-407D-96C8-FB18E43FA441}" srcId="{452028F0-2DAD-40D3-A2BE-7194FB322080}" destId="{9EEEEA0A-33DD-48BE-847B-34BCE99AF834}" srcOrd="1" destOrd="0" parTransId="{BAC0C37D-CEA9-4FCB-9841-7555AF76BDFB}" sibTransId="{F2A97D10-58C1-4107-B7EC-B67931903BE0}"/>
    <dgm:cxn modelId="{05C241D9-1421-4876-B3AE-67007E25CF1A}" type="presOf" srcId="{9EEEEA0A-33DD-48BE-847B-34BCE99AF834}" destId="{64023EE1-C938-4157-B2C8-069A2047910F}" srcOrd="0" destOrd="1" presId="urn:microsoft.com/office/officeart/2005/8/layout/vList6"/>
    <dgm:cxn modelId="{F8F9FB24-4A46-40FE-AAE1-772D1E486802}" srcId="{A0044F46-EB1D-4259-80F8-C2781C1683D9}" destId="{F3BE6EF0-4876-4179-84DB-53ECB20B58DD}" srcOrd="0" destOrd="0" parTransId="{42457D66-30FE-4E20-A0A3-D1F2C95B7C92}" sibTransId="{A7781D52-D27E-48B5-9CB8-A895BDDFED2C}"/>
    <dgm:cxn modelId="{8541D550-00F8-4F2C-8346-3563980B51D7}" type="presOf" srcId="{AB98696F-8AF5-45EE-9109-4C2476A45999}" destId="{EB82E6AF-DFEB-47C8-8157-B62EA81D1100}" srcOrd="0" destOrd="0" presId="urn:microsoft.com/office/officeart/2005/8/layout/vList6"/>
    <dgm:cxn modelId="{A2018B86-D131-4685-95E0-F0BEAC65D302}" type="presOf" srcId="{452028F0-2DAD-40D3-A2BE-7194FB322080}" destId="{349D733D-2D96-4374-A3F0-216B40FCB3BE}" srcOrd="0" destOrd="0" presId="urn:microsoft.com/office/officeart/2005/8/layout/vList6"/>
    <dgm:cxn modelId="{A9B18F0A-D793-43C0-8806-B1D55402D74A}" type="presOf" srcId="{F3BE6EF0-4876-4179-84DB-53ECB20B58DD}" destId="{B7CF3A40-8031-42E0-A28C-21B77945CC3F}" srcOrd="0" destOrd="0" presId="urn:microsoft.com/office/officeart/2005/8/layout/vList6"/>
    <dgm:cxn modelId="{30149BA7-8369-41CD-831C-C9331FE6744E}" srcId="{452028F0-2DAD-40D3-A2BE-7194FB322080}" destId="{750FB838-A40E-45E6-8AC8-6C9599EAFA65}" srcOrd="0" destOrd="0" parTransId="{44CBA161-8AA0-45D4-8D5C-0DED33E6F2E8}" sibTransId="{C8B06F1D-8DB9-4DFF-83EE-00B71B25D417}"/>
    <dgm:cxn modelId="{F1C0E103-F53A-45B5-BD3B-E5D54ED2BA61}" type="presOf" srcId="{A0044F46-EB1D-4259-80F8-C2781C1683D9}" destId="{92627CDD-8295-4A61-B82E-3232BBE4AD1D}" srcOrd="0" destOrd="0" presId="urn:microsoft.com/office/officeart/2005/8/layout/vList6"/>
    <dgm:cxn modelId="{3832E305-D1A7-4623-A878-7989E55945FB}" srcId="{A0044F46-EB1D-4259-80F8-C2781C1683D9}" destId="{91F9B1C2-9945-42A3-B157-842F967D7208}" srcOrd="1" destOrd="0" parTransId="{EC7A8B79-CB0F-4E05-93FA-1562A795F1B5}" sibTransId="{C1C03702-6C01-45C6-884B-B71F9FC0FF59}"/>
    <dgm:cxn modelId="{5DF22BF4-FCC7-4156-A3DA-79ECC94325DC}" srcId="{AB98696F-8AF5-45EE-9109-4C2476A45999}" destId="{A0044F46-EB1D-4259-80F8-C2781C1683D9}" srcOrd="1" destOrd="0" parTransId="{402543D1-70DD-487B-933A-A51A6BFE810E}" sibTransId="{CCFD098B-BEB7-4DA7-8F5B-C72459773790}"/>
    <dgm:cxn modelId="{670D2C52-8CFA-4109-A1F9-46DD19C74F47}" type="presOf" srcId="{91F9B1C2-9945-42A3-B157-842F967D7208}" destId="{B7CF3A40-8031-42E0-A28C-21B77945CC3F}" srcOrd="0" destOrd="1" presId="urn:microsoft.com/office/officeart/2005/8/layout/vList6"/>
    <dgm:cxn modelId="{DD67DD9F-8486-44D4-A975-EDCC644B8D08}" type="presParOf" srcId="{EB82E6AF-DFEB-47C8-8157-B62EA81D1100}" destId="{CBCC5CF9-FAFB-4F61-B2BD-A98DDCEC172E}" srcOrd="0" destOrd="0" presId="urn:microsoft.com/office/officeart/2005/8/layout/vList6"/>
    <dgm:cxn modelId="{71CD7AE1-3994-4E12-8D2F-69688E2B2AF1}" type="presParOf" srcId="{CBCC5CF9-FAFB-4F61-B2BD-A98DDCEC172E}" destId="{349D733D-2D96-4374-A3F0-216B40FCB3BE}" srcOrd="0" destOrd="0" presId="urn:microsoft.com/office/officeart/2005/8/layout/vList6"/>
    <dgm:cxn modelId="{A65A03BC-B379-4A35-9D21-8B2A206C0166}" type="presParOf" srcId="{CBCC5CF9-FAFB-4F61-B2BD-A98DDCEC172E}" destId="{64023EE1-C938-4157-B2C8-069A2047910F}" srcOrd="1" destOrd="0" presId="urn:microsoft.com/office/officeart/2005/8/layout/vList6"/>
    <dgm:cxn modelId="{CCCE87D8-7E75-472B-B5FB-6582D943F447}" type="presParOf" srcId="{EB82E6AF-DFEB-47C8-8157-B62EA81D1100}" destId="{4A558609-3809-42D8-B313-DBD2F890A918}" srcOrd="1" destOrd="0" presId="urn:microsoft.com/office/officeart/2005/8/layout/vList6"/>
    <dgm:cxn modelId="{2F58E0A6-01E3-490B-8E1C-F75084AD9B41}" type="presParOf" srcId="{EB82E6AF-DFEB-47C8-8157-B62EA81D1100}" destId="{FBBB23E9-41AC-4BA4-A831-8B99AD0FA33A}" srcOrd="2" destOrd="0" presId="urn:microsoft.com/office/officeart/2005/8/layout/vList6"/>
    <dgm:cxn modelId="{728BF290-7341-4A15-AA83-1B4F8B7299CF}" type="presParOf" srcId="{FBBB23E9-41AC-4BA4-A831-8B99AD0FA33A}" destId="{92627CDD-8295-4A61-B82E-3232BBE4AD1D}" srcOrd="0" destOrd="0" presId="urn:microsoft.com/office/officeart/2005/8/layout/vList6"/>
    <dgm:cxn modelId="{83C968A9-C64B-42DC-A20B-9897C4987871}" type="presParOf" srcId="{FBBB23E9-41AC-4BA4-A831-8B99AD0FA33A}" destId="{B7CF3A40-8031-42E0-A28C-21B77945CC3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14EF7E9-6432-4C7F-A583-B5E04AB1BAD4}" type="doc">
      <dgm:prSet loTypeId="urn:microsoft.com/office/officeart/2005/8/layout/arrow5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AB945B5B-5570-495D-97AC-ACD62F5144E4}">
      <dgm:prSet phldrT="[Metin]" custT="1"/>
      <dgm:spPr/>
      <dgm:t>
        <a:bodyPr/>
        <a:lstStyle/>
        <a:p>
          <a:r>
            <a:rPr lang="tr-TR" sz="2800" dirty="0" smtClean="0"/>
            <a:t>B</a:t>
          </a:r>
          <a:r>
            <a:rPr lang="en-US" sz="2800" dirty="0" err="1" smtClean="0"/>
            <a:t>ruising</a:t>
          </a:r>
          <a:endParaRPr lang="tr-TR" sz="2800" dirty="0" smtClean="0"/>
        </a:p>
        <a:p>
          <a:r>
            <a:rPr lang="tr-TR" sz="2800" dirty="0" smtClean="0"/>
            <a:t>H</a:t>
          </a:r>
          <a:r>
            <a:rPr lang="en-US" sz="2800" dirty="0" err="1" smtClean="0"/>
            <a:t>aemorrhages</a:t>
          </a:r>
          <a:endParaRPr lang="tr-TR" sz="2800" dirty="0" smtClean="0"/>
        </a:p>
        <a:p>
          <a:r>
            <a:rPr lang="tr-TR" sz="2800" dirty="0" smtClean="0"/>
            <a:t>S</a:t>
          </a:r>
          <a:r>
            <a:rPr lang="en-US" sz="2800" dirty="0" smtClean="0"/>
            <a:t>kin</a:t>
          </a:r>
          <a:r>
            <a:rPr lang="tr-TR" sz="2800" dirty="0" smtClean="0"/>
            <a:t> </a:t>
          </a:r>
          <a:r>
            <a:rPr lang="en-US" sz="2800" dirty="0" smtClean="0"/>
            <a:t>blemishes</a:t>
          </a:r>
          <a:endParaRPr lang="tr-TR" sz="2800" dirty="0" smtClean="0"/>
        </a:p>
        <a:p>
          <a:r>
            <a:rPr lang="tr-TR" sz="2800" dirty="0" smtClean="0"/>
            <a:t>B</a:t>
          </a:r>
          <a:r>
            <a:rPr lang="en-US" sz="2800" dirty="0" err="1" smtClean="0"/>
            <a:t>roken</a:t>
          </a:r>
          <a:r>
            <a:rPr lang="en-US" sz="2800" dirty="0" smtClean="0"/>
            <a:t> bones</a:t>
          </a:r>
          <a:endParaRPr lang="tr-TR" sz="2800" dirty="0" smtClean="0"/>
        </a:p>
      </dgm:t>
    </dgm:pt>
    <dgm:pt modelId="{FCCB6832-8936-45A3-A8E4-884160C9F7E3}" type="parTrans" cxnId="{03B79102-B7C4-4467-A922-38A5AEE53834}">
      <dgm:prSet/>
      <dgm:spPr/>
      <dgm:t>
        <a:bodyPr/>
        <a:lstStyle/>
        <a:p>
          <a:endParaRPr lang="tr-TR"/>
        </a:p>
      </dgm:t>
    </dgm:pt>
    <dgm:pt modelId="{EB50E5D8-D7C7-4EF1-AAB1-E9C5F11951A8}" type="sibTrans" cxnId="{03B79102-B7C4-4467-A922-38A5AEE53834}">
      <dgm:prSet/>
      <dgm:spPr/>
      <dgm:t>
        <a:bodyPr/>
        <a:lstStyle/>
        <a:p>
          <a:endParaRPr lang="tr-TR"/>
        </a:p>
      </dgm:t>
    </dgm:pt>
    <dgm:pt modelId="{DD423BCA-ACD4-4376-9EA5-4D1AFBDA42FA}">
      <dgm:prSet phldrT="[Metin]"/>
      <dgm:spPr/>
      <dgm:t>
        <a:bodyPr/>
        <a:lstStyle/>
        <a:p>
          <a:r>
            <a:rPr lang="tr-TR" dirty="0" smtClean="0"/>
            <a:t>H</a:t>
          </a:r>
          <a:r>
            <a:rPr lang="en-US" dirty="0" err="1" smtClean="0"/>
            <a:t>andling</a:t>
          </a:r>
          <a:r>
            <a:rPr lang="en-US" dirty="0" smtClean="0"/>
            <a:t> on the farm</a:t>
          </a:r>
          <a:endParaRPr lang="tr-TR" dirty="0" smtClean="0"/>
        </a:p>
        <a:p>
          <a:r>
            <a:rPr lang="tr-TR" dirty="0" smtClean="0"/>
            <a:t>T</a:t>
          </a:r>
          <a:r>
            <a:rPr lang="en-US" dirty="0" err="1" smtClean="0"/>
            <a:t>ransport</a:t>
          </a:r>
          <a:endParaRPr lang="tr-TR" dirty="0" smtClean="0"/>
        </a:p>
        <a:p>
          <a:r>
            <a:rPr lang="tr-TR" dirty="0" err="1" smtClean="0"/>
            <a:t>Immediately</a:t>
          </a:r>
          <a:r>
            <a:rPr lang="tr-TR" dirty="0" smtClean="0"/>
            <a:t> </a:t>
          </a:r>
          <a:r>
            <a:rPr lang="tr-TR" dirty="0" err="1" smtClean="0"/>
            <a:t>after</a:t>
          </a:r>
          <a:r>
            <a:rPr lang="tr-TR" dirty="0" smtClean="0"/>
            <a:t> </a:t>
          </a:r>
          <a:r>
            <a:rPr lang="en-US" dirty="0" smtClean="0"/>
            <a:t>stunning</a:t>
          </a:r>
          <a:endParaRPr lang="tr-TR" dirty="0" smtClean="0"/>
        </a:p>
      </dgm:t>
    </dgm:pt>
    <dgm:pt modelId="{B6206A47-90C6-48DD-A928-1A81256B77D2}" type="parTrans" cxnId="{9BCB2C14-B9E4-4ECA-8DE7-851A54A86189}">
      <dgm:prSet/>
      <dgm:spPr/>
      <dgm:t>
        <a:bodyPr/>
        <a:lstStyle/>
        <a:p>
          <a:endParaRPr lang="tr-TR"/>
        </a:p>
      </dgm:t>
    </dgm:pt>
    <dgm:pt modelId="{89761D45-C7FF-4671-846B-488F4A3A35E6}" type="sibTrans" cxnId="{9BCB2C14-B9E4-4ECA-8DE7-851A54A86189}">
      <dgm:prSet/>
      <dgm:spPr/>
      <dgm:t>
        <a:bodyPr/>
        <a:lstStyle/>
        <a:p>
          <a:endParaRPr lang="tr-TR"/>
        </a:p>
      </dgm:t>
    </dgm:pt>
    <dgm:pt modelId="{BDDD3F9C-4473-484F-87C2-86D3ACFDC274}" type="pres">
      <dgm:prSet presAssocID="{514EF7E9-6432-4C7F-A583-B5E04AB1BAD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88E4E2F-B54B-4A3F-8982-10EEBBAF46E6}" type="pres">
      <dgm:prSet presAssocID="{AB945B5B-5570-495D-97AC-ACD62F5144E4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EADC036-51B2-4E73-8C63-D634EDAA4124}" type="pres">
      <dgm:prSet presAssocID="{DD423BCA-ACD4-4376-9EA5-4D1AFBDA42FA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BCB2C14-B9E4-4ECA-8DE7-851A54A86189}" srcId="{514EF7E9-6432-4C7F-A583-B5E04AB1BAD4}" destId="{DD423BCA-ACD4-4376-9EA5-4D1AFBDA42FA}" srcOrd="1" destOrd="0" parTransId="{B6206A47-90C6-48DD-A928-1A81256B77D2}" sibTransId="{89761D45-C7FF-4671-846B-488F4A3A35E6}"/>
    <dgm:cxn modelId="{0051C84C-DAD1-4704-ABE4-78C5F2619509}" type="presOf" srcId="{DD423BCA-ACD4-4376-9EA5-4D1AFBDA42FA}" destId="{EEADC036-51B2-4E73-8C63-D634EDAA4124}" srcOrd="0" destOrd="0" presId="urn:microsoft.com/office/officeart/2005/8/layout/arrow5"/>
    <dgm:cxn modelId="{FED9C168-0CF7-48CC-8383-838BA0C3AB9A}" type="presOf" srcId="{514EF7E9-6432-4C7F-A583-B5E04AB1BAD4}" destId="{BDDD3F9C-4473-484F-87C2-86D3ACFDC274}" srcOrd="0" destOrd="0" presId="urn:microsoft.com/office/officeart/2005/8/layout/arrow5"/>
    <dgm:cxn modelId="{03B79102-B7C4-4467-A922-38A5AEE53834}" srcId="{514EF7E9-6432-4C7F-A583-B5E04AB1BAD4}" destId="{AB945B5B-5570-495D-97AC-ACD62F5144E4}" srcOrd="0" destOrd="0" parTransId="{FCCB6832-8936-45A3-A8E4-884160C9F7E3}" sibTransId="{EB50E5D8-D7C7-4EF1-AAB1-E9C5F11951A8}"/>
    <dgm:cxn modelId="{8995B349-4736-4BC7-B5B7-E17DD8C8E56C}" type="presOf" srcId="{AB945B5B-5570-495D-97AC-ACD62F5144E4}" destId="{F88E4E2F-B54B-4A3F-8982-10EEBBAF46E6}" srcOrd="0" destOrd="0" presId="urn:microsoft.com/office/officeart/2005/8/layout/arrow5"/>
    <dgm:cxn modelId="{C3ADAAFB-CC1E-4ECF-91A0-B092472E3E4A}" type="presParOf" srcId="{BDDD3F9C-4473-484F-87C2-86D3ACFDC274}" destId="{F88E4E2F-B54B-4A3F-8982-10EEBBAF46E6}" srcOrd="0" destOrd="0" presId="urn:microsoft.com/office/officeart/2005/8/layout/arrow5"/>
    <dgm:cxn modelId="{CD022A8E-231F-4976-B04E-28A6819B2BF9}" type="presParOf" srcId="{BDDD3F9C-4473-484F-87C2-86D3ACFDC274}" destId="{EEADC036-51B2-4E73-8C63-D634EDAA4124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0C98DAB-EF7F-47E0-9C62-214408EFBEDB}" type="doc">
      <dgm:prSet loTypeId="urn:microsoft.com/office/officeart/2005/8/layout/list1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21682C71-574F-49D4-B560-891344E542F5}">
      <dgm:prSet phldrT="[Metin]"/>
      <dgm:spPr/>
      <dgm:t>
        <a:bodyPr/>
        <a:lstStyle/>
        <a:p>
          <a:r>
            <a:rPr lang="tr-TR" dirty="0" smtClean="0"/>
            <a:t>H</a:t>
          </a:r>
          <a:r>
            <a:rPr lang="en-US" dirty="0" err="1" smtClean="0"/>
            <a:t>orned</a:t>
          </a:r>
          <a:r>
            <a:rPr lang="en-US" dirty="0" smtClean="0"/>
            <a:t> </a:t>
          </a:r>
          <a:r>
            <a:rPr lang="tr-TR" dirty="0" err="1" smtClean="0"/>
            <a:t>animals</a:t>
          </a:r>
          <a:endParaRPr lang="tr-TR" dirty="0"/>
        </a:p>
      </dgm:t>
    </dgm:pt>
    <dgm:pt modelId="{AA61BD0D-ADDB-40C3-B99E-D7B9607624DD}" type="parTrans" cxnId="{6A23383D-8F28-4BE4-9953-4F8F13798EB8}">
      <dgm:prSet/>
      <dgm:spPr/>
      <dgm:t>
        <a:bodyPr/>
        <a:lstStyle/>
        <a:p>
          <a:endParaRPr lang="tr-TR"/>
        </a:p>
      </dgm:t>
    </dgm:pt>
    <dgm:pt modelId="{DA1F3535-EE84-4B75-BEC6-852E874228A3}" type="sibTrans" cxnId="{6A23383D-8F28-4BE4-9953-4F8F13798EB8}">
      <dgm:prSet/>
      <dgm:spPr/>
      <dgm:t>
        <a:bodyPr/>
        <a:lstStyle/>
        <a:p>
          <a:endParaRPr lang="tr-TR"/>
        </a:p>
      </dgm:t>
    </dgm:pt>
    <dgm:pt modelId="{BD8DDAE4-59EB-49D6-B032-357311BE9FE1}">
      <dgm:prSet phldrT="[Metin]"/>
      <dgm:spPr/>
      <dgm:t>
        <a:bodyPr/>
        <a:lstStyle/>
        <a:p>
          <a:r>
            <a:rPr lang="tr-TR" dirty="0" err="1" smtClean="0"/>
            <a:t>Inappropriate</a:t>
          </a:r>
          <a:r>
            <a:rPr lang="tr-TR" dirty="0" smtClean="0"/>
            <a:t> </a:t>
          </a:r>
          <a:r>
            <a:rPr lang="tr-TR" dirty="0" err="1" smtClean="0"/>
            <a:t>use</a:t>
          </a:r>
          <a:r>
            <a:rPr lang="tr-TR" dirty="0" smtClean="0"/>
            <a:t> of </a:t>
          </a:r>
          <a:r>
            <a:rPr lang="tr-TR" dirty="0" err="1" smtClean="0"/>
            <a:t>sticks</a:t>
          </a:r>
          <a:endParaRPr lang="tr-TR" dirty="0"/>
        </a:p>
      </dgm:t>
    </dgm:pt>
    <dgm:pt modelId="{C09F037A-FE32-4A70-BA95-57C28E4CD1BA}" type="parTrans" cxnId="{EB352779-24A7-46D3-B288-496F64C2F0EA}">
      <dgm:prSet/>
      <dgm:spPr/>
      <dgm:t>
        <a:bodyPr/>
        <a:lstStyle/>
        <a:p>
          <a:endParaRPr lang="tr-TR"/>
        </a:p>
      </dgm:t>
    </dgm:pt>
    <dgm:pt modelId="{C3A9F0D7-B322-42BB-8BEA-9021CFA4F126}" type="sibTrans" cxnId="{EB352779-24A7-46D3-B288-496F64C2F0EA}">
      <dgm:prSet/>
      <dgm:spPr/>
      <dgm:t>
        <a:bodyPr/>
        <a:lstStyle/>
        <a:p>
          <a:endParaRPr lang="tr-TR"/>
        </a:p>
      </dgm:t>
    </dgm:pt>
    <dgm:pt modelId="{34EE7F74-D8BB-4524-BB26-0634B1BD1F48}">
      <dgm:prSet/>
      <dgm:spPr/>
      <dgm:t>
        <a:bodyPr/>
        <a:lstStyle/>
        <a:p>
          <a:r>
            <a:rPr lang="tr-TR" dirty="0" smtClean="0"/>
            <a:t>Tr</a:t>
          </a:r>
          <a:r>
            <a:rPr lang="en-US" dirty="0" err="1" smtClean="0"/>
            <a:t>ying</a:t>
          </a:r>
          <a:r>
            <a:rPr lang="en-US" dirty="0" smtClean="0"/>
            <a:t> to move animals too quickly</a:t>
          </a:r>
          <a:endParaRPr lang="tr-TR" dirty="0"/>
        </a:p>
      </dgm:t>
    </dgm:pt>
    <dgm:pt modelId="{EC012AAD-EF98-4979-9B6A-704639A870A7}" type="parTrans" cxnId="{D6496399-FD38-4C9B-A9CF-8A523552F600}">
      <dgm:prSet/>
      <dgm:spPr/>
      <dgm:t>
        <a:bodyPr/>
        <a:lstStyle/>
        <a:p>
          <a:endParaRPr lang="tr-TR"/>
        </a:p>
      </dgm:t>
    </dgm:pt>
    <dgm:pt modelId="{A34E16DF-57F2-4B2F-9A9A-1E76173D6700}" type="sibTrans" cxnId="{D6496399-FD38-4C9B-A9CF-8A523552F600}">
      <dgm:prSet/>
      <dgm:spPr/>
      <dgm:t>
        <a:bodyPr/>
        <a:lstStyle/>
        <a:p>
          <a:endParaRPr lang="tr-TR"/>
        </a:p>
      </dgm:t>
    </dgm:pt>
    <dgm:pt modelId="{D7033A99-E26B-4866-95DB-3F392E0097A9}">
      <dgm:prSet/>
      <dgm:spPr/>
      <dgm:t>
        <a:bodyPr/>
        <a:lstStyle/>
        <a:p>
          <a:r>
            <a:rPr lang="en-US" dirty="0" smtClean="0"/>
            <a:t> Too high or too low a stocking</a:t>
          </a:r>
          <a:endParaRPr lang="tr-TR" dirty="0"/>
        </a:p>
      </dgm:t>
    </dgm:pt>
    <dgm:pt modelId="{9C1D3450-C902-4DDA-8AC7-8D5F2E476421}" type="parTrans" cxnId="{5D7A72C1-1EDC-495C-8AE3-3EC030F7C123}">
      <dgm:prSet/>
      <dgm:spPr/>
      <dgm:t>
        <a:bodyPr/>
        <a:lstStyle/>
        <a:p>
          <a:endParaRPr lang="tr-TR"/>
        </a:p>
      </dgm:t>
    </dgm:pt>
    <dgm:pt modelId="{FC5DBA7E-9B9E-47F5-8612-885FADBC11AD}" type="sibTrans" cxnId="{5D7A72C1-1EDC-495C-8AE3-3EC030F7C123}">
      <dgm:prSet/>
      <dgm:spPr/>
      <dgm:t>
        <a:bodyPr/>
        <a:lstStyle/>
        <a:p>
          <a:endParaRPr lang="tr-TR"/>
        </a:p>
      </dgm:t>
    </dgm:pt>
    <dgm:pt modelId="{7446B593-FF4F-4A05-87FA-6C21AD8EFD73}">
      <dgm:prSet/>
      <dgm:spPr/>
      <dgm:t>
        <a:bodyPr/>
        <a:lstStyle/>
        <a:p>
          <a:r>
            <a:rPr lang="tr-TR" dirty="0" err="1" smtClean="0"/>
            <a:t>Mixing</a:t>
          </a:r>
          <a:r>
            <a:rPr lang="tr-TR" dirty="0" smtClean="0"/>
            <a:t> </a:t>
          </a:r>
          <a:r>
            <a:rPr lang="tr-TR" dirty="0" err="1" smtClean="0"/>
            <a:t>animals</a:t>
          </a:r>
          <a:endParaRPr lang="tr-TR" dirty="0"/>
        </a:p>
      </dgm:t>
    </dgm:pt>
    <dgm:pt modelId="{94CF8026-DD56-4A10-BDFF-56A2DE3AF660}" type="parTrans" cxnId="{01AB929D-88FF-479D-BFBF-07908CB87250}">
      <dgm:prSet/>
      <dgm:spPr/>
      <dgm:t>
        <a:bodyPr/>
        <a:lstStyle/>
        <a:p>
          <a:endParaRPr lang="tr-TR"/>
        </a:p>
      </dgm:t>
    </dgm:pt>
    <dgm:pt modelId="{745D51EB-2CD1-4325-8CFC-B995D6400E74}" type="sibTrans" cxnId="{01AB929D-88FF-479D-BFBF-07908CB87250}">
      <dgm:prSet/>
      <dgm:spPr/>
      <dgm:t>
        <a:bodyPr/>
        <a:lstStyle/>
        <a:p>
          <a:endParaRPr lang="tr-TR"/>
        </a:p>
      </dgm:t>
    </dgm:pt>
    <dgm:pt modelId="{2564BE39-DBA1-4CE7-86CF-66E20866EDA4}" type="pres">
      <dgm:prSet presAssocID="{80C98DAB-EF7F-47E0-9C62-214408EFBED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82DEE8C-DE6F-414A-8298-926F1A22BB02}" type="pres">
      <dgm:prSet presAssocID="{34EE7F74-D8BB-4524-BB26-0634B1BD1F48}" presName="parentLin" presStyleCnt="0"/>
      <dgm:spPr/>
    </dgm:pt>
    <dgm:pt modelId="{922604FE-89D5-4439-8B38-FF4EEBC6D726}" type="pres">
      <dgm:prSet presAssocID="{34EE7F74-D8BB-4524-BB26-0634B1BD1F48}" presName="parentLeftMargin" presStyleLbl="node1" presStyleIdx="0" presStyleCnt="5"/>
      <dgm:spPr/>
      <dgm:t>
        <a:bodyPr/>
        <a:lstStyle/>
        <a:p>
          <a:endParaRPr lang="tr-TR"/>
        </a:p>
      </dgm:t>
    </dgm:pt>
    <dgm:pt modelId="{7B6F3779-AD46-43BC-8CDD-9F6C74EC9B01}" type="pres">
      <dgm:prSet presAssocID="{34EE7F74-D8BB-4524-BB26-0634B1BD1F48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35E5486-5737-4DBA-AE2F-24014E4BCBE9}" type="pres">
      <dgm:prSet presAssocID="{34EE7F74-D8BB-4524-BB26-0634B1BD1F48}" presName="negativeSpace" presStyleCnt="0"/>
      <dgm:spPr/>
    </dgm:pt>
    <dgm:pt modelId="{97D0C8A0-D8A6-42DD-9FFE-734DFCB6D912}" type="pres">
      <dgm:prSet presAssocID="{34EE7F74-D8BB-4524-BB26-0634B1BD1F48}" presName="childText" presStyleLbl="conFgAcc1" presStyleIdx="0" presStyleCnt="5">
        <dgm:presLayoutVars>
          <dgm:bulletEnabled val="1"/>
        </dgm:presLayoutVars>
      </dgm:prSet>
      <dgm:spPr/>
    </dgm:pt>
    <dgm:pt modelId="{18E441F1-D56B-4516-B03E-89BFBE1158EF}" type="pres">
      <dgm:prSet presAssocID="{A34E16DF-57F2-4B2F-9A9A-1E76173D6700}" presName="spaceBetweenRectangles" presStyleCnt="0"/>
      <dgm:spPr/>
    </dgm:pt>
    <dgm:pt modelId="{415080C0-F316-4340-ACB4-A9A1A220AA08}" type="pres">
      <dgm:prSet presAssocID="{D7033A99-E26B-4866-95DB-3F392E0097A9}" presName="parentLin" presStyleCnt="0"/>
      <dgm:spPr/>
    </dgm:pt>
    <dgm:pt modelId="{2B02953C-0204-426E-BB4E-63F11DA39E1E}" type="pres">
      <dgm:prSet presAssocID="{D7033A99-E26B-4866-95DB-3F392E0097A9}" presName="parentLeftMargin" presStyleLbl="node1" presStyleIdx="0" presStyleCnt="5"/>
      <dgm:spPr/>
      <dgm:t>
        <a:bodyPr/>
        <a:lstStyle/>
        <a:p>
          <a:endParaRPr lang="tr-TR"/>
        </a:p>
      </dgm:t>
    </dgm:pt>
    <dgm:pt modelId="{01FC261B-504F-4237-A357-EF08BCA95E0D}" type="pres">
      <dgm:prSet presAssocID="{D7033A99-E26B-4866-95DB-3F392E0097A9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405EABF-15AA-445C-90AE-9D5C3C2B8CFC}" type="pres">
      <dgm:prSet presAssocID="{D7033A99-E26B-4866-95DB-3F392E0097A9}" presName="negativeSpace" presStyleCnt="0"/>
      <dgm:spPr/>
    </dgm:pt>
    <dgm:pt modelId="{2FE5206A-DDFD-44CE-AA10-C7027788ED49}" type="pres">
      <dgm:prSet presAssocID="{D7033A99-E26B-4866-95DB-3F392E0097A9}" presName="childText" presStyleLbl="conFgAcc1" presStyleIdx="1" presStyleCnt="5">
        <dgm:presLayoutVars>
          <dgm:bulletEnabled val="1"/>
        </dgm:presLayoutVars>
      </dgm:prSet>
      <dgm:spPr/>
    </dgm:pt>
    <dgm:pt modelId="{A214F98A-592B-48C8-B116-37145848A7AF}" type="pres">
      <dgm:prSet presAssocID="{FC5DBA7E-9B9E-47F5-8612-885FADBC11AD}" presName="spaceBetweenRectangles" presStyleCnt="0"/>
      <dgm:spPr/>
    </dgm:pt>
    <dgm:pt modelId="{541F6967-2A03-4CFF-85CB-DBE9ADAF785C}" type="pres">
      <dgm:prSet presAssocID="{21682C71-574F-49D4-B560-891344E542F5}" presName="parentLin" presStyleCnt="0"/>
      <dgm:spPr/>
    </dgm:pt>
    <dgm:pt modelId="{43D1DD05-C51B-4F1D-A698-65E5781A94B4}" type="pres">
      <dgm:prSet presAssocID="{21682C71-574F-49D4-B560-891344E542F5}" presName="parentLeftMargin" presStyleLbl="node1" presStyleIdx="1" presStyleCnt="5"/>
      <dgm:spPr/>
      <dgm:t>
        <a:bodyPr/>
        <a:lstStyle/>
        <a:p>
          <a:endParaRPr lang="tr-TR"/>
        </a:p>
      </dgm:t>
    </dgm:pt>
    <dgm:pt modelId="{CE14C925-9783-4C68-AF1D-1851BEF4DE8C}" type="pres">
      <dgm:prSet presAssocID="{21682C71-574F-49D4-B560-891344E542F5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2A26EA5-D904-4B2D-9D23-35723A74BE21}" type="pres">
      <dgm:prSet presAssocID="{21682C71-574F-49D4-B560-891344E542F5}" presName="negativeSpace" presStyleCnt="0"/>
      <dgm:spPr/>
    </dgm:pt>
    <dgm:pt modelId="{7303E308-D34C-4935-A4B0-655A8ED11D5E}" type="pres">
      <dgm:prSet presAssocID="{21682C71-574F-49D4-B560-891344E542F5}" presName="childText" presStyleLbl="conFgAcc1" presStyleIdx="2" presStyleCnt="5">
        <dgm:presLayoutVars>
          <dgm:bulletEnabled val="1"/>
        </dgm:presLayoutVars>
      </dgm:prSet>
      <dgm:spPr/>
    </dgm:pt>
    <dgm:pt modelId="{3557FCF9-3672-431F-BDF2-B44985FE149D}" type="pres">
      <dgm:prSet presAssocID="{DA1F3535-EE84-4B75-BEC6-852E874228A3}" presName="spaceBetweenRectangles" presStyleCnt="0"/>
      <dgm:spPr/>
    </dgm:pt>
    <dgm:pt modelId="{C54DF6CE-BE6A-4650-A512-ECA52A8513C7}" type="pres">
      <dgm:prSet presAssocID="{BD8DDAE4-59EB-49D6-B032-357311BE9FE1}" presName="parentLin" presStyleCnt="0"/>
      <dgm:spPr/>
    </dgm:pt>
    <dgm:pt modelId="{F4F5F722-743C-47A6-AF20-52822F823825}" type="pres">
      <dgm:prSet presAssocID="{BD8DDAE4-59EB-49D6-B032-357311BE9FE1}" presName="parentLeftMargin" presStyleLbl="node1" presStyleIdx="2" presStyleCnt="5"/>
      <dgm:spPr/>
      <dgm:t>
        <a:bodyPr/>
        <a:lstStyle/>
        <a:p>
          <a:endParaRPr lang="tr-TR"/>
        </a:p>
      </dgm:t>
    </dgm:pt>
    <dgm:pt modelId="{A5F70DBE-8A87-46A8-B03E-230BF1A369D7}" type="pres">
      <dgm:prSet presAssocID="{BD8DDAE4-59EB-49D6-B032-357311BE9FE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5600AD1-1912-46A4-9450-43CD0B077BC9}" type="pres">
      <dgm:prSet presAssocID="{BD8DDAE4-59EB-49D6-B032-357311BE9FE1}" presName="negativeSpace" presStyleCnt="0"/>
      <dgm:spPr/>
    </dgm:pt>
    <dgm:pt modelId="{777A82B3-A049-4968-89AE-95EED3FB38A1}" type="pres">
      <dgm:prSet presAssocID="{BD8DDAE4-59EB-49D6-B032-357311BE9FE1}" presName="childText" presStyleLbl="conFgAcc1" presStyleIdx="3" presStyleCnt="5">
        <dgm:presLayoutVars>
          <dgm:bulletEnabled val="1"/>
        </dgm:presLayoutVars>
      </dgm:prSet>
      <dgm:spPr/>
    </dgm:pt>
    <dgm:pt modelId="{0AF7A348-76EB-48D8-AD43-318F7DDDD6C7}" type="pres">
      <dgm:prSet presAssocID="{C3A9F0D7-B322-42BB-8BEA-9021CFA4F126}" presName="spaceBetweenRectangles" presStyleCnt="0"/>
      <dgm:spPr/>
    </dgm:pt>
    <dgm:pt modelId="{D163267B-EFFF-44E9-96AB-690C672CD8BF}" type="pres">
      <dgm:prSet presAssocID="{7446B593-FF4F-4A05-87FA-6C21AD8EFD73}" presName="parentLin" presStyleCnt="0"/>
      <dgm:spPr/>
    </dgm:pt>
    <dgm:pt modelId="{467EECB4-5427-4129-91FA-85FB0C8232A3}" type="pres">
      <dgm:prSet presAssocID="{7446B593-FF4F-4A05-87FA-6C21AD8EFD73}" presName="parentLeftMargin" presStyleLbl="node1" presStyleIdx="3" presStyleCnt="5"/>
      <dgm:spPr/>
      <dgm:t>
        <a:bodyPr/>
        <a:lstStyle/>
        <a:p>
          <a:endParaRPr lang="tr-TR"/>
        </a:p>
      </dgm:t>
    </dgm:pt>
    <dgm:pt modelId="{D10C1573-D6AD-4729-98CB-FA25D073A044}" type="pres">
      <dgm:prSet presAssocID="{7446B593-FF4F-4A05-87FA-6C21AD8EFD73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2105232-314D-4514-8E5C-09C6AAF35E3C}" type="pres">
      <dgm:prSet presAssocID="{7446B593-FF4F-4A05-87FA-6C21AD8EFD73}" presName="negativeSpace" presStyleCnt="0"/>
      <dgm:spPr/>
    </dgm:pt>
    <dgm:pt modelId="{4E467385-7843-4666-A6B6-5E14F7190CCB}" type="pres">
      <dgm:prSet presAssocID="{7446B593-FF4F-4A05-87FA-6C21AD8EFD73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D6496399-FD38-4C9B-A9CF-8A523552F600}" srcId="{80C98DAB-EF7F-47E0-9C62-214408EFBEDB}" destId="{34EE7F74-D8BB-4524-BB26-0634B1BD1F48}" srcOrd="0" destOrd="0" parTransId="{EC012AAD-EF98-4979-9B6A-704639A870A7}" sibTransId="{A34E16DF-57F2-4B2F-9A9A-1E76173D6700}"/>
    <dgm:cxn modelId="{A50C20B0-BBB0-4838-BB22-647685EE7654}" type="presOf" srcId="{21682C71-574F-49D4-B560-891344E542F5}" destId="{CE14C925-9783-4C68-AF1D-1851BEF4DE8C}" srcOrd="1" destOrd="0" presId="urn:microsoft.com/office/officeart/2005/8/layout/list1"/>
    <dgm:cxn modelId="{614D3B50-BAFA-41DC-85C7-52AFF2FC3417}" type="presOf" srcId="{7446B593-FF4F-4A05-87FA-6C21AD8EFD73}" destId="{D10C1573-D6AD-4729-98CB-FA25D073A044}" srcOrd="1" destOrd="0" presId="urn:microsoft.com/office/officeart/2005/8/layout/list1"/>
    <dgm:cxn modelId="{C6BB3B04-FB00-4854-B1EB-21F6CA3EFC14}" type="presOf" srcId="{21682C71-574F-49D4-B560-891344E542F5}" destId="{43D1DD05-C51B-4F1D-A698-65E5781A94B4}" srcOrd="0" destOrd="0" presId="urn:microsoft.com/office/officeart/2005/8/layout/list1"/>
    <dgm:cxn modelId="{82D32162-3A20-4093-92D1-453CFAE5D235}" type="presOf" srcId="{BD8DDAE4-59EB-49D6-B032-357311BE9FE1}" destId="{F4F5F722-743C-47A6-AF20-52822F823825}" srcOrd="0" destOrd="0" presId="urn:microsoft.com/office/officeart/2005/8/layout/list1"/>
    <dgm:cxn modelId="{E065E453-E5B2-48D6-889D-6FEB68744A09}" type="presOf" srcId="{D7033A99-E26B-4866-95DB-3F392E0097A9}" destId="{01FC261B-504F-4237-A357-EF08BCA95E0D}" srcOrd="1" destOrd="0" presId="urn:microsoft.com/office/officeart/2005/8/layout/list1"/>
    <dgm:cxn modelId="{EB352779-24A7-46D3-B288-496F64C2F0EA}" srcId="{80C98DAB-EF7F-47E0-9C62-214408EFBEDB}" destId="{BD8DDAE4-59EB-49D6-B032-357311BE9FE1}" srcOrd="3" destOrd="0" parTransId="{C09F037A-FE32-4A70-BA95-57C28E4CD1BA}" sibTransId="{C3A9F0D7-B322-42BB-8BEA-9021CFA4F126}"/>
    <dgm:cxn modelId="{245E6A8E-6C41-405D-B5C9-D94B22D08247}" type="presOf" srcId="{7446B593-FF4F-4A05-87FA-6C21AD8EFD73}" destId="{467EECB4-5427-4129-91FA-85FB0C8232A3}" srcOrd="0" destOrd="0" presId="urn:microsoft.com/office/officeart/2005/8/layout/list1"/>
    <dgm:cxn modelId="{01AB929D-88FF-479D-BFBF-07908CB87250}" srcId="{80C98DAB-EF7F-47E0-9C62-214408EFBEDB}" destId="{7446B593-FF4F-4A05-87FA-6C21AD8EFD73}" srcOrd="4" destOrd="0" parTransId="{94CF8026-DD56-4A10-BDFF-56A2DE3AF660}" sibTransId="{745D51EB-2CD1-4325-8CFC-B995D6400E74}"/>
    <dgm:cxn modelId="{13CE8BA5-2915-4B02-905A-CBAD4403444D}" type="presOf" srcId="{D7033A99-E26B-4866-95DB-3F392E0097A9}" destId="{2B02953C-0204-426E-BB4E-63F11DA39E1E}" srcOrd="0" destOrd="0" presId="urn:microsoft.com/office/officeart/2005/8/layout/list1"/>
    <dgm:cxn modelId="{DB255F7F-8FF0-4294-9909-00BAF18D331C}" type="presOf" srcId="{BD8DDAE4-59EB-49D6-B032-357311BE9FE1}" destId="{A5F70DBE-8A87-46A8-B03E-230BF1A369D7}" srcOrd="1" destOrd="0" presId="urn:microsoft.com/office/officeart/2005/8/layout/list1"/>
    <dgm:cxn modelId="{DDA275FE-2CDC-4DDC-8AD2-EB2925510A5C}" type="presOf" srcId="{34EE7F74-D8BB-4524-BB26-0634B1BD1F48}" destId="{7B6F3779-AD46-43BC-8CDD-9F6C74EC9B01}" srcOrd="1" destOrd="0" presId="urn:microsoft.com/office/officeart/2005/8/layout/list1"/>
    <dgm:cxn modelId="{9426838E-F964-4DEC-A543-222D1A8F26D8}" type="presOf" srcId="{80C98DAB-EF7F-47E0-9C62-214408EFBEDB}" destId="{2564BE39-DBA1-4CE7-86CF-66E20866EDA4}" srcOrd="0" destOrd="0" presId="urn:microsoft.com/office/officeart/2005/8/layout/list1"/>
    <dgm:cxn modelId="{9A5B15B0-CCE7-44AA-8B41-D4BD7130DF11}" type="presOf" srcId="{34EE7F74-D8BB-4524-BB26-0634B1BD1F48}" destId="{922604FE-89D5-4439-8B38-FF4EEBC6D726}" srcOrd="0" destOrd="0" presId="urn:microsoft.com/office/officeart/2005/8/layout/list1"/>
    <dgm:cxn modelId="{6A23383D-8F28-4BE4-9953-4F8F13798EB8}" srcId="{80C98DAB-EF7F-47E0-9C62-214408EFBEDB}" destId="{21682C71-574F-49D4-B560-891344E542F5}" srcOrd="2" destOrd="0" parTransId="{AA61BD0D-ADDB-40C3-B99E-D7B9607624DD}" sibTransId="{DA1F3535-EE84-4B75-BEC6-852E874228A3}"/>
    <dgm:cxn modelId="{5D7A72C1-1EDC-495C-8AE3-3EC030F7C123}" srcId="{80C98DAB-EF7F-47E0-9C62-214408EFBEDB}" destId="{D7033A99-E26B-4866-95DB-3F392E0097A9}" srcOrd="1" destOrd="0" parTransId="{9C1D3450-C902-4DDA-8AC7-8D5F2E476421}" sibTransId="{FC5DBA7E-9B9E-47F5-8612-885FADBC11AD}"/>
    <dgm:cxn modelId="{1A4DDEB4-ED34-4AD0-B363-24D1224D7D99}" type="presParOf" srcId="{2564BE39-DBA1-4CE7-86CF-66E20866EDA4}" destId="{A82DEE8C-DE6F-414A-8298-926F1A22BB02}" srcOrd="0" destOrd="0" presId="urn:microsoft.com/office/officeart/2005/8/layout/list1"/>
    <dgm:cxn modelId="{10196E09-A4BF-40F9-86EE-688AB529667D}" type="presParOf" srcId="{A82DEE8C-DE6F-414A-8298-926F1A22BB02}" destId="{922604FE-89D5-4439-8B38-FF4EEBC6D726}" srcOrd="0" destOrd="0" presId="urn:microsoft.com/office/officeart/2005/8/layout/list1"/>
    <dgm:cxn modelId="{028DB8DE-19E8-448C-A9E4-2DA28BE923C9}" type="presParOf" srcId="{A82DEE8C-DE6F-414A-8298-926F1A22BB02}" destId="{7B6F3779-AD46-43BC-8CDD-9F6C74EC9B01}" srcOrd="1" destOrd="0" presId="urn:microsoft.com/office/officeart/2005/8/layout/list1"/>
    <dgm:cxn modelId="{D05ECDCE-3DB9-495E-93D9-303993BD3C09}" type="presParOf" srcId="{2564BE39-DBA1-4CE7-86CF-66E20866EDA4}" destId="{E35E5486-5737-4DBA-AE2F-24014E4BCBE9}" srcOrd="1" destOrd="0" presId="urn:microsoft.com/office/officeart/2005/8/layout/list1"/>
    <dgm:cxn modelId="{4E16D859-E65A-4078-AD99-5D0CE41C4E39}" type="presParOf" srcId="{2564BE39-DBA1-4CE7-86CF-66E20866EDA4}" destId="{97D0C8A0-D8A6-42DD-9FFE-734DFCB6D912}" srcOrd="2" destOrd="0" presId="urn:microsoft.com/office/officeart/2005/8/layout/list1"/>
    <dgm:cxn modelId="{3D32683F-D2F1-4DBF-A682-AF20ED19FCAA}" type="presParOf" srcId="{2564BE39-DBA1-4CE7-86CF-66E20866EDA4}" destId="{18E441F1-D56B-4516-B03E-89BFBE1158EF}" srcOrd="3" destOrd="0" presId="urn:microsoft.com/office/officeart/2005/8/layout/list1"/>
    <dgm:cxn modelId="{BA592F53-6F1E-4E51-96E2-12B1475396FA}" type="presParOf" srcId="{2564BE39-DBA1-4CE7-86CF-66E20866EDA4}" destId="{415080C0-F316-4340-ACB4-A9A1A220AA08}" srcOrd="4" destOrd="0" presId="urn:microsoft.com/office/officeart/2005/8/layout/list1"/>
    <dgm:cxn modelId="{BC42B9E1-C137-45B0-A051-5A84AC37E12D}" type="presParOf" srcId="{415080C0-F316-4340-ACB4-A9A1A220AA08}" destId="{2B02953C-0204-426E-BB4E-63F11DA39E1E}" srcOrd="0" destOrd="0" presId="urn:microsoft.com/office/officeart/2005/8/layout/list1"/>
    <dgm:cxn modelId="{789AF03C-DC31-475D-8BCC-6FF5F398159F}" type="presParOf" srcId="{415080C0-F316-4340-ACB4-A9A1A220AA08}" destId="{01FC261B-504F-4237-A357-EF08BCA95E0D}" srcOrd="1" destOrd="0" presId="urn:microsoft.com/office/officeart/2005/8/layout/list1"/>
    <dgm:cxn modelId="{C5CE1C5A-28B4-4232-96DC-8EA4EA097218}" type="presParOf" srcId="{2564BE39-DBA1-4CE7-86CF-66E20866EDA4}" destId="{0405EABF-15AA-445C-90AE-9D5C3C2B8CFC}" srcOrd="5" destOrd="0" presId="urn:microsoft.com/office/officeart/2005/8/layout/list1"/>
    <dgm:cxn modelId="{F0CC400F-429B-4EB8-9A8D-38C7534AE446}" type="presParOf" srcId="{2564BE39-DBA1-4CE7-86CF-66E20866EDA4}" destId="{2FE5206A-DDFD-44CE-AA10-C7027788ED49}" srcOrd="6" destOrd="0" presId="urn:microsoft.com/office/officeart/2005/8/layout/list1"/>
    <dgm:cxn modelId="{66E9766A-9C06-45E9-8CE4-36C79A40187F}" type="presParOf" srcId="{2564BE39-DBA1-4CE7-86CF-66E20866EDA4}" destId="{A214F98A-592B-48C8-B116-37145848A7AF}" srcOrd="7" destOrd="0" presId="urn:microsoft.com/office/officeart/2005/8/layout/list1"/>
    <dgm:cxn modelId="{128C003F-47CE-439D-8A6F-6F3EDE27FAEF}" type="presParOf" srcId="{2564BE39-DBA1-4CE7-86CF-66E20866EDA4}" destId="{541F6967-2A03-4CFF-85CB-DBE9ADAF785C}" srcOrd="8" destOrd="0" presId="urn:microsoft.com/office/officeart/2005/8/layout/list1"/>
    <dgm:cxn modelId="{812594AF-C05D-46E2-9337-E284325F0B92}" type="presParOf" srcId="{541F6967-2A03-4CFF-85CB-DBE9ADAF785C}" destId="{43D1DD05-C51B-4F1D-A698-65E5781A94B4}" srcOrd="0" destOrd="0" presId="urn:microsoft.com/office/officeart/2005/8/layout/list1"/>
    <dgm:cxn modelId="{8DFDAF1E-D670-4280-867E-349B67E050A9}" type="presParOf" srcId="{541F6967-2A03-4CFF-85CB-DBE9ADAF785C}" destId="{CE14C925-9783-4C68-AF1D-1851BEF4DE8C}" srcOrd="1" destOrd="0" presId="urn:microsoft.com/office/officeart/2005/8/layout/list1"/>
    <dgm:cxn modelId="{324DEAE7-C3BA-4A49-AE50-4EC40DB7B85C}" type="presParOf" srcId="{2564BE39-DBA1-4CE7-86CF-66E20866EDA4}" destId="{82A26EA5-D904-4B2D-9D23-35723A74BE21}" srcOrd="9" destOrd="0" presId="urn:microsoft.com/office/officeart/2005/8/layout/list1"/>
    <dgm:cxn modelId="{DA164A1F-D966-4F70-A0EF-E77249B831F6}" type="presParOf" srcId="{2564BE39-DBA1-4CE7-86CF-66E20866EDA4}" destId="{7303E308-D34C-4935-A4B0-655A8ED11D5E}" srcOrd="10" destOrd="0" presId="urn:microsoft.com/office/officeart/2005/8/layout/list1"/>
    <dgm:cxn modelId="{BAAC4002-9AE9-49B0-B035-679C253B92EB}" type="presParOf" srcId="{2564BE39-DBA1-4CE7-86CF-66E20866EDA4}" destId="{3557FCF9-3672-431F-BDF2-B44985FE149D}" srcOrd="11" destOrd="0" presId="urn:microsoft.com/office/officeart/2005/8/layout/list1"/>
    <dgm:cxn modelId="{432732A5-3F1B-4E3B-8DA6-D8CB2ED66939}" type="presParOf" srcId="{2564BE39-DBA1-4CE7-86CF-66E20866EDA4}" destId="{C54DF6CE-BE6A-4650-A512-ECA52A8513C7}" srcOrd="12" destOrd="0" presId="urn:microsoft.com/office/officeart/2005/8/layout/list1"/>
    <dgm:cxn modelId="{23AEFEDE-D723-4A11-972E-718F36870853}" type="presParOf" srcId="{C54DF6CE-BE6A-4650-A512-ECA52A8513C7}" destId="{F4F5F722-743C-47A6-AF20-52822F823825}" srcOrd="0" destOrd="0" presId="urn:microsoft.com/office/officeart/2005/8/layout/list1"/>
    <dgm:cxn modelId="{2ECAC013-4EDF-40AE-930E-97288C0FCB24}" type="presParOf" srcId="{C54DF6CE-BE6A-4650-A512-ECA52A8513C7}" destId="{A5F70DBE-8A87-46A8-B03E-230BF1A369D7}" srcOrd="1" destOrd="0" presId="urn:microsoft.com/office/officeart/2005/8/layout/list1"/>
    <dgm:cxn modelId="{9D2A4982-FF57-4C3D-AD4D-88A6C8B2C01E}" type="presParOf" srcId="{2564BE39-DBA1-4CE7-86CF-66E20866EDA4}" destId="{25600AD1-1912-46A4-9450-43CD0B077BC9}" srcOrd="13" destOrd="0" presId="urn:microsoft.com/office/officeart/2005/8/layout/list1"/>
    <dgm:cxn modelId="{F48B7E37-5003-4952-8C75-D3B28D1E8CEC}" type="presParOf" srcId="{2564BE39-DBA1-4CE7-86CF-66E20866EDA4}" destId="{777A82B3-A049-4968-89AE-95EED3FB38A1}" srcOrd="14" destOrd="0" presId="urn:microsoft.com/office/officeart/2005/8/layout/list1"/>
    <dgm:cxn modelId="{5A1900FF-62F0-4AE5-8283-BAD9759D4826}" type="presParOf" srcId="{2564BE39-DBA1-4CE7-86CF-66E20866EDA4}" destId="{0AF7A348-76EB-48D8-AD43-318F7DDDD6C7}" srcOrd="15" destOrd="0" presId="urn:microsoft.com/office/officeart/2005/8/layout/list1"/>
    <dgm:cxn modelId="{00CD8A31-A8A0-41D0-BB27-6F34DB81ED14}" type="presParOf" srcId="{2564BE39-DBA1-4CE7-86CF-66E20866EDA4}" destId="{D163267B-EFFF-44E9-96AB-690C672CD8BF}" srcOrd="16" destOrd="0" presId="urn:microsoft.com/office/officeart/2005/8/layout/list1"/>
    <dgm:cxn modelId="{A5B1F949-6A71-4B08-971C-1BE3DB2612F0}" type="presParOf" srcId="{D163267B-EFFF-44E9-96AB-690C672CD8BF}" destId="{467EECB4-5427-4129-91FA-85FB0C8232A3}" srcOrd="0" destOrd="0" presId="urn:microsoft.com/office/officeart/2005/8/layout/list1"/>
    <dgm:cxn modelId="{628B0AF3-C88B-455F-A28B-BE9F3DC1BF52}" type="presParOf" srcId="{D163267B-EFFF-44E9-96AB-690C672CD8BF}" destId="{D10C1573-D6AD-4729-98CB-FA25D073A044}" srcOrd="1" destOrd="0" presId="urn:microsoft.com/office/officeart/2005/8/layout/list1"/>
    <dgm:cxn modelId="{8D19A92E-CB46-4B7C-9FDB-257445E3545C}" type="presParOf" srcId="{2564BE39-DBA1-4CE7-86CF-66E20866EDA4}" destId="{A2105232-314D-4514-8E5C-09C6AAF35E3C}" srcOrd="17" destOrd="0" presId="urn:microsoft.com/office/officeart/2005/8/layout/list1"/>
    <dgm:cxn modelId="{9FF23F35-4893-4FD8-9C30-D811FA47D03F}" type="presParOf" srcId="{2564BE39-DBA1-4CE7-86CF-66E20866EDA4}" destId="{4E467385-7843-4666-A6B6-5E14F7190CCB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77C4FE-F120-44C5-9676-CD4D2BE825FC}">
      <dsp:nvSpPr>
        <dsp:cNvPr id="0" name=""/>
        <dsp:cNvSpPr/>
      </dsp:nvSpPr>
      <dsp:spPr>
        <a:xfrm>
          <a:off x="1094093" y="970"/>
          <a:ext cx="3035200" cy="2428160"/>
        </a:xfrm>
        <a:prstGeom prst="rect">
          <a:avLst/>
        </a:prstGeom>
        <a:gradFill rotWithShape="0">
          <a:gsLst>
            <a:gs pos="0">
              <a:schemeClr val="accent2">
                <a:tint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6EAA2E99-F1F7-4BE0-B2B1-A7BF677FBDA2}">
      <dsp:nvSpPr>
        <dsp:cNvPr id="0" name=""/>
        <dsp:cNvSpPr/>
      </dsp:nvSpPr>
      <dsp:spPr>
        <a:xfrm>
          <a:off x="1367261" y="2186314"/>
          <a:ext cx="2701328" cy="849856"/>
        </a:xfrm>
        <a:prstGeom prst="wedgeRectCallout">
          <a:avLst>
            <a:gd name="adj1" fmla="val 20250"/>
            <a:gd name="adj2" fmla="val -607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err="1" smtClean="0"/>
            <a:t>Ante-mortem</a:t>
          </a:r>
          <a:endParaRPr lang="tr-TR" sz="3400" kern="1200" dirty="0"/>
        </a:p>
      </dsp:txBody>
      <dsp:txXfrm>
        <a:off x="1367261" y="2186314"/>
        <a:ext cx="2701328" cy="849856"/>
      </dsp:txXfrm>
    </dsp:sp>
    <dsp:sp modelId="{52FC78CC-5D6F-4E5F-8604-000918B2EB0A}">
      <dsp:nvSpPr>
        <dsp:cNvPr id="0" name=""/>
        <dsp:cNvSpPr/>
      </dsp:nvSpPr>
      <dsp:spPr>
        <a:xfrm>
          <a:off x="4432814" y="970"/>
          <a:ext cx="3035200" cy="2428160"/>
        </a:xfrm>
        <a:prstGeom prst="rect">
          <a:avLst/>
        </a:prstGeom>
        <a:gradFill rotWithShape="0">
          <a:gsLst>
            <a:gs pos="0">
              <a:schemeClr val="accent2">
                <a:tint val="50000"/>
                <a:hueOff val="-440331"/>
                <a:satOff val="-38085"/>
                <a:lumOff val="43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50000"/>
                <a:hueOff val="-440331"/>
                <a:satOff val="-38085"/>
                <a:lumOff val="43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50000"/>
                <a:hueOff val="-440331"/>
                <a:satOff val="-38085"/>
                <a:lumOff val="43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70EFF043-B17B-40B7-93C6-D820195124BF}">
      <dsp:nvSpPr>
        <dsp:cNvPr id="0" name=""/>
        <dsp:cNvSpPr/>
      </dsp:nvSpPr>
      <dsp:spPr>
        <a:xfrm>
          <a:off x="4705982" y="2186314"/>
          <a:ext cx="2701328" cy="849856"/>
        </a:xfrm>
        <a:prstGeom prst="wedgeRectCallout">
          <a:avLst>
            <a:gd name="adj1" fmla="val 20250"/>
            <a:gd name="adj2" fmla="val -60700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err="1" smtClean="0"/>
            <a:t>Slaughtering</a:t>
          </a:r>
          <a:endParaRPr lang="tr-TR" sz="3400" kern="1200" dirty="0"/>
        </a:p>
      </dsp:txBody>
      <dsp:txXfrm>
        <a:off x="4705982" y="2186314"/>
        <a:ext cx="2701328" cy="849856"/>
      </dsp:txXfrm>
    </dsp:sp>
    <dsp:sp modelId="{D684BE0F-CD8A-4675-9277-29FB835CB8D1}">
      <dsp:nvSpPr>
        <dsp:cNvPr id="0" name=""/>
        <dsp:cNvSpPr/>
      </dsp:nvSpPr>
      <dsp:spPr>
        <a:xfrm>
          <a:off x="2763454" y="3339691"/>
          <a:ext cx="3035200" cy="2428160"/>
        </a:xfrm>
        <a:prstGeom prst="rect">
          <a:avLst/>
        </a:prstGeom>
        <a:gradFill rotWithShape="0">
          <a:gsLst>
            <a:gs pos="0">
              <a:schemeClr val="accent2">
                <a:tint val="50000"/>
                <a:hueOff val="-880662"/>
                <a:satOff val="-76170"/>
                <a:lumOff val="875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50000"/>
                <a:hueOff val="-880662"/>
                <a:satOff val="-76170"/>
                <a:lumOff val="875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50000"/>
                <a:hueOff val="-880662"/>
                <a:satOff val="-76170"/>
                <a:lumOff val="875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D2475EAB-EB44-4895-A282-95B85225A067}">
      <dsp:nvSpPr>
        <dsp:cNvPr id="0" name=""/>
        <dsp:cNvSpPr/>
      </dsp:nvSpPr>
      <dsp:spPr>
        <a:xfrm>
          <a:off x="3036622" y="5525035"/>
          <a:ext cx="2701328" cy="849856"/>
        </a:xfrm>
        <a:prstGeom prst="wedgeRectCallout">
          <a:avLst>
            <a:gd name="adj1" fmla="val 20250"/>
            <a:gd name="adj2" fmla="val -60700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Post-</a:t>
          </a:r>
          <a:r>
            <a:rPr lang="tr-TR" sz="3400" kern="1200" dirty="0" err="1" smtClean="0"/>
            <a:t>mortem</a:t>
          </a:r>
          <a:endParaRPr lang="tr-TR" sz="3400" kern="1200" dirty="0"/>
        </a:p>
      </dsp:txBody>
      <dsp:txXfrm>
        <a:off x="3036622" y="5525035"/>
        <a:ext cx="2701328" cy="8498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B19357-C6F7-420B-9359-63B5018F47F7}">
      <dsp:nvSpPr>
        <dsp:cNvPr id="0" name=""/>
        <dsp:cNvSpPr/>
      </dsp:nvSpPr>
      <dsp:spPr>
        <a:xfrm rot="5400000">
          <a:off x="4825432" y="-1381871"/>
          <a:ext cx="2280820" cy="561491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/>
            <a:t>E</a:t>
          </a:r>
          <a:r>
            <a:rPr lang="en-US" sz="2800" kern="1200" dirty="0" err="1" smtClean="0"/>
            <a:t>xtremes</a:t>
          </a:r>
          <a:r>
            <a:rPr lang="en-US" sz="2800" kern="1200" dirty="0" smtClean="0"/>
            <a:t> of temperature</a:t>
          </a:r>
          <a:endParaRPr lang="tr-TR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/>
            <a:t>V</a:t>
          </a:r>
          <a:r>
            <a:rPr lang="en-US" sz="2800" kern="1200" dirty="0" err="1" smtClean="0"/>
            <a:t>ibration</a:t>
          </a:r>
          <a:endParaRPr lang="tr-TR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/>
            <a:t>N</a:t>
          </a:r>
          <a:r>
            <a:rPr lang="en-US" sz="2800" kern="1200" dirty="0" err="1" smtClean="0"/>
            <a:t>oise</a:t>
          </a:r>
          <a:endParaRPr lang="tr-TR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err="1" smtClean="0"/>
            <a:t>Confinement</a:t>
          </a:r>
          <a:endParaRPr lang="tr-TR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err="1" smtClean="0"/>
            <a:t>Crowding</a:t>
          </a:r>
          <a:endParaRPr lang="tr-TR" sz="2800" kern="1200" dirty="0"/>
        </a:p>
      </dsp:txBody>
      <dsp:txXfrm rot="-5400000">
        <a:off x="3158387" y="396514"/>
        <a:ext cx="5503570" cy="2058140"/>
      </dsp:txXfrm>
    </dsp:sp>
    <dsp:sp modelId="{02C6F6F9-81F6-4144-B4F6-419080D544D4}">
      <dsp:nvSpPr>
        <dsp:cNvPr id="0" name=""/>
        <dsp:cNvSpPr/>
      </dsp:nvSpPr>
      <dsp:spPr>
        <a:xfrm>
          <a:off x="0" y="71"/>
          <a:ext cx="3158387" cy="285102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/>
            <a:t>P</a:t>
          </a:r>
          <a:r>
            <a:rPr lang="en-US" sz="3700" kern="1200" dirty="0" err="1" smtClean="0"/>
            <a:t>hysical</a:t>
          </a:r>
          <a:r>
            <a:rPr lang="en-US" sz="3700" kern="1200" dirty="0" smtClean="0"/>
            <a:t> stresses </a:t>
          </a:r>
          <a:endParaRPr lang="tr-TR" sz="3700" kern="1200" dirty="0"/>
        </a:p>
      </dsp:txBody>
      <dsp:txXfrm>
        <a:off x="139176" y="139247"/>
        <a:ext cx="2880035" cy="2572674"/>
      </dsp:txXfrm>
    </dsp:sp>
    <dsp:sp modelId="{B04E2F4D-3CFE-4B1C-AA2B-1A54E0CB3F35}">
      <dsp:nvSpPr>
        <dsp:cNvPr id="0" name=""/>
        <dsp:cNvSpPr/>
      </dsp:nvSpPr>
      <dsp:spPr>
        <a:xfrm rot="5400000">
          <a:off x="4825432" y="1611706"/>
          <a:ext cx="2280820" cy="5614910"/>
        </a:xfrm>
        <a:prstGeom prst="round2SameRect">
          <a:avLst/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000" kern="1200" dirty="0" smtClean="0"/>
            <a:t>B</a:t>
          </a:r>
          <a:r>
            <a:rPr lang="en-US" sz="3000" kern="1200" dirty="0" err="1" smtClean="0"/>
            <a:t>reakdown</a:t>
          </a:r>
          <a:r>
            <a:rPr lang="en-US" sz="3000" kern="1200" dirty="0" smtClean="0"/>
            <a:t> of social groups</a:t>
          </a:r>
          <a:endParaRPr lang="tr-TR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000" kern="1200" dirty="0" smtClean="0"/>
            <a:t>M</a:t>
          </a:r>
          <a:r>
            <a:rPr lang="en-US" sz="3000" kern="1200" dirty="0" err="1" smtClean="0"/>
            <a:t>ixing</a:t>
          </a:r>
          <a:r>
            <a:rPr lang="en-US" sz="3000" kern="1200" dirty="0" smtClean="0"/>
            <a:t> with unfamiliar animals</a:t>
          </a:r>
          <a:endParaRPr lang="tr-TR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000" kern="1200" dirty="0" smtClean="0"/>
            <a:t>U</a:t>
          </a:r>
          <a:r>
            <a:rPr lang="en-US" sz="3000" kern="1200" dirty="0" err="1" smtClean="0"/>
            <a:t>nfamiliar</a:t>
          </a:r>
          <a:r>
            <a:rPr lang="en-US" sz="3000" kern="1200" dirty="0" smtClean="0"/>
            <a:t> or noxious smells</a:t>
          </a:r>
          <a:endParaRPr lang="tr-TR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000" kern="1200" dirty="0" smtClean="0"/>
            <a:t>N</a:t>
          </a:r>
          <a:r>
            <a:rPr lang="en-US" sz="3000" kern="1200" dirty="0" err="1" smtClean="0"/>
            <a:t>ovel</a:t>
          </a:r>
          <a:r>
            <a:rPr lang="en-US" sz="3000" kern="1200" dirty="0" smtClean="0"/>
            <a:t> environments</a:t>
          </a:r>
          <a:endParaRPr lang="tr-TR" sz="3000" kern="1200" dirty="0"/>
        </a:p>
      </dsp:txBody>
      <dsp:txXfrm rot="-5400000">
        <a:off x="3158387" y="3390091"/>
        <a:ext cx="5503570" cy="2058140"/>
      </dsp:txXfrm>
    </dsp:sp>
    <dsp:sp modelId="{283F348D-151B-435D-AB92-C12A1E09CD9A}">
      <dsp:nvSpPr>
        <dsp:cNvPr id="0" name=""/>
        <dsp:cNvSpPr/>
      </dsp:nvSpPr>
      <dsp:spPr>
        <a:xfrm>
          <a:off x="0" y="2993648"/>
          <a:ext cx="3158387" cy="2851026"/>
        </a:xfrm>
        <a:prstGeom prst="roundRect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err="1" smtClean="0"/>
            <a:t>Psychological</a:t>
          </a:r>
          <a:r>
            <a:rPr lang="tr-TR" sz="3700" kern="1200" dirty="0" smtClean="0"/>
            <a:t> </a:t>
          </a:r>
          <a:r>
            <a:rPr lang="tr-TR" sz="3700" kern="1200" dirty="0" err="1" smtClean="0"/>
            <a:t>stresses</a:t>
          </a:r>
          <a:endParaRPr lang="tr-TR" sz="3700" kern="1200" dirty="0"/>
        </a:p>
      </dsp:txBody>
      <dsp:txXfrm>
        <a:off x="139176" y="3132824"/>
        <a:ext cx="2880035" cy="25726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82778-B7A0-49F2-A89B-D28155DA85FB}">
      <dsp:nvSpPr>
        <dsp:cNvPr id="0" name=""/>
        <dsp:cNvSpPr/>
      </dsp:nvSpPr>
      <dsp:spPr>
        <a:xfrm>
          <a:off x="4432106" y="2726874"/>
          <a:ext cx="2071516" cy="20715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err="1" smtClean="0"/>
            <a:t>Effects</a:t>
          </a:r>
          <a:endParaRPr lang="tr-TR" sz="4400" kern="1200" dirty="0"/>
        </a:p>
      </dsp:txBody>
      <dsp:txXfrm>
        <a:off x="4735472" y="3030240"/>
        <a:ext cx="1464784" cy="1464784"/>
      </dsp:txXfrm>
    </dsp:sp>
    <dsp:sp modelId="{A0A758F3-6902-4B12-ABE1-B65A0872008F}">
      <dsp:nvSpPr>
        <dsp:cNvPr id="0" name=""/>
        <dsp:cNvSpPr/>
      </dsp:nvSpPr>
      <dsp:spPr>
        <a:xfrm rot="16200000">
          <a:off x="5155473" y="2397434"/>
          <a:ext cx="624782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624782" y="1704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5452245" y="2398863"/>
        <a:ext cx="31239" cy="31239"/>
      </dsp:txXfrm>
    </dsp:sp>
    <dsp:sp modelId="{A4A6BF13-1A6C-4A45-A0E4-45FDC0F5834D}">
      <dsp:nvSpPr>
        <dsp:cNvPr id="0" name=""/>
        <dsp:cNvSpPr/>
      </dsp:nvSpPr>
      <dsp:spPr>
        <a:xfrm>
          <a:off x="4432106" y="30575"/>
          <a:ext cx="2071516" cy="207151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800" kern="1200" smtClean="0"/>
            <a:t>Death</a:t>
          </a:r>
          <a:endParaRPr lang="tr-TR" sz="2800" kern="1200" dirty="0" smtClean="0"/>
        </a:p>
      </dsp:txBody>
      <dsp:txXfrm>
        <a:off x="4735472" y="333941"/>
        <a:ext cx="1464784" cy="1464784"/>
      </dsp:txXfrm>
    </dsp:sp>
    <dsp:sp modelId="{5CEE9179-3E77-46E5-883E-24FF576700F2}">
      <dsp:nvSpPr>
        <dsp:cNvPr id="0" name=""/>
        <dsp:cNvSpPr/>
      </dsp:nvSpPr>
      <dsp:spPr>
        <a:xfrm>
          <a:off x="6503623" y="3745584"/>
          <a:ext cx="624782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624782" y="1704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6800394" y="3747012"/>
        <a:ext cx="31239" cy="31239"/>
      </dsp:txXfrm>
    </dsp:sp>
    <dsp:sp modelId="{1FA44FB8-D651-4EBE-A31B-A6F92222B9AA}">
      <dsp:nvSpPr>
        <dsp:cNvPr id="0" name=""/>
        <dsp:cNvSpPr/>
      </dsp:nvSpPr>
      <dsp:spPr>
        <a:xfrm>
          <a:off x="7128405" y="2726874"/>
          <a:ext cx="2071516" cy="2071516"/>
        </a:xfrm>
        <a:prstGeom prst="ellipse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800" kern="1200" dirty="0" err="1" smtClean="0"/>
            <a:t>Trauma</a:t>
          </a:r>
          <a:endParaRPr lang="tr-TR" sz="2800" kern="1200" dirty="0" smtClean="0"/>
        </a:p>
      </dsp:txBody>
      <dsp:txXfrm>
        <a:off x="7431771" y="3030240"/>
        <a:ext cx="1464784" cy="1464784"/>
      </dsp:txXfrm>
    </dsp:sp>
    <dsp:sp modelId="{8CC7D54F-2AC5-42FA-A293-3C2DCA3FD465}">
      <dsp:nvSpPr>
        <dsp:cNvPr id="0" name=""/>
        <dsp:cNvSpPr/>
      </dsp:nvSpPr>
      <dsp:spPr>
        <a:xfrm rot="5400000">
          <a:off x="5155473" y="5093733"/>
          <a:ext cx="624782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624782" y="1704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5452245" y="5095162"/>
        <a:ext cx="31239" cy="31239"/>
      </dsp:txXfrm>
    </dsp:sp>
    <dsp:sp modelId="{91990F54-99BD-4051-8DED-F9C231FA16C4}">
      <dsp:nvSpPr>
        <dsp:cNvPr id="0" name=""/>
        <dsp:cNvSpPr/>
      </dsp:nvSpPr>
      <dsp:spPr>
        <a:xfrm>
          <a:off x="4432106" y="5423172"/>
          <a:ext cx="2071516" cy="2071516"/>
        </a:xfrm>
        <a:prstGeom prst="ellipse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800" kern="1200" dirty="0" err="1" smtClean="0"/>
            <a:t>Carcass</a:t>
          </a:r>
          <a:r>
            <a:rPr lang="tr-TR" sz="2800" kern="1200" dirty="0" smtClean="0"/>
            <a:t> </a:t>
          </a:r>
          <a:r>
            <a:rPr lang="tr-TR" sz="2800" kern="1200" dirty="0" err="1" smtClean="0"/>
            <a:t>damage</a:t>
          </a:r>
          <a:endParaRPr lang="tr-TR" sz="2800" kern="1200" dirty="0"/>
        </a:p>
      </dsp:txBody>
      <dsp:txXfrm>
        <a:off x="4735472" y="5726538"/>
        <a:ext cx="1464784" cy="1464784"/>
      </dsp:txXfrm>
    </dsp:sp>
    <dsp:sp modelId="{7E635E6D-46F0-4660-B2BF-20BC345623FC}">
      <dsp:nvSpPr>
        <dsp:cNvPr id="0" name=""/>
        <dsp:cNvSpPr/>
      </dsp:nvSpPr>
      <dsp:spPr>
        <a:xfrm rot="10800000">
          <a:off x="3807324" y="3745584"/>
          <a:ext cx="624782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624782" y="1704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 rot="10800000">
        <a:off x="4104096" y="3747012"/>
        <a:ext cx="31239" cy="31239"/>
      </dsp:txXfrm>
    </dsp:sp>
    <dsp:sp modelId="{681B7961-512A-4269-9BC8-B6F811A34C00}">
      <dsp:nvSpPr>
        <dsp:cNvPr id="0" name=""/>
        <dsp:cNvSpPr/>
      </dsp:nvSpPr>
      <dsp:spPr>
        <a:xfrm>
          <a:off x="1735808" y="2726874"/>
          <a:ext cx="2071516" cy="2071516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err="1" smtClean="0"/>
            <a:t>Lean</a:t>
          </a:r>
          <a:r>
            <a:rPr lang="tr-TR" sz="3600" kern="1200" dirty="0" smtClean="0"/>
            <a:t> </a:t>
          </a:r>
          <a:r>
            <a:rPr lang="tr-TR" sz="3600" kern="1200" dirty="0" err="1" smtClean="0"/>
            <a:t>meat</a:t>
          </a:r>
          <a:endParaRPr lang="tr-TR" sz="3600" kern="1200" dirty="0"/>
        </a:p>
      </dsp:txBody>
      <dsp:txXfrm>
        <a:off x="2039174" y="3030240"/>
        <a:ext cx="1464784" cy="14647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023EE1-C938-4157-B2C8-069A2047910F}">
      <dsp:nvSpPr>
        <dsp:cNvPr id="0" name=""/>
        <dsp:cNvSpPr/>
      </dsp:nvSpPr>
      <dsp:spPr>
        <a:xfrm>
          <a:off x="3499433" y="785"/>
          <a:ext cx="5249150" cy="3064903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err="1" smtClean="0"/>
            <a:t>Above</a:t>
          </a:r>
          <a:r>
            <a:rPr lang="tr-TR" sz="2800" kern="1200" dirty="0" smtClean="0"/>
            <a:t> 18°C </a:t>
          </a:r>
          <a:r>
            <a:rPr lang="en-US" sz="2800" kern="1200" dirty="0" smtClean="0"/>
            <a:t>there is a very rapid increase in mortality</a:t>
          </a:r>
          <a:r>
            <a:rPr lang="tr-TR" sz="2800" kern="1200" dirty="0" smtClean="0"/>
            <a:t>.</a:t>
          </a:r>
          <a:endParaRPr lang="tr-TR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/>
            <a:t>M</a:t>
          </a:r>
          <a:r>
            <a:rPr lang="en-US" sz="2800" kern="1200" dirty="0" err="1" smtClean="0"/>
            <a:t>ost</a:t>
          </a:r>
          <a:r>
            <a:rPr lang="en-US" sz="2800" kern="1200" dirty="0" smtClean="0"/>
            <a:t> deaths during the hottest months</a:t>
          </a:r>
          <a:r>
            <a:rPr lang="tr-TR" sz="2800" kern="1200" dirty="0" smtClean="0"/>
            <a:t>.</a:t>
          </a:r>
          <a:endParaRPr lang="tr-TR" sz="2800" kern="1200" dirty="0"/>
        </a:p>
      </dsp:txBody>
      <dsp:txXfrm>
        <a:off x="3499433" y="383898"/>
        <a:ext cx="4099811" cy="2298677"/>
      </dsp:txXfrm>
    </dsp:sp>
    <dsp:sp modelId="{349D733D-2D96-4374-A3F0-216B40FCB3BE}">
      <dsp:nvSpPr>
        <dsp:cNvPr id="0" name=""/>
        <dsp:cNvSpPr/>
      </dsp:nvSpPr>
      <dsp:spPr>
        <a:xfrm>
          <a:off x="0" y="785"/>
          <a:ext cx="3499433" cy="306490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smtClean="0"/>
            <a:t>E</a:t>
          </a:r>
          <a:r>
            <a:rPr lang="en-US" sz="3800" kern="1200" dirty="0" err="1" smtClean="0"/>
            <a:t>nvironmental</a:t>
          </a:r>
          <a:r>
            <a:rPr lang="en-US" sz="3800" kern="1200" dirty="0" smtClean="0"/>
            <a:t> temperature</a:t>
          </a:r>
          <a:endParaRPr lang="tr-TR" sz="3800" kern="1200" dirty="0"/>
        </a:p>
      </dsp:txBody>
      <dsp:txXfrm>
        <a:off x="149616" y="150401"/>
        <a:ext cx="3200201" cy="2765671"/>
      </dsp:txXfrm>
    </dsp:sp>
    <dsp:sp modelId="{B7CF3A40-8031-42E0-A28C-21B77945CC3F}">
      <dsp:nvSpPr>
        <dsp:cNvPr id="0" name=""/>
        <dsp:cNvSpPr/>
      </dsp:nvSpPr>
      <dsp:spPr>
        <a:xfrm>
          <a:off x="3499433" y="3372179"/>
          <a:ext cx="5249150" cy="3064903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200" kern="1200" dirty="0" err="1" smtClean="0"/>
            <a:t>Stress-susceptible</a:t>
          </a:r>
          <a:r>
            <a:rPr lang="tr-TR" sz="3200" kern="1200" dirty="0" smtClean="0"/>
            <a:t> </a:t>
          </a:r>
          <a:r>
            <a:rPr lang="tr-TR" sz="3200" kern="1200" dirty="0" err="1" smtClean="0"/>
            <a:t>breeds</a:t>
          </a:r>
          <a:endParaRPr lang="tr-TR" sz="3200" kern="1200" dirty="0"/>
        </a:p>
      </dsp:txBody>
      <dsp:txXfrm>
        <a:off x="3499433" y="3755292"/>
        <a:ext cx="4099811" cy="2298677"/>
      </dsp:txXfrm>
    </dsp:sp>
    <dsp:sp modelId="{92627CDD-8295-4A61-B82E-3232BBE4AD1D}">
      <dsp:nvSpPr>
        <dsp:cNvPr id="0" name=""/>
        <dsp:cNvSpPr/>
      </dsp:nvSpPr>
      <dsp:spPr>
        <a:xfrm>
          <a:off x="0" y="3372179"/>
          <a:ext cx="3499433" cy="3064903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800" kern="1200" dirty="0" smtClean="0"/>
            <a:t>G</a:t>
          </a:r>
          <a:r>
            <a:rPr lang="en-US" sz="3800" kern="1200" dirty="0" err="1" smtClean="0"/>
            <a:t>enotype</a:t>
          </a:r>
          <a:endParaRPr lang="tr-TR" sz="3800" kern="1200" dirty="0" smtClean="0"/>
        </a:p>
      </dsp:txBody>
      <dsp:txXfrm>
        <a:off x="149616" y="3521795"/>
        <a:ext cx="3200201" cy="276567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8E4E2F-B54B-4A3F-8982-10EEBBAF46E6}">
      <dsp:nvSpPr>
        <dsp:cNvPr id="0" name=""/>
        <dsp:cNvSpPr/>
      </dsp:nvSpPr>
      <dsp:spPr>
        <a:xfrm rot="16200000">
          <a:off x="617" y="498579"/>
          <a:ext cx="4266130" cy="4266130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B</a:t>
          </a:r>
          <a:r>
            <a:rPr lang="en-US" sz="2800" kern="1200" dirty="0" err="1" smtClean="0"/>
            <a:t>ruising</a:t>
          </a:r>
          <a:endParaRPr lang="tr-TR" sz="2800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H</a:t>
          </a:r>
          <a:r>
            <a:rPr lang="en-US" sz="2800" kern="1200" dirty="0" err="1" smtClean="0"/>
            <a:t>aemorrhages</a:t>
          </a:r>
          <a:endParaRPr lang="tr-TR" sz="2800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S</a:t>
          </a:r>
          <a:r>
            <a:rPr lang="en-US" sz="2800" kern="1200" dirty="0" smtClean="0"/>
            <a:t>kin</a:t>
          </a:r>
          <a:r>
            <a:rPr lang="tr-TR" sz="2800" kern="1200" dirty="0" smtClean="0"/>
            <a:t> </a:t>
          </a:r>
          <a:r>
            <a:rPr lang="en-US" sz="2800" kern="1200" dirty="0" smtClean="0"/>
            <a:t>blemishes</a:t>
          </a:r>
          <a:endParaRPr lang="tr-TR" sz="2800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B</a:t>
          </a:r>
          <a:r>
            <a:rPr lang="en-US" sz="2800" kern="1200" dirty="0" err="1" smtClean="0"/>
            <a:t>roken</a:t>
          </a:r>
          <a:r>
            <a:rPr lang="en-US" sz="2800" kern="1200" dirty="0" smtClean="0"/>
            <a:t> bones</a:t>
          </a:r>
          <a:endParaRPr lang="tr-TR" sz="2800" kern="1200" dirty="0" smtClean="0"/>
        </a:p>
      </dsp:txBody>
      <dsp:txXfrm rot="5400000">
        <a:off x="617" y="1565111"/>
        <a:ext cx="3519557" cy="2133065"/>
      </dsp:txXfrm>
    </dsp:sp>
    <dsp:sp modelId="{EEADC036-51B2-4E73-8C63-D634EDAA4124}">
      <dsp:nvSpPr>
        <dsp:cNvPr id="0" name=""/>
        <dsp:cNvSpPr/>
      </dsp:nvSpPr>
      <dsp:spPr>
        <a:xfrm rot="5400000">
          <a:off x="4523025" y="498579"/>
          <a:ext cx="4266130" cy="4266130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H</a:t>
          </a:r>
          <a:r>
            <a:rPr lang="en-US" sz="2600" kern="1200" dirty="0" err="1" smtClean="0"/>
            <a:t>andling</a:t>
          </a:r>
          <a:r>
            <a:rPr lang="en-US" sz="2600" kern="1200" dirty="0" smtClean="0"/>
            <a:t> on the farm</a:t>
          </a:r>
          <a:endParaRPr lang="tr-TR" sz="2600" kern="1200" dirty="0" smtClean="0"/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T</a:t>
          </a:r>
          <a:r>
            <a:rPr lang="en-US" sz="2600" kern="1200" dirty="0" err="1" smtClean="0"/>
            <a:t>ransport</a:t>
          </a:r>
          <a:endParaRPr lang="tr-TR" sz="2600" kern="1200" dirty="0" smtClean="0"/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err="1" smtClean="0"/>
            <a:t>Immediately</a:t>
          </a:r>
          <a:r>
            <a:rPr lang="tr-TR" sz="2600" kern="1200" dirty="0" smtClean="0"/>
            <a:t> </a:t>
          </a:r>
          <a:r>
            <a:rPr lang="tr-TR" sz="2600" kern="1200" dirty="0" err="1" smtClean="0"/>
            <a:t>after</a:t>
          </a:r>
          <a:r>
            <a:rPr lang="tr-TR" sz="2600" kern="1200" dirty="0" smtClean="0"/>
            <a:t> </a:t>
          </a:r>
          <a:r>
            <a:rPr lang="en-US" sz="2600" kern="1200" dirty="0" smtClean="0"/>
            <a:t>stunning</a:t>
          </a:r>
          <a:endParaRPr lang="tr-TR" sz="2600" kern="1200" dirty="0" smtClean="0"/>
        </a:p>
      </dsp:txBody>
      <dsp:txXfrm rot="-5400000">
        <a:off x="5269598" y="1565112"/>
        <a:ext cx="3519557" cy="213306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D0C8A0-D8A6-42DD-9FFE-734DFCB6D912}">
      <dsp:nvSpPr>
        <dsp:cNvPr id="0" name=""/>
        <dsp:cNvSpPr/>
      </dsp:nvSpPr>
      <dsp:spPr>
        <a:xfrm>
          <a:off x="0" y="477009"/>
          <a:ext cx="8353168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B6F3779-AD46-43BC-8CDD-9F6C74EC9B01}">
      <dsp:nvSpPr>
        <dsp:cNvPr id="0" name=""/>
        <dsp:cNvSpPr/>
      </dsp:nvSpPr>
      <dsp:spPr>
        <a:xfrm>
          <a:off x="417658" y="63729"/>
          <a:ext cx="5847217" cy="8265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1011" tIns="0" rIns="221011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Tr</a:t>
          </a:r>
          <a:r>
            <a:rPr lang="en-US" sz="2800" kern="1200" dirty="0" err="1" smtClean="0"/>
            <a:t>ying</a:t>
          </a:r>
          <a:r>
            <a:rPr lang="en-US" sz="2800" kern="1200" dirty="0" smtClean="0"/>
            <a:t> to move animals too quickly</a:t>
          </a:r>
          <a:endParaRPr lang="tr-TR" sz="2800" kern="1200" dirty="0"/>
        </a:p>
      </dsp:txBody>
      <dsp:txXfrm>
        <a:off x="458007" y="104078"/>
        <a:ext cx="5766519" cy="745862"/>
      </dsp:txXfrm>
    </dsp:sp>
    <dsp:sp modelId="{2FE5206A-DDFD-44CE-AA10-C7027788ED49}">
      <dsp:nvSpPr>
        <dsp:cNvPr id="0" name=""/>
        <dsp:cNvSpPr/>
      </dsp:nvSpPr>
      <dsp:spPr>
        <a:xfrm>
          <a:off x="0" y="1747089"/>
          <a:ext cx="8353168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363841"/>
              <a:satOff val="-20982"/>
              <a:lumOff val="2157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1FC261B-504F-4237-A357-EF08BCA95E0D}">
      <dsp:nvSpPr>
        <dsp:cNvPr id="0" name=""/>
        <dsp:cNvSpPr/>
      </dsp:nvSpPr>
      <dsp:spPr>
        <a:xfrm>
          <a:off x="417658" y="1333809"/>
          <a:ext cx="5847217" cy="826560"/>
        </a:xfrm>
        <a:prstGeom prst="roundRect">
          <a:avLst/>
        </a:prstGeom>
        <a:gradFill rotWithShape="0">
          <a:gsLst>
            <a:gs pos="0">
              <a:schemeClr val="accent2">
                <a:hueOff val="-363841"/>
                <a:satOff val="-20982"/>
                <a:lumOff val="2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363841"/>
                <a:satOff val="-20982"/>
                <a:lumOff val="2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363841"/>
                <a:satOff val="-20982"/>
                <a:lumOff val="2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1011" tIns="0" rIns="221011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 Too high or too low a stocking</a:t>
          </a:r>
          <a:endParaRPr lang="tr-TR" sz="2800" kern="1200" dirty="0"/>
        </a:p>
      </dsp:txBody>
      <dsp:txXfrm>
        <a:off x="458007" y="1374158"/>
        <a:ext cx="5766519" cy="745862"/>
      </dsp:txXfrm>
    </dsp:sp>
    <dsp:sp modelId="{7303E308-D34C-4935-A4B0-655A8ED11D5E}">
      <dsp:nvSpPr>
        <dsp:cNvPr id="0" name=""/>
        <dsp:cNvSpPr/>
      </dsp:nvSpPr>
      <dsp:spPr>
        <a:xfrm>
          <a:off x="0" y="3017169"/>
          <a:ext cx="8353168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E14C925-9783-4C68-AF1D-1851BEF4DE8C}">
      <dsp:nvSpPr>
        <dsp:cNvPr id="0" name=""/>
        <dsp:cNvSpPr/>
      </dsp:nvSpPr>
      <dsp:spPr>
        <a:xfrm>
          <a:off x="417658" y="2603889"/>
          <a:ext cx="5847217" cy="826560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1011" tIns="0" rIns="221011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H</a:t>
          </a:r>
          <a:r>
            <a:rPr lang="en-US" sz="2800" kern="1200" dirty="0" err="1" smtClean="0"/>
            <a:t>orned</a:t>
          </a:r>
          <a:r>
            <a:rPr lang="en-US" sz="2800" kern="1200" dirty="0" smtClean="0"/>
            <a:t> </a:t>
          </a:r>
          <a:r>
            <a:rPr lang="tr-TR" sz="2800" kern="1200" dirty="0" err="1" smtClean="0"/>
            <a:t>animals</a:t>
          </a:r>
          <a:endParaRPr lang="tr-TR" sz="2800" kern="1200" dirty="0"/>
        </a:p>
      </dsp:txBody>
      <dsp:txXfrm>
        <a:off x="458007" y="2644238"/>
        <a:ext cx="5766519" cy="745862"/>
      </dsp:txXfrm>
    </dsp:sp>
    <dsp:sp modelId="{777A82B3-A049-4968-89AE-95EED3FB38A1}">
      <dsp:nvSpPr>
        <dsp:cNvPr id="0" name=""/>
        <dsp:cNvSpPr/>
      </dsp:nvSpPr>
      <dsp:spPr>
        <a:xfrm>
          <a:off x="0" y="4287249"/>
          <a:ext cx="8353168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091522"/>
              <a:satOff val="-62946"/>
              <a:lumOff val="6471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5F70DBE-8A87-46A8-B03E-230BF1A369D7}">
      <dsp:nvSpPr>
        <dsp:cNvPr id="0" name=""/>
        <dsp:cNvSpPr/>
      </dsp:nvSpPr>
      <dsp:spPr>
        <a:xfrm>
          <a:off x="417658" y="3873969"/>
          <a:ext cx="5847217" cy="826560"/>
        </a:xfrm>
        <a:prstGeom prst="roundRect">
          <a:avLst/>
        </a:prstGeom>
        <a:gradFill rotWithShape="0">
          <a:gsLst>
            <a:gs pos="0">
              <a:schemeClr val="accent2">
                <a:hueOff val="-1091522"/>
                <a:satOff val="-62946"/>
                <a:lumOff val="6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91522"/>
                <a:satOff val="-62946"/>
                <a:lumOff val="6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91522"/>
                <a:satOff val="-62946"/>
                <a:lumOff val="6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1011" tIns="0" rIns="221011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err="1" smtClean="0"/>
            <a:t>Inappropriate</a:t>
          </a:r>
          <a:r>
            <a:rPr lang="tr-TR" sz="2800" kern="1200" dirty="0" smtClean="0"/>
            <a:t> </a:t>
          </a:r>
          <a:r>
            <a:rPr lang="tr-TR" sz="2800" kern="1200" dirty="0" err="1" smtClean="0"/>
            <a:t>use</a:t>
          </a:r>
          <a:r>
            <a:rPr lang="tr-TR" sz="2800" kern="1200" dirty="0" smtClean="0"/>
            <a:t> of </a:t>
          </a:r>
          <a:r>
            <a:rPr lang="tr-TR" sz="2800" kern="1200" dirty="0" err="1" smtClean="0"/>
            <a:t>sticks</a:t>
          </a:r>
          <a:endParaRPr lang="tr-TR" sz="2800" kern="1200" dirty="0"/>
        </a:p>
      </dsp:txBody>
      <dsp:txXfrm>
        <a:off x="458007" y="3914318"/>
        <a:ext cx="5766519" cy="745862"/>
      </dsp:txXfrm>
    </dsp:sp>
    <dsp:sp modelId="{4E467385-7843-4666-A6B6-5E14F7190CCB}">
      <dsp:nvSpPr>
        <dsp:cNvPr id="0" name=""/>
        <dsp:cNvSpPr/>
      </dsp:nvSpPr>
      <dsp:spPr>
        <a:xfrm>
          <a:off x="0" y="5557329"/>
          <a:ext cx="8353168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10C1573-D6AD-4729-98CB-FA25D073A044}">
      <dsp:nvSpPr>
        <dsp:cNvPr id="0" name=""/>
        <dsp:cNvSpPr/>
      </dsp:nvSpPr>
      <dsp:spPr>
        <a:xfrm>
          <a:off x="417658" y="5144049"/>
          <a:ext cx="5847217" cy="82656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1011" tIns="0" rIns="221011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err="1" smtClean="0"/>
            <a:t>Mixing</a:t>
          </a:r>
          <a:r>
            <a:rPr lang="tr-TR" sz="2800" kern="1200" dirty="0" smtClean="0"/>
            <a:t> </a:t>
          </a:r>
          <a:r>
            <a:rPr lang="tr-TR" sz="2800" kern="1200" dirty="0" err="1" smtClean="0"/>
            <a:t>animals</a:t>
          </a:r>
          <a:endParaRPr lang="tr-TR" sz="2800" kern="1200" dirty="0"/>
        </a:p>
      </dsp:txBody>
      <dsp:txXfrm>
        <a:off x="458007" y="5184398"/>
        <a:ext cx="5766519" cy="745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BendingPictureCaptionList">
  <dgm:title val=""/>
  <dgm:desc val=""/>
  <dgm:catLst>
    <dgm:cat type="picture" pri="9000"/>
    <dgm:cat type="pictureconvert" pri="9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w" fact="1.11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9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if>
          <dgm:else name="Name6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2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else>
        </dgm:choose>
        <dgm:layoutNode name="rect1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wedgeRectCallout1" styleLbl="node1">
          <dgm:varLst>
            <dgm:bulletEnabled val="1"/>
          </dgm:varLst>
          <dgm:alg type="tx"/>
          <dgm:choose name="Name7">
            <dgm:if name="Name8" func="var" arg="dir" op="equ" val="norm">
              <dgm:shape xmlns:r="http://schemas.openxmlformats.org/officeDocument/2006/relationships" type="wedgeRectCallout" r:blip="">
                <dgm:adjLst>
                  <dgm:adj idx="1" val="0.2025"/>
                  <dgm:adj idx="2" val="-0.607"/>
                </dgm:adjLst>
              </dgm:shape>
            </dgm:if>
            <dgm:else name="Name9">
              <dgm:shape xmlns:r="http://schemas.openxmlformats.org/officeDocument/2006/relationships" type="wedgeRectCallout" r:blip="">
                <dgm:adjLst>
                  <dgm:adj idx="1" val="-0.2025"/>
                  <dgm:adj idx="2" val="-0.607"/>
                </dgm:adjLst>
              </dgm:shape>
            </dgm:else>
          </dgm:choos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6F2E7-BA8F-4BA2-87D4-246DB4477687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16DF2-EF45-4711-BE8A-2AAA518BC2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4988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Getting animals to slaughter</a:t>
            </a:r>
            <a:r>
              <a:rPr lang="tr-TR" baseline="0" dirty="0" smtClean="0"/>
              <a:t> i</a:t>
            </a:r>
            <a:r>
              <a:rPr lang="en-US" dirty="0" err="1" smtClean="0"/>
              <a:t>nvolves</a:t>
            </a:r>
            <a:r>
              <a:rPr lang="en-US" dirty="0" smtClean="0"/>
              <a:t> several stages.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90138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85704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 </a:t>
            </a:r>
            <a:r>
              <a:rPr lang="en-US" dirty="0" err="1" smtClean="0"/>
              <a:t>ocur</a:t>
            </a:r>
            <a:r>
              <a:rPr lang="tr-TR" baseline="0" dirty="0" smtClean="0"/>
              <a:t> </a:t>
            </a:r>
            <a:r>
              <a:rPr lang="en-US" dirty="0" smtClean="0"/>
              <a:t>at any point in the chain from handling on the farm, through</a:t>
            </a:r>
          </a:p>
          <a:p>
            <a:r>
              <a:rPr lang="en-US" dirty="0" smtClean="0"/>
              <a:t>transport, to the time immediately after stunning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47623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968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1464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Bruising is often caused by</a:t>
            </a: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particularly over uneven or slippery floors</a:t>
            </a: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density during transport can cause bruising. Understocking allows</a:t>
            </a:r>
            <a:r>
              <a:rPr lang="tr-TR" dirty="0" smtClean="0"/>
              <a:t>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horned cattle can be a problem in causing damage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03212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5671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farm they may be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individually selected, drafted and sometimes weighed and, in the case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pigs, tattooed to identify them.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0447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901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1550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9353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Even when carried out with care and consideration the process is inherently stressful to animals in that it involves removal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their home environment, loading and unloading onto vehicles,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often long journeys and holding in unfamiliar surroundings.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many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stimulants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around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3541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22517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 dirty="0" smtClean="0"/>
              <a:t>The </a:t>
            </a:r>
            <a:r>
              <a:rPr lang="tr-TR" b="1" dirty="0" err="1" smtClean="0"/>
              <a:t>effects</a:t>
            </a:r>
            <a:r>
              <a:rPr lang="tr-TR" b="1" dirty="0" smtClean="0"/>
              <a:t> on </a:t>
            </a:r>
            <a:r>
              <a:rPr lang="tr-TR" b="1" dirty="0" err="1" smtClean="0"/>
              <a:t>carcass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meat</a:t>
            </a:r>
            <a:r>
              <a:rPr lang="tr-TR" b="1" dirty="0" smtClean="0"/>
              <a:t> </a:t>
            </a:r>
            <a:r>
              <a:rPr lang="tr-TR" b="1" dirty="0" err="1" smtClean="0"/>
              <a:t>quality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1776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16DF2-EF45-4711-BE8A-2AAA518BC2BF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9850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62D4-F69D-4991-B8AB-DC0272A22785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A82DF-18FF-42D1-A2D6-399567179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7702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62D4-F69D-4991-B8AB-DC0272A22785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A82DF-18FF-42D1-A2D6-399567179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5120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62D4-F69D-4991-B8AB-DC0272A22785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A82DF-18FF-42D1-A2D6-399567179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098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62D4-F69D-4991-B8AB-DC0272A22785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A82DF-18FF-42D1-A2D6-399567179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9256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62D4-F69D-4991-B8AB-DC0272A22785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A82DF-18FF-42D1-A2D6-399567179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7554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62D4-F69D-4991-B8AB-DC0272A22785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A82DF-18FF-42D1-A2D6-399567179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654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62D4-F69D-4991-B8AB-DC0272A22785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A82DF-18FF-42D1-A2D6-399567179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594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62D4-F69D-4991-B8AB-DC0272A22785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A82DF-18FF-42D1-A2D6-399567179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7014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62D4-F69D-4991-B8AB-DC0272A22785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A82DF-18FF-42D1-A2D6-399567179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940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62D4-F69D-4991-B8AB-DC0272A22785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A82DF-18FF-42D1-A2D6-399567179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352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62D4-F69D-4991-B8AB-DC0272A22785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A82DF-18FF-42D1-A2D6-399567179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887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462D4-F69D-4991-B8AB-DC0272A22785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A82DF-18FF-42D1-A2D6-399567179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082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FACTORS EFFECT THE MEAT QUALITY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7169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Mortality of animals during transport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881402"/>
          </a:xfrm>
        </p:spPr>
        <p:txBody>
          <a:bodyPr/>
          <a:lstStyle/>
          <a:p>
            <a:pPr algn="just"/>
            <a:r>
              <a:rPr lang="en-US" dirty="0"/>
              <a:t>Death of an animal results in total loss of </a:t>
            </a:r>
            <a:r>
              <a:rPr lang="en-US" dirty="0" smtClean="0"/>
              <a:t>value.</a:t>
            </a:r>
            <a:endParaRPr lang="tr-TR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problem </a:t>
            </a:r>
            <a:r>
              <a:rPr lang="en-US" dirty="0" smtClean="0"/>
              <a:t>affects</a:t>
            </a:r>
            <a:r>
              <a:rPr lang="tr-TR" dirty="0" smtClean="0"/>
              <a:t> </a:t>
            </a:r>
            <a:r>
              <a:rPr lang="en-US" dirty="0" smtClean="0"/>
              <a:t>mainly </a:t>
            </a:r>
            <a:r>
              <a:rPr lang="en-US" dirty="0"/>
              <a:t>pigs and broiler chickens; ruminants seem to be generally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resistant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37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Yuvarlatılmış Dikdörtgen 5"/>
          <p:cNvSpPr/>
          <p:nvPr/>
        </p:nvSpPr>
        <p:spPr>
          <a:xfrm>
            <a:off x="421093" y="2769520"/>
            <a:ext cx="8538518" cy="158166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In European countries the number of pigs dying during</a:t>
            </a:r>
            <a:r>
              <a:rPr lang="tr-TR" sz="2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or shortly</a:t>
            </a:r>
            <a:r>
              <a:rPr lang="tr-TR" sz="2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after transport ranges from about </a:t>
            </a:r>
            <a:endParaRPr lang="tr-TR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0.1% to above 1%</a:t>
            </a:r>
            <a:r>
              <a:rPr lang="tr-TR" sz="2800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0407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608048489"/>
              </p:ext>
            </p:extLst>
          </p:nvPr>
        </p:nvGraphicFramePr>
        <p:xfrm>
          <a:off x="234778" y="271849"/>
          <a:ext cx="8748584" cy="64378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35739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6887" y="476339"/>
            <a:ext cx="7886700" cy="68519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Carcass</a:t>
            </a:r>
            <a:r>
              <a:rPr lang="tr-TR" b="1" dirty="0" smtClean="0"/>
              <a:t> </a:t>
            </a:r>
            <a:r>
              <a:rPr lang="tr-TR" b="1" dirty="0" err="1" smtClean="0"/>
              <a:t>Damage</a:t>
            </a:r>
            <a:endParaRPr lang="tr-TR" b="1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115235405"/>
              </p:ext>
            </p:extLst>
          </p:nvPr>
        </p:nvGraphicFramePr>
        <p:xfrm>
          <a:off x="185351" y="1075039"/>
          <a:ext cx="8789773" cy="5263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21787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45836"/>
          </a:xfrm>
        </p:spPr>
        <p:txBody>
          <a:bodyPr/>
          <a:lstStyle/>
          <a:p>
            <a:r>
              <a:rPr lang="tr-TR" b="1" dirty="0" err="1" smtClean="0"/>
              <a:t>Carcass</a:t>
            </a:r>
            <a:r>
              <a:rPr lang="tr-TR" b="1" dirty="0" smtClean="0"/>
              <a:t> </a:t>
            </a:r>
            <a:r>
              <a:rPr lang="tr-TR" b="1" dirty="0" err="1" smtClean="0"/>
              <a:t>bruising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49" y="1149180"/>
            <a:ext cx="7886700" cy="4351338"/>
          </a:xfrm>
        </p:spPr>
        <p:txBody>
          <a:bodyPr/>
          <a:lstStyle/>
          <a:p>
            <a:pPr algn="just"/>
            <a:r>
              <a:rPr lang="en-US" dirty="0"/>
              <a:t>In a bruise, blood from damaged blood vessels accumulates.</a:t>
            </a:r>
          </a:p>
          <a:p>
            <a:pPr algn="just"/>
            <a:r>
              <a:rPr lang="en-US" dirty="0"/>
              <a:t>Bruised tissue therefore looks unsightly and is usually </a:t>
            </a:r>
            <a:r>
              <a:rPr lang="en-US" dirty="0" smtClean="0"/>
              <a:t>trimmed,</a:t>
            </a:r>
            <a:r>
              <a:rPr lang="tr-TR" dirty="0" smtClean="0"/>
              <a:t> </a:t>
            </a:r>
            <a:r>
              <a:rPr lang="en-US" dirty="0" smtClean="0"/>
              <a:t>reducing </a:t>
            </a:r>
            <a:r>
              <a:rPr lang="en-US" dirty="0"/>
              <a:t>yield as well as frequently leading to downgrading.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727528" y="3588718"/>
            <a:ext cx="27536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b="1" dirty="0" err="1"/>
              <a:t>Broken</a:t>
            </a:r>
            <a:r>
              <a:rPr lang="tr-TR" b="1" dirty="0"/>
              <a:t> </a:t>
            </a:r>
            <a:r>
              <a:rPr lang="tr-TR" sz="3600" b="1" dirty="0" err="1"/>
              <a:t>bones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628648" y="4517425"/>
            <a:ext cx="742282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Broken bones are a particular problem in poultry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97163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1276" y="469557"/>
            <a:ext cx="8194074" cy="1025611"/>
          </a:xfrm>
        </p:spPr>
        <p:txBody>
          <a:bodyPr/>
          <a:lstStyle/>
          <a:p>
            <a:r>
              <a:rPr lang="en-US" dirty="0"/>
              <a:t>In terms of quality, in red meat species bruising is an </a:t>
            </a:r>
            <a:r>
              <a:rPr lang="en-US" dirty="0" smtClean="0"/>
              <a:t>aesthetic</a:t>
            </a:r>
            <a:r>
              <a:rPr lang="tr-TR" dirty="0" smtClean="0"/>
              <a:t> </a:t>
            </a:r>
            <a:r>
              <a:rPr lang="en-US" dirty="0" smtClean="0"/>
              <a:t>rather </a:t>
            </a:r>
            <a:r>
              <a:rPr lang="en-US" dirty="0"/>
              <a:t>than a hygiene problem.</a:t>
            </a:r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214398" y="2326620"/>
            <a:ext cx="88227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Bruised tissue probably has no </a:t>
            </a:r>
            <a:r>
              <a:rPr lang="en-US" sz="2400" dirty="0" smtClean="0"/>
              <a:t>greater</a:t>
            </a:r>
            <a:r>
              <a:rPr lang="tr-TR" sz="2400" dirty="0" smtClean="0"/>
              <a:t> </a:t>
            </a:r>
            <a:r>
              <a:rPr lang="en-US" sz="2400" dirty="0" smtClean="0"/>
              <a:t>initial </a:t>
            </a:r>
            <a:r>
              <a:rPr lang="en-US" sz="2400" dirty="0"/>
              <a:t>microbiological load than normal tissue. However, because </a:t>
            </a:r>
            <a:r>
              <a:rPr lang="en-US" sz="2400" dirty="0" smtClean="0"/>
              <a:t>it</a:t>
            </a:r>
            <a:r>
              <a:rPr lang="tr-TR" sz="2400" dirty="0" smtClean="0"/>
              <a:t> </a:t>
            </a:r>
            <a:r>
              <a:rPr lang="en-US" sz="2400" dirty="0" smtClean="0"/>
              <a:t>tends </a:t>
            </a:r>
            <a:r>
              <a:rPr lang="en-US" sz="2400" dirty="0"/>
              <a:t>to be handled more, for example at inspection and trimming, </a:t>
            </a:r>
            <a:r>
              <a:rPr lang="en-US" sz="2400" dirty="0" smtClean="0"/>
              <a:t>it</a:t>
            </a:r>
            <a:r>
              <a:rPr lang="tr-TR" sz="2400" dirty="0" smtClean="0"/>
              <a:t> </a:t>
            </a:r>
            <a:r>
              <a:rPr lang="en-US" sz="2400" dirty="0" smtClean="0"/>
              <a:t>may </a:t>
            </a:r>
            <a:r>
              <a:rPr lang="en-US" sz="2400" dirty="0"/>
              <a:t>pick up a higher microbial </a:t>
            </a:r>
            <a:r>
              <a:rPr lang="en-US" sz="2400" dirty="0" smtClean="0"/>
              <a:t>load</a:t>
            </a:r>
            <a:r>
              <a:rPr lang="tr-TR" sz="2400" dirty="0" smtClean="0"/>
              <a:t> </a:t>
            </a:r>
            <a:r>
              <a:rPr lang="en-US" sz="2400" dirty="0" smtClean="0"/>
              <a:t>red </a:t>
            </a:r>
            <a:r>
              <a:rPr lang="en-US" sz="2400" dirty="0"/>
              <a:t>wingtips can be </a:t>
            </a:r>
            <a:r>
              <a:rPr lang="en-US" sz="2400" dirty="0" smtClean="0"/>
              <a:t>associated</a:t>
            </a:r>
            <a:r>
              <a:rPr lang="tr-TR" sz="2400" dirty="0" smtClean="0"/>
              <a:t> </a:t>
            </a:r>
            <a:r>
              <a:rPr lang="en-US" sz="2400" dirty="0" smtClean="0"/>
              <a:t>with </a:t>
            </a:r>
            <a:r>
              <a:rPr lang="en-US" sz="2400" dirty="0"/>
              <a:t>severe </a:t>
            </a:r>
            <a:r>
              <a:rPr lang="en-US" sz="2400" dirty="0" smtClean="0"/>
              <a:t>flapping</a:t>
            </a:r>
            <a:r>
              <a:rPr lang="tr-TR" sz="2400" dirty="0" smtClean="0"/>
              <a:t> </a:t>
            </a:r>
            <a:r>
              <a:rPr lang="en-US" sz="2400" dirty="0" smtClean="0"/>
              <a:t>ante </a:t>
            </a:r>
            <a:r>
              <a:rPr lang="en-US" sz="2400" dirty="0"/>
              <a:t>mortem as well as certain stunning </a:t>
            </a:r>
            <a:r>
              <a:rPr lang="en-US" sz="2400" dirty="0" smtClean="0"/>
              <a:t>procedures.</a:t>
            </a: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err="1" smtClean="0"/>
              <a:t>Bruising</a:t>
            </a:r>
            <a:r>
              <a:rPr lang="tr-TR" sz="2400" dirty="0" smtClean="0"/>
              <a:t> can be </a:t>
            </a:r>
            <a:r>
              <a:rPr lang="en-US" sz="2400" dirty="0" smtClean="0"/>
              <a:t>associated </a:t>
            </a:r>
            <a:r>
              <a:rPr lang="en-US" sz="2400" dirty="0"/>
              <a:t>with a higher susceptibility to spoilage.</a:t>
            </a: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Most bruises occur on the breast, followed by the legs and </a:t>
            </a:r>
            <a:r>
              <a:rPr lang="en-US" sz="2400" dirty="0" smtClean="0"/>
              <a:t>wings,</a:t>
            </a:r>
            <a:r>
              <a:rPr lang="tr-TR" sz="2400" dirty="0" smtClean="0"/>
              <a:t> </a:t>
            </a:r>
            <a:r>
              <a:rPr lang="en-US" sz="2400" dirty="0" smtClean="0"/>
              <a:t>then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/>
              <a:t>backs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thighs</a:t>
            </a:r>
            <a:r>
              <a:rPr lang="tr-TR" sz="2400" dirty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575168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99236"/>
              </p:ext>
            </p:extLst>
          </p:nvPr>
        </p:nvGraphicFramePr>
        <p:xfrm>
          <a:off x="420129" y="185351"/>
          <a:ext cx="8353168" cy="6326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6478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Skin </a:t>
            </a:r>
            <a:r>
              <a:rPr lang="tr-TR" b="1" dirty="0" err="1" smtClean="0"/>
              <a:t>Blemish</a:t>
            </a:r>
            <a:r>
              <a:rPr lang="tr-TR" b="1" dirty="0" smtClean="0"/>
              <a:t> in </a:t>
            </a:r>
            <a:r>
              <a:rPr lang="tr-TR" b="1" dirty="0" err="1" smtClean="0"/>
              <a:t>Pigs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5790" y="1789708"/>
            <a:ext cx="3111176" cy="4563591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3200" dirty="0" smtClean="0"/>
              <a:t>S</a:t>
            </a:r>
            <a:r>
              <a:rPr lang="en-US" sz="3200" dirty="0" err="1" smtClean="0"/>
              <a:t>uperficial</a:t>
            </a:r>
            <a:r>
              <a:rPr lang="en-US" sz="3200" dirty="0" smtClean="0"/>
              <a:t> </a:t>
            </a:r>
            <a:r>
              <a:rPr lang="en-US" sz="3200" dirty="0"/>
              <a:t>skin damage caused by fighting </a:t>
            </a:r>
            <a:r>
              <a:rPr lang="en-US" sz="3200" dirty="0" smtClean="0"/>
              <a:t>in</a:t>
            </a:r>
            <a:r>
              <a:rPr lang="tr-TR" sz="3200" dirty="0" smtClean="0"/>
              <a:t> </a:t>
            </a:r>
            <a:r>
              <a:rPr lang="en-US" sz="3200" dirty="0" smtClean="0"/>
              <a:t>pigs</a:t>
            </a:r>
            <a:r>
              <a:rPr lang="en-US" sz="3200" dirty="0"/>
              <a:t>, particularly between unfamiliar </a:t>
            </a:r>
            <a:r>
              <a:rPr lang="en-US" sz="3200" dirty="0" smtClean="0"/>
              <a:t>animals</a:t>
            </a:r>
            <a:r>
              <a:rPr lang="tr-TR" sz="3200" dirty="0" smtClean="0"/>
              <a:t>.</a:t>
            </a:r>
          </a:p>
          <a:p>
            <a:pPr algn="just"/>
            <a:r>
              <a:rPr lang="tr-TR" sz="3200" dirty="0" err="1" smtClean="0"/>
              <a:t>Hierarchies</a:t>
            </a:r>
            <a:r>
              <a:rPr lang="tr-TR" sz="3200" dirty="0" smtClean="0"/>
              <a:t> </a:t>
            </a:r>
            <a:r>
              <a:rPr lang="tr-TR" sz="3200" dirty="0" err="1" smtClean="0"/>
              <a:t>or</a:t>
            </a:r>
            <a:r>
              <a:rPr lang="tr-TR" sz="3200" dirty="0" smtClean="0"/>
              <a:t> </a:t>
            </a:r>
            <a:r>
              <a:rPr lang="tr-TR" sz="3200" dirty="0" err="1" smtClean="0"/>
              <a:t>for</a:t>
            </a:r>
            <a:r>
              <a:rPr lang="tr-TR" sz="3200" dirty="0" smtClean="0"/>
              <a:t> </a:t>
            </a:r>
            <a:r>
              <a:rPr lang="tr-TR" sz="3200" dirty="0" err="1" smtClean="0"/>
              <a:t>space</a:t>
            </a:r>
            <a:endParaRPr lang="tr-TR" sz="3200" dirty="0" smtClean="0"/>
          </a:p>
          <a:p>
            <a:pPr algn="just"/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3943350" y="2148421"/>
            <a:ext cx="4572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When animals are selected for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slaughter, pigs from different rearing pens are frequently mixed together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to make up batches of individuals with similar live weights. They may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also get mixed in </a:t>
            </a:r>
            <a:r>
              <a:rPr lang="en-US" sz="2000" dirty="0" err="1"/>
              <a:t>lairage</a:t>
            </a:r>
            <a:r>
              <a:rPr lang="en-US" sz="2000" dirty="0"/>
              <a:t>. This disrupts the established hierarchies 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individuals, particularly the more dominant ones, will often fight 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establish new dominance orders.</a:t>
            </a: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(those sold with the skin on)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3396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2588173"/>
              </p:ext>
            </p:extLst>
          </p:nvPr>
        </p:nvGraphicFramePr>
        <p:xfrm>
          <a:off x="282633" y="324196"/>
          <a:ext cx="8562109" cy="6375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98125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Handling of Live Animals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err="1" smtClean="0"/>
              <a:t>Selection</a:t>
            </a:r>
            <a:endParaRPr lang="tr-TR" dirty="0" smtClean="0"/>
          </a:p>
          <a:p>
            <a:r>
              <a:rPr lang="tr-TR" dirty="0" err="1" smtClean="0"/>
              <a:t>Weighing</a:t>
            </a:r>
            <a:endParaRPr lang="tr-TR" dirty="0" smtClean="0"/>
          </a:p>
          <a:p>
            <a:r>
              <a:rPr lang="tr-TR" dirty="0" err="1" smtClean="0"/>
              <a:t>Loading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vehicles</a:t>
            </a:r>
            <a:endParaRPr lang="tr-TR" dirty="0" smtClean="0"/>
          </a:p>
          <a:p>
            <a:r>
              <a:rPr lang="tr-TR" dirty="0" smtClean="0"/>
              <a:t>Transport</a:t>
            </a:r>
          </a:p>
          <a:p>
            <a:r>
              <a:rPr lang="tr-TR" dirty="0" err="1" smtClean="0"/>
              <a:t>Feeding</a:t>
            </a:r>
            <a:endParaRPr lang="tr-TR" dirty="0" smtClean="0"/>
          </a:p>
          <a:p>
            <a:r>
              <a:rPr lang="tr-TR" dirty="0" err="1" smtClean="0"/>
              <a:t>Hunger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Cleaning-washing</a:t>
            </a: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sz="half" idx="2"/>
          </p:nvPr>
        </p:nvSpPr>
        <p:spPr>
          <a:xfrm>
            <a:off x="6329548" y="2660073"/>
            <a:ext cx="2363932" cy="1686296"/>
          </a:xfrm>
        </p:spPr>
        <p:txBody>
          <a:bodyPr/>
          <a:lstStyle/>
          <a:p>
            <a:r>
              <a:rPr lang="tr-TR" dirty="0" err="1" smtClean="0"/>
              <a:t>Weather</a:t>
            </a:r>
            <a:endParaRPr lang="tr-TR" dirty="0" smtClean="0"/>
          </a:p>
          <a:p>
            <a:r>
              <a:rPr lang="tr-TR" dirty="0" err="1" smtClean="0"/>
              <a:t>Staff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Equipment</a:t>
            </a:r>
            <a:endParaRPr lang="tr-TR" dirty="0"/>
          </a:p>
        </p:txBody>
      </p:sp>
      <p:sp>
        <p:nvSpPr>
          <p:cNvPr id="9" name="Sağ Ok 8"/>
          <p:cNvSpPr/>
          <p:nvPr/>
        </p:nvSpPr>
        <p:spPr>
          <a:xfrm>
            <a:off x="4132614" y="3366654"/>
            <a:ext cx="1662545" cy="510639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Yuvarlatılmış Dikdörtgen 9"/>
          <p:cNvSpPr/>
          <p:nvPr/>
        </p:nvSpPr>
        <p:spPr>
          <a:xfrm>
            <a:off x="6151418" y="2327564"/>
            <a:ext cx="2542062" cy="230381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8246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579" y="1824460"/>
            <a:ext cx="7680152" cy="1981604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err="1" smtClean="0"/>
              <a:t>Loading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unloading</a:t>
            </a:r>
            <a:r>
              <a:rPr lang="tr-TR" dirty="0"/>
              <a:t> </a:t>
            </a:r>
            <a:r>
              <a:rPr lang="tr-TR" dirty="0" err="1" smtClean="0"/>
              <a:t>animals</a:t>
            </a:r>
            <a:r>
              <a:rPr lang="tr-TR" dirty="0" smtClean="0"/>
              <a:t> can be </a:t>
            </a:r>
            <a:r>
              <a:rPr lang="tr-TR" dirty="0" err="1" smtClean="0"/>
              <a:t>difficult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stressful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2" name="Dikdörtgen 1"/>
          <p:cNvSpPr/>
          <p:nvPr/>
        </p:nvSpPr>
        <p:spPr>
          <a:xfrm>
            <a:off x="1706653" y="3984193"/>
            <a:ext cx="59120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Vehicles</a:t>
            </a:r>
            <a:r>
              <a:rPr lang="tr-TR" sz="2800" dirty="0"/>
              <a:t> </a:t>
            </a:r>
            <a:r>
              <a:rPr lang="en-US" sz="2800" dirty="0"/>
              <a:t>are usually specially designed.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665741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1148" y="727156"/>
            <a:ext cx="7802831" cy="2152609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smtClean="0"/>
              <a:t>Animals can </a:t>
            </a:r>
            <a:r>
              <a:rPr lang="tr-TR" dirty="0" err="1" smtClean="0"/>
              <a:t>spend</a:t>
            </a:r>
            <a:r>
              <a:rPr lang="tr-TR" dirty="0" smtClean="0"/>
              <a:t> </a:t>
            </a:r>
            <a:r>
              <a:rPr lang="tr-TR" dirty="0" err="1" smtClean="0"/>
              <a:t>considerable</a:t>
            </a:r>
            <a:r>
              <a:rPr lang="tr-TR" dirty="0" smtClean="0"/>
              <a:t> </a:t>
            </a:r>
            <a:r>
              <a:rPr lang="tr-TR" dirty="0" err="1" smtClean="0"/>
              <a:t>times</a:t>
            </a:r>
            <a:r>
              <a:rPr lang="tr-TR" dirty="0" smtClean="0"/>
              <a:t> in transit.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878774" y="2136339"/>
            <a:ext cx="763583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It</a:t>
            </a:r>
            <a:r>
              <a:rPr lang="tr-TR" sz="2800" dirty="0"/>
              <a:t> can be </a:t>
            </a:r>
            <a:r>
              <a:rPr lang="tr-TR" sz="2800" dirty="0" err="1"/>
              <a:t>change</a:t>
            </a:r>
            <a:r>
              <a:rPr lang="tr-TR" sz="2800" dirty="0"/>
              <a:t> </a:t>
            </a:r>
            <a:r>
              <a:rPr lang="tr-TR" sz="2800" dirty="0" err="1"/>
              <a:t>from</a:t>
            </a:r>
            <a:r>
              <a:rPr lang="tr-TR" sz="2800" dirty="0"/>
              <a:t> 12 </a:t>
            </a:r>
            <a:r>
              <a:rPr lang="tr-TR" sz="2800" dirty="0" err="1"/>
              <a:t>hours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over</a:t>
            </a:r>
            <a:r>
              <a:rPr lang="tr-TR" sz="2800" dirty="0"/>
              <a:t> 30 </a:t>
            </a:r>
            <a:r>
              <a:rPr lang="tr-TR" sz="2800" dirty="0" err="1"/>
              <a:t>hours</a:t>
            </a:r>
            <a:r>
              <a:rPr lang="tr-TR" sz="2800" dirty="0"/>
              <a:t>. </a:t>
            </a:r>
            <a:r>
              <a:rPr lang="tr-TR" sz="2800" dirty="0" err="1"/>
              <a:t>If</a:t>
            </a:r>
            <a:r>
              <a:rPr lang="tr-TR" sz="2800" dirty="0"/>
              <a:t> </a:t>
            </a:r>
            <a:r>
              <a:rPr lang="tr-TR" sz="2800" dirty="0" err="1"/>
              <a:t>there</a:t>
            </a:r>
            <a:r>
              <a:rPr lang="tr-TR" sz="2800" dirty="0"/>
              <a:t> is an </a:t>
            </a:r>
            <a:r>
              <a:rPr lang="tr-TR" sz="2800" dirty="0" err="1"/>
              <a:t>export</a:t>
            </a:r>
            <a:r>
              <a:rPr lang="tr-TR" sz="2800" dirty="0"/>
              <a:t> </a:t>
            </a:r>
            <a:r>
              <a:rPr lang="tr-TR" sz="2800" dirty="0" err="1"/>
              <a:t>situation</a:t>
            </a:r>
            <a:r>
              <a:rPr lang="tr-TR" sz="2800" dirty="0"/>
              <a:t> it can </a:t>
            </a:r>
            <a:r>
              <a:rPr lang="tr-TR" sz="2800" dirty="0" err="1"/>
              <a:t>take</a:t>
            </a:r>
            <a:r>
              <a:rPr lang="tr-TR" sz="2800" dirty="0"/>
              <a:t> </a:t>
            </a:r>
            <a:r>
              <a:rPr lang="tr-TR" sz="2800" dirty="0" err="1"/>
              <a:t>weeks</a:t>
            </a:r>
            <a:r>
              <a:rPr lang="tr-TR" sz="2800" dirty="0"/>
              <a:t>.</a:t>
            </a:r>
          </a:p>
          <a:p>
            <a:r>
              <a:rPr lang="en-US" sz="2800" dirty="0"/>
              <a:t>Most transport is nowadays by</a:t>
            </a:r>
            <a:r>
              <a:rPr lang="tr-TR" sz="2800" dirty="0"/>
              <a:t> </a:t>
            </a:r>
            <a:r>
              <a:rPr lang="en-US" sz="2800" dirty="0"/>
              <a:t>road vehicles although in the past railways were important. Ventilation requirements are very</a:t>
            </a:r>
            <a:r>
              <a:rPr lang="tr-TR" sz="2800" dirty="0"/>
              <a:t> </a:t>
            </a:r>
            <a:r>
              <a:rPr lang="en-US" sz="2800" dirty="0"/>
              <a:t>important, particularly when carrying stock at high ambient temperatures.</a:t>
            </a:r>
            <a:r>
              <a:rPr lang="tr-TR" sz="2800" dirty="0"/>
              <a:t> </a:t>
            </a:r>
            <a:r>
              <a:rPr lang="en-US" sz="2800" dirty="0"/>
              <a:t>Very low ambient temperatures may also be a problem.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84408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21772" y="638093"/>
            <a:ext cx="7886700" cy="1356962"/>
          </a:xfrm>
        </p:spPr>
        <p:txBody>
          <a:bodyPr/>
          <a:lstStyle/>
          <a:p>
            <a:r>
              <a:rPr lang="tr-TR" dirty="0" smtClean="0"/>
              <a:t>On </a:t>
            </a:r>
            <a:r>
              <a:rPr lang="tr-TR" dirty="0" err="1" smtClean="0"/>
              <a:t>arrival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plant</a:t>
            </a:r>
            <a:r>
              <a:rPr lang="tr-TR" dirty="0" smtClean="0"/>
              <a:t>, </a:t>
            </a:r>
            <a:r>
              <a:rPr lang="tr-TR" dirty="0" err="1" smtClean="0"/>
              <a:t>animals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held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various</a:t>
            </a:r>
            <a:r>
              <a:rPr lang="tr-TR" dirty="0" smtClean="0"/>
              <a:t> </a:t>
            </a:r>
            <a:r>
              <a:rPr lang="tr-TR" dirty="0" err="1" smtClean="0"/>
              <a:t>lenghts</a:t>
            </a:r>
            <a:r>
              <a:rPr lang="tr-TR" dirty="0" smtClean="0"/>
              <a:t> of time </a:t>
            </a:r>
            <a:r>
              <a:rPr lang="tr-TR" dirty="0" err="1" smtClean="0"/>
              <a:t>before</a:t>
            </a:r>
            <a:r>
              <a:rPr lang="tr-TR" dirty="0" smtClean="0"/>
              <a:t> </a:t>
            </a:r>
            <a:r>
              <a:rPr lang="tr-TR" dirty="0" err="1" smtClean="0"/>
              <a:t>slaughter</a:t>
            </a:r>
            <a:r>
              <a:rPr lang="tr-TR" dirty="0" smtClean="0"/>
              <a:t> in a </a:t>
            </a:r>
            <a:r>
              <a:rPr lang="tr-TR" dirty="0" err="1" smtClean="0"/>
              <a:t>lairage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stockyard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521772" y="2413338"/>
            <a:ext cx="834909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They need to be supplied</a:t>
            </a:r>
            <a:r>
              <a:rPr lang="tr-TR" sz="2800" dirty="0"/>
              <a:t> </a:t>
            </a:r>
            <a:r>
              <a:rPr lang="en-US" sz="2800" dirty="0"/>
              <a:t>with water and, if appropriate, bedding and food. Generally, the</a:t>
            </a:r>
          </a:p>
          <a:p>
            <a:r>
              <a:rPr lang="en-US" sz="2800" dirty="0"/>
              <a:t>conditions in the </a:t>
            </a:r>
            <a:r>
              <a:rPr lang="en-US" sz="2800" dirty="0" err="1"/>
              <a:t>lairage</a:t>
            </a:r>
            <a:r>
              <a:rPr lang="en-US" sz="2800" dirty="0"/>
              <a:t> need to be conducive to the animals resting so</a:t>
            </a:r>
          </a:p>
          <a:p>
            <a:r>
              <a:rPr lang="en-US" sz="2800" dirty="0"/>
              <a:t>that ideally they recover from the </a:t>
            </a:r>
            <a:r>
              <a:rPr lang="en-US" sz="2800" dirty="0" err="1"/>
              <a:t>rigours</a:t>
            </a:r>
            <a:r>
              <a:rPr lang="en-US" sz="2800" dirty="0"/>
              <a:t> of transport. Most animals</a:t>
            </a:r>
          </a:p>
          <a:p>
            <a:r>
              <a:rPr lang="en-US" sz="2800" dirty="0"/>
              <a:t>spend between 1 and 24 h in </a:t>
            </a:r>
            <a:r>
              <a:rPr lang="en-US" sz="2800" dirty="0" err="1"/>
              <a:t>lairage</a:t>
            </a:r>
            <a:r>
              <a:rPr lang="en-US" sz="2800" dirty="0"/>
              <a:t>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008093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07773" y="123568"/>
            <a:ext cx="7886700" cy="704335"/>
          </a:xfrm>
        </p:spPr>
        <p:txBody>
          <a:bodyPr>
            <a:normAutofit/>
          </a:bodyPr>
          <a:lstStyle/>
          <a:p>
            <a:pPr algn="ctr"/>
            <a:r>
              <a:rPr lang="tr-TR" b="1" dirty="0" err="1" smtClean="0"/>
              <a:t>Stress</a:t>
            </a:r>
            <a:r>
              <a:rPr lang="tr-TR" b="1" dirty="0" smtClean="0"/>
              <a:t> </a:t>
            </a:r>
            <a:r>
              <a:rPr lang="tr-TR" b="1" dirty="0" err="1" smtClean="0"/>
              <a:t>Factors</a:t>
            </a:r>
            <a:endParaRPr lang="tr-TR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7541234"/>
              </p:ext>
            </p:extLst>
          </p:nvPr>
        </p:nvGraphicFramePr>
        <p:xfrm>
          <a:off x="172995" y="827903"/>
          <a:ext cx="8773298" cy="58447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4459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2205635"/>
            <a:ext cx="7886700" cy="1894692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smtClean="0"/>
              <a:t>The </a:t>
            </a:r>
            <a:r>
              <a:rPr lang="tr-TR" dirty="0" err="1" smtClean="0"/>
              <a:t>way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animal</a:t>
            </a:r>
            <a:r>
              <a:rPr lang="tr-TR" dirty="0" smtClean="0"/>
              <a:t> </a:t>
            </a:r>
            <a:r>
              <a:rPr lang="tr-TR" dirty="0" err="1" smtClean="0"/>
              <a:t>responds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stresses</a:t>
            </a:r>
            <a:r>
              <a:rPr lang="tr-TR" dirty="0" smtClean="0"/>
              <a:t> can </a:t>
            </a:r>
            <a:r>
              <a:rPr lang="tr-TR" dirty="0" err="1" smtClean="0"/>
              <a:t>influence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carcass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meat</a:t>
            </a:r>
            <a:r>
              <a:rPr lang="tr-TR" dirty="0" smtClean="0"/>
              <a:t> </a:t>
            </a:r>
            <a:r>
              <a:rPr lang="tr-TR" dirty="0" err="1" smtClean="0"/>
              <a:t>qaulity</a:t>
            </a:r>
            <a:r>
              <a:rPr lang="tr-TR" dirty="0" smtClean="0"/>
              <a:t>. 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err="1" smtClean="0"/>
              <a:t>Economic</a:t>
            </a:r>
            <a:r>
              <a:rPr lang="tr-TR" dirty="0" smtClean="0"/>
              <a:t> </a:t>
            </a:r>
            <a:r>
              <a:rPr lang="tr-TR" dirty="0" err="1" smtClean="0"/>
              <a:t>loss</a:t>
            </a:r>
            <a:endParaRPr lang="tr-TR" dirty="0"/>
          </a:p>
        </p:txBody>
      </p:sp>
      <p:sp>
        <p:nvSpPr>
          <p:cNvPr id="5" name="Aşağı Ok 4"/>
          <p:cNvSpPr/>
          <p:nvPr/>
        </p:nvSpPr>
        <p:spPr>
          <a:xfrm>
            <a:off x="4227615" y="3152981"/>
            <a:ext cx="522514" cy="439387"/>
          </a:xfrm>
          <a:prstGeom prst="downArrow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84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905615477"/>
              </p:ext>
            </p:extLst>
          </p:nvPr>
        </p:nvGraphicFramePr>
        <p:xfrm>
          <a:off x="-976184" y="-333633"/>
          <a:ext cx="10935730" cy="75252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4866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545</TotalTime>
  <Words>766</Words>
  <Application>Microsoft Office PowerPoint</Application>
  <PresentationFormat>Ekran Gösterisi (4:3)</PresentationFormat>
  <Paragraphs>114</Paragraphs>
  <Slides>17</Slides>
  <Notes>15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Teması</vt:lpstr>
      <vt:lpstr>FACTORS EFFECT THE MEAT QUALITY</vt:lpstr>
      <vt:lpstr>PowerPoint Sunusu</vt:lpstr>
      <vt:lpstr>Handling of Live Animals</vt:lpstr>
      <vt:lpstr>PowerPoint Sunusu</vt:lpstr>
      <vt:lpstr>PowerPoint Sunusu</vt:lpstr>
      <vt:lpstr>PowerPoint Sunusu</vt:lpstr>
      <vt:lpstr>Stress Factors</vt:lpstr>
      <vt:lpstr>PowerPoint Sunusu</vt:lpstr>
      <vt:lpstr>PowerPoint Sunusu</vt:lpstr>
      <vt:lpstr>Mortality of animals during transport</vt:lpstr>
      <vt:lpstr>PowerPoint Sunusu</vt:lpstr>
      <vt:lpstr>PowerPoint Sunusu</vt:lpstr>
      <vt:lpstr>Carcass Damage</vt:lpstr>
      <vt:lpstr>Carcass bruising</vt:lpstr>
      <vt:lpstr>PowerPoint Sunusu</vt:lpstr>
      <vt:lpstr>PowerPoint Sunusu</vt:lpstr>
      <vt:lpstr>Skin Blemish in Pigs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 EFFECTS THE MEAT QUALITY</dc:title>
  <dc:creator>Güzin</dc:creator>
  <cp:lastModifiedBy>Güzin</cp:lastModifiedBy>
  <cp:revision>36</cp:revision>
  <dcterms:created xsi:type="dcterms:W3CDTF">2018-11-19T07:32:43Z</dcterms:created>
  <dcterms:modified xsi:type="dcterms:W3CDTF">2019-05-02T14:59:57Z</dcterms:modified>
</cp:coreProperties>
</file>