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4.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C.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Delaney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-Tohum ve Toprak-3. Akrabalar ve İlişkiler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Carol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Delaney</a:t>
            </a:r>
            <a:r>
              <a:rPr lang="tr-TR" sz="2400" dirty="0">
                <a:latin typeface="Bell MT" pitchFamily="18" charset="0"/>
              </a:rPr>
              <a:t> (2001). </a:t>
            </a:r>
            <a:r>
              <a:rPr lang="tr-TR" sz="2400" i="1" dirty="0">
                <a:latin typeface="Bell MT" pitchFamily="18" charset="0"/>
              </a:rPr>
              <a:t>Tohum ve Toprak: Türk Köy Toplumunda Cinsiyet ve Kozmoloji.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3. Akrabalar ve İlişkiler</a:t>
            </a:r>
            <a:r>
              <a:rPr lang="tr-TR" sz="2400" dirty="0">
                <a:latin typeface="Bell MT" pitchFamily="18" charset="0"/>
              </a:rPr>
              <a:t> bölümü)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Dördüncü hafta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konular: akrabalık ve bir soydan gelme kavramı üzerinden çocuğun kimden olduğunun (kimin özünü taşıdığının) toplumsal bir düzenleme yaratması, doğal ve besin akrabalığı ayrımı üzerinden baba ve annenin çocuğun özüne katkısının toplumsal </a:t>
            </a:r>
            <a:r>
              <a:rPr lang="tr-TR" sz="2400" dirty="0" err="1">
                <a:latin typeface="Bell MT" pitchFamily="18" charset="0"/>
              </a:rPr>
              <a:t>formülasyonu</a:t>
            </a:r>
            <a:r>
              <a:rPr lang="tr-TR" sz="2400" dirty="0">
                <a:latin typeface="Bell MT" pitchFamily="18" charset="0"/>
              </a:rPr>
              <a:t>; son kısımda yer alan erkeğin zamansallığı ve kadının mekansallığına dair argüman.</a:t>
            </a:r>
          </a:p>
          <a:p>
            <a:r>
              <a:rPr lang="tr-TR" sz="2400" dirty="0">
                <a:latin typeface="Bell MT" pitchFamily="18" charset="0"/>
              </a:rPr>
              <a:t>Soy ve egoya dayalı akrabalık ve akrabalığın izinin sürülmesi arasındaki ayrım; hane, konut ve aile kavramlarının farklı toplumsal gerçekliklere tekabül edişi</a:t>
            </a:r>
          </a:p>
          <a:p>
            <a:r>
              <a:rPr lang="tr-TR" sz="2400" dirty="0">
                <a:latin typeface="Bell MT" pitchFamily="18" charset="0"/>
              </a:rPr>
              <a:t>Göstergebilimsel (semiyotik) analizin eleştirisi.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386</Words>
  <Application>Microsoft Office PowerPoint</Application>
  <PresentationFormat>On-screen Show (4:3)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4. hafta</vt:lpstr>
      <vt:lpstr>4. hafta</vt:lpstr>
      <vt:lpstr>4. hafta</vt:lpstr>
      <vt:lpstr>4. hafta</vt:lpstr>
      <vt:lpstr>4.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17</cp:revision>
  <dcterms:created xsi:type="dcterms:W3CDTF">2018-05-08T13:48:36Z</dcterms:created>
  <dcterms:modified xsi:type="dcterms:W3CDTF">2018-06-10T12:59:22Z</dcterms:modified>
</cp:coreProperties>
</file>