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019BD-B01B-42C0-A870-B86709898BBA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0F017-2EEC-4AB8-A3F5-54516C89B35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95536" y="476672"/>
            <a:ext cx="83529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Prof. Dr. Feyyaz </a:t>
            </a:r>
            <a:r>
              <a:rPr lang="tr-TR" sz="2400" dirty="0"/>
              <a:t>Onur, Analitik Kimya I, </a:t>
            </a:r>
            <a:r>
              <a:rPr lang="tr-TR" sz="2400" dirty="0" smtClean="0"/>
              <a:t>2010</a:t>
            </a:r>
            <a:endParaRPr lang="tr-TR" sz="2400" dirty="0"/>
          </a:p>
          <a:p>
            <a:r>
              <a:rPr lang="tr-TR" sz="2400" dirty="0" err="1" smtClean="0"/>
              <a:t>Skoog</a:t>
            </a:r>
            <a:r>
              <a:rPr lang="tr-TR" sz="2400" dirty="0"/>
              <a:t> </a:t>
            </a:r>
            <a:r>
              <a:rPr lang="tr-TR" sz="2400" dirty="0" smtClean="0"/>
              <a:t> / West</a:t>
            </a:r>
            <a:r>
              <a:rPr lang="tr-TR" sz="2400" dirty="0"/>
              <a:t>, Holler, </a:t>
            </a:r>
            <a:r>
              <a:rPr lang="tr-TR" sz="2400" dirty="0" err="1"/>
              <a:t>Crouch</a:t>
            </a:r>
            <a:r>
              <a:rPr lang="tr-TR" sz="2400" dirty="0"/>
              <a:t> , </a:t>
            </a:r>
            <a:r>
              <a:rPr lang="tr-TR" sz="2400" dirty="0" smtClean="0"/>
              <a:t>Fundamentals of </a:t>
            </a:r>
            <a:r>
              <a:rPr lang="tr-TR" sz="2400" dirty="0" err="1" smtClean="0"/>
              <a:t>Analytical</a:t>
            </a:r>
            <a:r>
              <a:rPr lang="tr-TR" sz="2400" dirty="0" smtClean="0"/>
              <a:t> </a:t>
            </a:r>
            <a:r>
              <a:rPr lang="tr-TR" sz="2400" dirty="0" err="1" smtClean="0"/>
              <a:t>Chemistry</a:t>
            </a:r>
            <a:r>
              <a:rPr lang="tr-TR" sz="2400" dirty="0" smtClean="0"/>
              <a:t>, 2012, </a:t>
            </a:r>
            <a:endParaRPr lang="tr-TR" sz="2400" dirty="0"/>
          </a:p>
          <a:p>
            <a:r>
              <a:rPr lang="tr-TR" sz="2400" dirty="0" err="1"/>
              <a:t>Daniel</a:t>
            </a:r>
            <a:r>
              <a:rPr lang="tr-TR" sz="2400" dirty="0"/>
              <a:t> </a:t>
            </a:r>
            <a:r>
              <a:rPr lang="tr-TR" sz="2400" dirty="0" err="1"/>
              <a:t>Harris</a:t>
            </a:r>
            <a:r>
              <a:rPr lang="tr-TR" sz="2400" dirty="0"/>
              <a:t>, </a:t>
            </a:r>
            <a:r>
              <a:rPr lang="tr-TR" sz="2400" dirty="0" err="1" smtClean="0"/>
              <a:t>Quantitative</a:t>
            </a:r>
            <a:r>
              <a:rPr lang="tr-TR" sz="2400" dirty="0" smtClean="0"/>
              <a:t> </a:t>
            </a:r>
            <a:r>
              <a:rPr lang="tr-TR" sz="2400" dirty="0" err="1" smtClean="0"/>
              <a:t>Chemical</a:t>
            </a:r>
            <a:r>
              <a:rPr lang="tr-TR" sz="2400" dirty="0" smtClean="0"/>
              <a:t> </a:t>
            </a:r>
            <a:r>
              <a:rPr lang="tr-TR" sz="2400" dirty="0" err="1" smtClean="0"/>
              <a:t>Analysis</a:t>
            </a:r>
            <a:endParaRPr lang="tr-TR" sz="2400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2020-04-30T22:13:23Z</dcterms:created>
  <dcterms:modified xsi:type="dcterms:W3CDTF">2020-04-30T22:16:29Z</dcterms:modified>
</cp:coreProperties>
</file>