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7" r:id="rId8"/>
    <p:sldId id="268" r:id="rId9"/>
    <p:sldId id="269" r:id="rId10"/>
    <p:sldId id="270" r:id="rId11"/>
    <p:sldId id="271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5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859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418937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00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131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949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261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743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843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33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2171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B334A90-EB03-42F3-8859-2C2B2724C058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19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7/7/21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2749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61708" y="2237591"/>
            <a:ext cx="9068586" cy="2173044"/>
          </a:xfrm>
        </p:spPr>
        <p:txBody>
          <a:bodyPr>
            <a:normAutofit fontScale="90000"/>
          </a:bodyPr>
          <a:lstStyle/>
          <a:p>
            <a:r>
              <a:rPr lang="tr-TR" dirty="0"/>
              <a:t>MBT-303</a:t>
            </a:r>
            <a:br>
              <a:rPr lang="tr-TR" dirty="0"/>
            </a:br>
            <a:r>
              <a:rPr lang="tr-TR" dirty="0"/>
              <a:t>Özel Öğretim Yöntemleri-I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62100" y="4776395"/>
            <a:ext cx="9070848" cy="548640"/>
          </a:xfrm>
        </p:spPr>
        <p:txBody>
          <a:bodyPr>
            <a:normAutofit/>
          </a:bodyPr>
          <a:lstStyle/>
          <a:p>
            <a:r>
              <a:rPr lang="tr-TR" sz="2000" dirty="0"/>
              <a:t>Bilişim Teknolojileri Eğitiminin Amaçları-I-İlköğretim</a:t>
            </a:r>
          </a:p>
        </p:txBody>
      </p:sp>
    </p:spTree>
    <p:extLst>
      <p:ext uri="{BB962C8B-B14F-4D97-AF65-F5344CB8AC3E}">
        <p14:creationId xmlns:p14="http://schemas.microsoft.com/office/powerpoint/2010/main" val="1515426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5459" y="642594"/>
            <a:ext cx="10479741" cy="992568"/>
          </a:xfrm>
        </p:spPr>
        <p:txBody>
          <a:bodyPr>
            <a:normAutofit/>
          </a:bodyPr>
          <a:lstStyle/>
          <a:p>
            <a:r>
              <a:rPr lang="tr-TR" dirty="0"/>
              <a:t>Ders Saatleri ve Zorunlu/Seçimlik Statü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45459" y="2011680"/>
            <a:ext cx="5282005" cy="38404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/>
              <a:t>Ortaöğretimde ise (9-12. sınıflar) «Bilgisayar Bilimi» dersi 9, 10, 11 ve 12. sınıflarda haftada 2 saat seçmeli olarak yürütülen bir derstir.</a:t>
            </a:r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56555" y="3162224"/>
            <a:ext cx="5507915" cy="268993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6555" y="1923974"/>
            <a:ext cx="5507915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0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10322"/>
            <a:ext cx="10058400" cy="809688"/>
          </a:xfrm>
        </p:spPr>
        <p:txBody>
          <a:bodyPr>
            <a:norm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tr-TR" altLang="tr-TR" sz="3600" b="1" dirty="0">
                <a:latin typeface="Arial" panose="020B0604020202020204" pitchFamily="34" charset="0"/>
                <a:ea typeface="Times New Roman" panose="02020603050405020304" pitchFamily="18" charset="0"/>
              </a:rPr>
              <a:t>Mesleki ve Teknik Ortaöğretim</a:t>
            </a:r>
            <a:endParaRPr lang="tr-TR" sz="3600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sz="half" idx="1"/>
          </p:nvPr>
        </p:nvGraphicFramePr>
        <p:xfrm>
          <a:off x="5045337" y="2832375"/>
          <a:ext cx="6239435" cy="23549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{68D230F3-CF80-4859-8CE7-A43EE81993B5}</a:tableStyleId>
              </a:tblPr>
              <a:tblGrid>
                <a:gridCol w="2710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8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08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Alan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Dallar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 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24">
                <a:tc rowSpan="4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Bilişim Teknolojileri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Ağ İşletmenliği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3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Web Programcılığı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658">
                <a:tc vMerge="1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Veri Tabanı Programcılığı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9843">
                <a:tc vMerge="1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Bilgisayar Teknik Servisi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4701" y="2194560"/>
            <a:ext cx="4410635" cy="3270326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tr-TR" altLang="tr-TR" dirty="0">
                <a:latin typeface="Arial" panose="020B0604020202020204" pitchFamily="34" charset="0"/>
                <a:ea typeface="Times New Roman" panose="02020603050405020304" pitchFamily="18" charset="0"/>
              </a:rPr>
              <a:t>Mesleki ve Teknik Ortaöğretim Kurumlarındaki Bilişim Teknolojileri Alanındaki Dallar 4 farklı program altında yürütülmektedir.</a:t>
            </a:r>
            <a:br>
              <a:rPr lang="tr-TR" altLang="tr-TR" dirty="0">
                <a:latin typeface="Arial" panose="020B0604020202020204" pitchFamily="34" charset="0"/>
              </a:rPr>
            </a:b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0026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Bilişim Teknolojileri ve Yazılım </a:t>
            </a:r>
            <a:r>
              <a:rPr lang="tr-TR" dirty="0"/>
              <a:t>Dersi Öğretim Programı (2017). </a:t>
            </a:r>
            <a:r>
              <a:rPr lang="tr-TR"/>
              <a:t>MEB.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857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37882" y="419548"/>
            <a:ext cx="11220226" cy="935915"/>
          </a:xfrm>
        </p:spPr>
        <p:txBody>
          <a:bodyPr>
            <a:noAutofit/>
          </a:bodyPr>
          <a:lstStyle/>
          <a:p>
            <a:r>
              <a:rPr lang="tr-TR" sz="4000" dirty="0"/>
              <a:t>İlköğretim </a:t>
            </a:r>
            <a:r>
              <a:rPr lang="tr-TR" sz="4000" i="1" dirty="0"/>
              <a:t>Bilişim Teknolojileri ve Yazılım </a:t>
            </a:r>
            <a:r>
              <a:rPr lang="tr-TR" sz="4000" dirty="0"/>
              <a:t>Dersinin Ünite ve Konuları (2017)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1073" y="1527586"/>
            <a:ext cx="8358692" cy="5056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548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5585" y="459714"/>
            <a:ext cx="10605247" cy="938780"/>
          </a:xfrm>
        </p:spPr>
        <p:txBody>
          <a:bodyPr>
            <a:noAutofit/>
          </a:bodyPr>
          <a:lstStyle/>
          <a:p>
            <a:r>
              <a:rPr lang="tr-TR" sz="4000" dirty="0"/>
              <a:t>İlköğretim </a:t>
            </a:r>
            <a:r>
              <a:rPr lang="tr-TR" sz="4000" i="1" dirty="0"/>
              <a:t>Bilişim Teknolojileri ve Yazılım </a:t>
            </a:r>
            <a:r>
              <a:rPr lang="tr-TR" sz="4000" dirty="0"/>
              <a:t>Dersinin Ünite ve Konuları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95815" y="2016125"/>
            <a:ext cx="4914695" cy="344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907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5459" y="398033"/>
            <a:ext cx="10479741" cy="1065007"/>
          </a:xfrm>
        </p:spPr>
        <p:txBody>
          <a:bodyPr>
            <a:noAutofit/>
          </a:bodyPr>
          <a:lstStyle/>
          <a:p>
            <a:r>
              <a:rPr lang="tr-TR" sz="4000" dirty="0"/>
              <a:t>İlköğretim </a:t>
            </a:r>
            <a:r>
              <a:rPr lang="tr-TR" sz="4000" i="1" dirty="0"/>
              <a:t>Bilişim Teknolojileri ve Yazılım </a:t>
            </a:r>
            <a:r>
              <a:rPr lang="tr-TR" sz="4000" dirty="0"/>
              <a:t>Dersinin Ünite ve Konuları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6071" y="1699708"/>
            <a:ext cx="9262334" cy="473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70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66800" y="352138"/>
            <a:ext cx="10058400" cy="1371600"/>
          </a:xfrm>
        </p:spPr>
        <p:txBody>
          <a:bodyPr>
            <a:noAutofit/>
          </a:bodyPr>
          <a:lstStyle/>
          <a:p>
            <a:r>
              <a:rPr lang="tr-TR" sz="4000" dirty="0"/>
              <a:t>İlköğretim </a:t>
            </a:r>
            <a:r>
              <a:rPr lang="tr-TR" sz="4000" i="1" dirty="0"/>
              <a:t>Bilişim Teknolojileri ve Yazılım </a:t>
            </a:r>
            <a:r>
              <a:rPr lang="tr-TR" sz="4000" dirty="0"/>
              <a:t>Dersinin Ünite ve Konuları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893" y="1723738"/>
            <a:ext cx="9529762" cy="458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207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3035" y="448956"/>
            <a:ext cx="10372165" cy="1143175"/>
          </a:xfrm>
        </p:spPr>
        <p:txBody>
          <a:bodyPr>
            <a:noAutofit/>
          </a:bodyPr>
          <a:lstStyle/>
          <a:p>
            <a:r>
              <a:rPr lang="tr-TR" sz="4000" dirty="0"/>
              <a:t>İlköğretim </a:t>
            </a:r>
            <a:r>
              <a:rPr lang="tr-TR" sz="4000" i="1" dirty="0"/>
              <a:t>Bilişim Teknolojileri ve Yazılım </a:t>
            </a:r>
            <a:r>
              <a:rPr lang="tr-TR" sz="4000" dirty="0"/>
              <a:t>Dersinin Ünite ve Konuları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6979" y="1721224"/>
            <a:ext cx="9466729" cy="467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167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7275" y="408792"/>
            <a:ext cx="6723529" cy="957429"/>
          </a:xfrm>
        </p:spPr>
        <p:txBody>
          <a:bodyPr>
            <a:normAutofit/>
          </a:bodyPr>
          <a:lstStyle/>
          <a:p>
            <a:r>
              <a:rPr lang="tr-TR" dirty="0"/>
              <a:t>Bilişim Teknolojileri Eğitimi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8640" y="2441986"/>
            <a:ext cx="6562164" cy="359305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/>
              <a:t>Ortaöğretimde ise (9-12. sınıflar için) «Bilgisayar Bilimi» dersi adı altında programda yer almaktadır.  </a:t>
            </a:r>
          </a:p>
          <a:p>
            <a:endParaRPr lang="tr-TR" sz="20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08792"/>
            <a:ext cx="4589703" cy="616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973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4070" y="365760"/>
            <a:ext cx="10486913" cy="957432"/>
          </a:xfrm>
        </p:spPr>
        <p:txBody>
          <a:bodyPr>
            <a:normAutofit/>
          </a:bodyPr>
          <a:lstStyle/>
          <a:p>
            <a:r>
              <a:rPr lang="tr-TR" dirty="0"/>
              <a:t>Ders Saatleri ve Zorunlu/Seçimlik Statü</a:t>
            </a:r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981253" y="1742740"/>
            <a:ext cx="5830644" cy="4281542"/>
          </a:xfrm>
          <a:prstGeom prst="rect">
            <a:avLst/>
          </a:prstGeom>
        </p:spPr>
      </p:pic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>
          <a:xfrm>
            <a:off x="387275" y="1871830"/>
            <a:ext cx="5486400" cy="415245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/>
              <a:t>İlköğretimdeki (1-8. sınıflar) «Bilişim Teknolojileri ve Yazılım» dersi 5 ve 6. sınıfta 2’şer saat zorunlu derstir.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2099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3186" y="473336"/>
            <a:ext cx="11091134" cy="1032735"/>
          </a:xfrm>
        </p:spPr>
        <p:txBody>
          <a:bodyPr>
            <a:normAutofit/>
          </a:bodyPr>
          <a:lstStyle/>
          <a:p>
            <a:r>
              <a:rPr lang="tr-TR" dirty="0"/>
              <a:t>Ders Saatleri ve Zorunlu/Seçimlik Statü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13186" y="1968649"/>
            <a:ext cx="5208494" cy="388351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/>
              <a:t>İlköğretimdeki (1-8. sınıflar) «Bilişim Teknolojileri ve Yazılım» dersi 7 ve 8. sınıfta 2’şer saat seçmeli derstir.</a:t>
            </a:r>
          </a:p>
          <a:p>
            <a:endParaRPr lang="tr-TR" sz="2000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58752" y="1968649"/>
            <a:ext cx="5545567" cy="376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00331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{446960A5-1623-CF46-A7A4-809D00B0565D}tf10001119</Template>
  <TotalTime>41</TotalTime>
  <Words>227</Words>
  <Application>Microsoft Macintosh PowerPoint</Application>
  <PresentationFormat>Geniş ekran</PresentationFormat>
  <Paragraphs>32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Gill Sans MT</vt:lpstr>
      <vt:lpstr>Times New Roman</vt:lpstr>
      <vt:lpstr>Galeri</vt:lpstr>
      <vt:lpstr>MBT-303 Özel Öğretim Yöntemleri-I</vt:lpstr>
      <vt:lpstr>İlköğretim Bilişim Teknolojileri ve Yazılım Dersinin Ünite ve Konuları (2017)</vt:lpstr>
      <vt:lpstr>İlköğretim Bilişim Teknolojileri ve Yazılım Dersinin Ünite ve Konuları</vt:lpstr>
      <vt:lpstr>İlköğretim Bilişim Teknolojileri ve Yazılım Dersinin Ünite ve Konuları</vt:lpstr>
      <vt:lpstr>İlköğretim Bilişim Teknolojileri ve Yazılım Dersinin Ünite ve Konuları</vt:lpstr>
      <vt:lpstr>İlköğretim Bilişim Teknolojileri ve Yazılım Dersinin Ünite ve Konuları</vt:lpstr>
      <vt:lpstr>Bilişim Teknolojileri Eğitimi</vt:lpstr>
      <vt:lpstr>Ders Saatleri ve Zorunlu/Seçimlik Statü</vt:lpstr>
      <vt:lpstr>Ders Saatleri ve Zorunlu/Seçimlik Statü</vt:lpstr>
      <vt:lpstr>Ders Saatleri ve Zorunlu/Seçimlik Statü</vt:lpstr>
      <vt:lpstr>Mesleki ve Teknik Ortaöğretim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MBT-303 Özel Öğretim Yöntemleri-I</dc:title>
  <dc:creator>Deniz</dc:creator>
  <cp:lastModifiedBy>Deniz.Atal</cp:lastModifiedBy>
  <cp:revision>26</cp:revision>
  <dcterms:created xsi:type="dcterms:W3CDTF">2017-11-27T10:40:15Z</dcterms:created>
  <dcterms:modified xsi:type="dcterms:W3CDTF">2021-07-07T11:06:08Z</dcterms:modified>
</cp:coreProperties>
</file>