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4"/>
  </p:sldMasterIdLst>
  <p:notesMasterIdLst>
    <p:notesMasterId r:id="rId17"/>
  </p:notesMasterIdLst>
  <p:handoutMasterIdLst>
    <p:handoutMasterId r:id="rId18"/>
  </p:handoutMasterIdLst>
  <p:sldIdLst>
    <p:sldId id="265" r:id="rId5"/>
    <p:sldId id="268" r:id="rId6"/>
    <p:sldId id="269" r:id="rId7"/>
    <p:sldId id="270" r:id="rId8"/>
    <p:sldId id="273" r:id="rId9"/>
    <p:sldId id="274" r:id="rId10"/>
    <p:sldId id="275" r:id="rId11"/>
    <p:sldId id="276" r:id="rId12"/>
    <p:sldId id="277" r:id="rId13"/>
    <p:sldId id="278" r:id="rId14"/>
    <p:sldId id="279" r:id="rId15"/>
    <p:sldId id="280" r:id="rId16"/>
  </p:sldIdLst>
  <p:sldSz cx="12192000" cy="6858000"/>
  <p:notesSz cx="6858000" cy="9144000"/>
  <p:defaultTextStyle>
    <a:defPPr rtl="0">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showGuides="1">
      <p:cViewPr varScale="1">
        <p:scale>
          <a:sx n="74" d="100"/>
          <a:sy n="74" d="100"/>
        </p:scale>
        <p:origin x="576" y="72"/>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90" d="100"/>
          <a:sy n="90" d="100"/>
        </p:scale>
        <p:origin x="2064"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tr-TR" dirty="0"/>
          </a:p>
        </p:txBody>
      </p:sp>
      <p:sp>
        <p:nvSpPr>
          <p:cNvPr id="3" name="Tarih Yer Tutucusu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DDDFEAC2-31C5-4E20-8392-90B3ACECF82B}" type="datetime1">
              <a:rPr lang="tr-TR" smtClean="0"/>
              <a:t>29.01.2020</a:t>
            </a:fld>
            <a:endParaRPr lang="tr-TR" dirty="0"/>
          </a:p>
        </p:txBody>
      </p:sp>
      <p:sp>
        <p:nvSpPr>
          <p:cNvPr id="4" name="Alt Bilgi Yer Tutucusu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tr-TR" dirty="0"/>
          </a:p>
        </p:txBody>
      </p:sp>
      <p:sp>
        <p:nvSpPr>
          <p:cNvPr id="5" name="Slayt Numarası Yer Tutucusu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B78FE58C-C1A6-4C4C-90C2-B7F5B0504B2D}" type="slidenum">
              <a:rPr lang="tr-TR" smtClean="0"/>
              <a:t>‹#›</a:t>
            </a:fld>
            <a:endParaRPr lang="tr-TR" dirty="0"/>
          </a:p>
        </p:txBody>
      </p:sp>
    </p:spTree>
    <p:extLst>
      <p:ext uri="{BB962C8B-B14F-4D97-AF65-F5344CB8AC3E}">
        <p14:creationId xmlns:p14="http://schemas.microsoft.com/office/powerpoint/2010/main" val="403460503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tr-TR" noProof="0" dirty="0"/>
          </a:p>
        </p:txBody>
      </p:sp>
      <p:sp>
        <p:nvSpPr>
          <p:cNvPr id="3" name="Tarih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CE0D7EAE-6B40-42B4-9C34-6BA0B13E0324}" type="datetime1">
              <a:rPr lang="tr-TR" noProof="0" smtClean="0"/>
              <a:t>29.01.2020</a:t>
            </a:fld>
            <a:endParaRPr lang="tr-TR" noProof="0" dirty="0"/>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tr-TR" noProof="0" dirty="0"/>
          </a:p>
        </p:txBody>
      </p:sp>
      <p:sp>
        <p:nvSpPr>
          <p:cNvPr id="5" name="Notlar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noProof="0" dirty="0" smtClean="0"/>
              <a:t>Asıl metin stillerini düzenle</a:t>
            </a:r>
          </a:p>
          <a:p>
            <a:pPr lvl="1" rtl="0"/>
            <a:r>
              <a:rPr lang="tr-TR" noProof="0" dirty="0" smtClean="0"/>
              <a:t>İkinci düzey</a:t>
            </a:r>
          </a:p>
          <a:p>
            <a:pPr lvl="2" rtl="0"/>
            <a:r>
              <a:rPr lang="tr-TR" noProof="0" dirty="0" smtClean="0"/>
              <a:t>Üçüncü düzey</a:t>
            </a:r>
          </a:p>
          <a:p>
            <a:pPr lvl="3" rtl="0"/>
            <a:r>
              <a:rPr lang="tr-TR" noProof="0" dirty="0" smtClean="0"/>
              <a:t>Dördüncü düzey</a:t>
            </a:r>
          </a:p>
          <a:p>
            <a:pPr lvl="4" rtl="0"/>
            <a:r>
              <a:rPr lang="tr-TR" noProof="0" dirty="0" smtClean="0"/>
              <a:t>Beşinci düzey</a:t>
            </a:r>
            <a:endParaRPr lang="tr-TR" noProof="0" dirty="0"/>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tr-TR" noProof="0" dirty="0"/>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810E1E9A-E921-4174-A0FC-51868D7AC568}" type="slidenum">
              <a:rPr lang="tr-TR" noProof="0" smtClean="0"/>
              <a:t>‹#›</a:t>
            </a:fld>
            <a:endParaRPr lang="tr-TR" noProof="0" dirty="0"/>
          </a:p>
        </p:txBody>
      </p:sp>
    </p:spTree>
    <p:extLst>
      <p:ext uri="{BB962C8B-B14F-4D97-AF65-F5344CB8AC3E}">
        <p14:creationId xmlns:p14="http://schemas.microsoft.com/office/powerpoint/2010/main" val="373786009"/>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lar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pPr rtl="0"/>
            <a:fld id="{810E1E9A-E921-4174-A0FC-51868D7AC568}" type="slidenum">
              <a:rPr lang="tr-TR" smtClean="0"/>
              <a:t>1</a:t>
            </a:fld>
            <a:endParaRPr lang="tr-TR" dirty="0"/>
          </a:p>
        </p:txBody>
      </p:sp>
    </p:spTree>
    <p:extLst>
      <p:ext uri="{BB962C8B-B14F-4D97-AF65-F5344CB8AC3E}">
        <p14:creationId xmlns:p14="http://schemas.microsoft.com/office/powerpoint/2010/main" val="40945951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spect="1" noChangeArrowheads="1" noTextEdit="1"/>
          </p:cNvSpPr>
          <p:nvPr>
            <p:ph type="sldImg"/>
          </p:nvPr>
        </p:nvSpPr>
        <p:spPr>
          <a:xfrm>
            <a:off x="393700" y="692150"/>
            <a:ext cx="6070600" cy="3416300"/>
          </a:xfrm>
          <a:ln/>
        </p:spPr>
      </p:sp>
      <p:sp>
        <p:nvSpPr>
          <p:cNvPr id="53251"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Helvetica" panose="020B0604020202020204" pitchFamily="34" charset="0"/>
            </a:endParaRPr>
          </a:p>
        </p:txBody>
      </p:sp>
    </p:spTree>
    <p:extLst>
      <p:ext uri="{BB962C8B-B14F-4D97-AF65-F5344CB8AC3E}">
        <p14:creationId xmlns:p14="http://schemas.microsoft.com/office/powerpoint/2010/main" val="5413153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Rot="1" noChangeAspect="1" noChangeArrowheads="1" noTextEdit="1"/>
          </p:cNvSpPr>
          <p:nvPr>
            <p:ph type="sldImg"/>
          </p:nvPr>
        </p:nvSpPr>
        <p:spPr>
          <a:xfrm>
            <a:off x="393700" y="692150"/>
            <a:ext cx="6070600" cy="3416300"/>
          </a:xfrm>
          <a:ln/>
        </p:spPr>
      </p:sp>
      <p:sp>
        <p:nvSpPr>
          <p:cNvPr id="55299"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Helvetica" panose="020B0604020202020204" pitchFamily="34" charset="0"/>
            </a:endParaRPr>
          </a:p>
        </p:txBody>
      </p:sp>
    </p:spTree>
    <p:extLst>
      <p:ext uri="{BB962C8B-B14F-4D97-AF65-F5344CB8AC3E}">
        <p14:creationId xmlns:p14="http://schemas.microsoft.com/office/powerpoint/2010/main" val="13547295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Rot="1" noChangeAspect="1" noChangeArrowheads="1" noTextEdit="1"/>
          </p:cNvSpPr>
          <p:nvPr>
            <p:ph type="sldImg"/>
          </p:nvPr>
        </p:nvSpPr>
        <p:spPr>
          <a:xfrm>
            <a:off x="393700" y="692150"/>
            <a:ext cx="6070600" cy="3416300"/>
          </a:xfrm>
          <a:ln/>
        </p:spPr>
      </p:sp>
      <p:sp>
        <p:nvSpPr>
          <p:cNvPr id="57347"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Helvetica" panose="020B0604020202020204" pitchFamily="34" charset="0"/>
            </a:endParaRPr>
          </a:p>
        </p:txBody>
      </p:sp>
    </p:spTree>
    <p:extLst>
      <p:ext uri="{BB962C8B-B14F-4D97-AF65-F5344CB8AC3E}">
        <p14:creationId xmlns:p14="http://schemas.microsoft.com/office/powerpoint/2010/main" val="11177265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Rot="1" noChangeAspect="1" noChangeArrowheads="1" noTextEdit="1"/>
          </p:cNvSpPr>
          <p:nvPr>
            <p:ph type="sldImg"/>
          </p:nvPr>
        </p:nvSpPr>
        <p:spPr>
          <a:xfrm>
            <a:off x="393700" y="692150"/>
            <a:ext cx="6070600" cy="3416300"/>
          </a:xfrm>
          <a:ln/>
        </p:spPr>
      </p:sp>
      <p:sp>
        <p:nvSpPr>
          <p:cNvPr id="59395"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Helvetica" panose="020B0604020202020204" pitchFamily="34" charset="0"/>
            </a:endParaRPr>
          </a:p>
        </p:txBody>
      </p:sp>
    </p:spTree>
    <p:extLst>
      <p:ext uri="{BB962C8B-B14F-4D97-AF65-F5344CB8AC3E}">
        <p14:creationId xmlns:p14="http://schemas.microsoft.com/office/powerpoint/2010/main" val="18422379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Rot="1" noChangeAspect="1" noChangeArrowheads="1" noTextEdit="1"/>
          </p:cNvSpPr>
          <p:nvPr>
            <p:ph type="sldImg"/>
          </p:nvPr>
        </p:nvSpPr>
        <p:spPr>
          <a:xfrm>
            <a:off x="393700" y="692150"/>
            <a:ext cx="6070600" cy="3416300"/>
          </a:xfrm>
          <a:ln/>
        </p:spPr>
      </p:sp>
      <p:sp>
        <p:nvSpPr>
          <p:cNvPr id="61443"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Helvetica" panose="020B0604020202020204" pitchFamily="34" charset="0"/>
            </a:endParaRPr>
          </a:p>
        </p:txBody>
      </p:sp>
    </p:spTree>
    <p:extLst>
      <p:ext uri="{BB962C8B-B14F-4D97-AF65-F5344CB8AC3E}">
        <p14:creationId xmlns:p14="http://schemas.microsoft.com/office/powerpoint/2010/main" val="40974701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Rot="1" noChangeAspect="1" noChangeArrowheads="1" noTextEdit="1"/>
          </p:cNvSpPr>
          <p:nvPr>
            <p:ph type="sldImg"/>
          </p:nvPr>
        </p:nvSpPr>
        <p:spPr>
          <a:xfrm>
            <a:off x="393700" y="692150"/>
            <a:ext cx="6070600" cy="3416300"/>
          </a:xfrm>
          <a:ln/>
        </p:spPr>
      </p:sp>
      <p:sp>
        <p:nvSpPr>
          <p:cNvPr id="63491"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Helvetica" panose="020B0604020202020204" pitchFamily="34" charset="0"/>
            </a:endParaRPr>
          </a:p>
        </p:txBody>
      </p:sp>
    </p:spTree>
    <p:extLst>
      <p:ext uri="{BB962C8B-B14F-4D97-AF65-F5344CB8AC3E}">
        <p14:creationId xmlns:p14="http://schemas.microsoft.com/office/powerpoint/2010/main" val="8600730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1524000" y="1041400"/>
            <a:ext cx="9144000" cy="2387600"/>
          </a:xfrm>
        </p:spPr>
        <p:txBody>
          <a:bodyPr rtlCol="0" anchor="b"/>
          <a:lstStyle>
            <a:lvl1pPr algn="ctr" rtl="0">
              <a:defRPr sz="6000"/>
            </a:lvl1pPr>
          </a:lstStyle>
          <a:p>
            <a:pPr rtl="0"/>
            <a:r>
              <a:rPr lang="tr-TR" smtClean="0"/>
              <a:t>Asıl başlık stili için tıklatın</a:t>
            </a:r>
            <a:endParaRPr lang="tr-TR" noProof="0" dirty="0"/>
          </a:p>
        </p:txBody>
      </p:sp>
      <p:sp>
        <p:nvSpPr>
          <p:cNvPr id="3" name="Alt Başlık 2"/>
          <p:cNvSpPr>
            <a:spLocks noGrp="1"/>
          </p:cNvSpPr>
          <p:nvPr>
            <p:ph type="subTitle" idx="1"/>
          </p:nvPr>
        </p:nvSpPr>
        <p:spPr>
          <a:xfrm>
            <a:off x="1524000" y="3602038"/>
            <a:ext cx="9144000" cy="1655762"/>
          </a:xfrm>
        </p:spPr>
        <p:txBody>
          <a:bodyPr rtlCol="0"/>
          <a:lstStyle>
            <a:lvl1pPr marL="0" indent="0" algn="ctr">
              <a:buNone/>
              <a:defRPr sz="2400">
                <a:solidFill>
                  <a:schemeClr val="accent3">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tr-TR" noProof="0" smtClean="0"/>
              <a:t>Asıl alt başlık stilini düzenlemek için tıklatın</a:t>
            </a:r>
            <a:endParaRPr lang="tr-TR" noProof="0" dirty="0"/>
          </a:p>
        </p:txBody>
      </p:sp>
      <p:sp>
        <p:nvSpPr>
          <p:cNvPr id="4" name="Tarih Yer Tutucusu 3"/>
          <p:cNvSpPr>
            <a:spLocks noGrp="1"/>
          </p:cNvSpPr>
          <p:nvPr>
            <p:ph type="dt" sz="half" idx="10"/>
          </p:nvPr>
        </p:nvSpPr>
        <p:spPr/>
        <p:txBody>
          <a:bodyPr rtlCol="0"/>
          <a:lstStyle/>
          <a:p>
            <a:pPr rtl="0"/>
            <a:fld id="{04C94E88-F1F8-4CAB-9F29-9B03A1C10A31}" type="datetime1">
              <a:rPr lang="tr-TR" noProof="0" smtClean="0"/>
              <a:t>29.01.2020</a:t>
            </a:fld>
            <a:endParaRPr lang="tr-TR" noProof="0" dirty="0"/>
          </a:p>
        </p:txBody>
      </p:sp>
      <p:sp>
        <p:nvSpPr>
          <p:cNvPr id="5" name="Alt Bilgi Yer Tutucusu 4"/>
          <p:cNvSpPr>
            <a:spLocks noGrp="1"/>
          </p:cNvSpPr>
          <p:nvPr>
            <p:ph type="ftr" sz="quarter" idx="11"/>
          </p:nvPr>
        </p:nvSpPr>
        <p:spPr/>
        <p:txBody>
          <a:bodyPr rtlCol="0"/>
          <a:lstStyle/>
          <a:p>
            <a:pPr rtl="0"/>
            <a:r>
              <a:rPr lang="tr-TR" noProof="0" dirty="0" smtClean="0"/>
              <a:t>Alt bilgi ekleme</a:t>
            </a:r>
            <a:endParaRPr lang="tr-TR" noProof="0" dirty="0"/>
          </a:p>
        </p:txBody>
      </p:sp>
      <p:sp>
        <p:nvSpPr>
          <p:cNvPr id="6" name="Slayt Numarası Yer Tutucusu 5"/>
          <p:cNvSpPr>
            <a:spLocks noGrp="1"/>
          </p:cNvSpPr>
          <p:nvPr>
            <p:ph type="sldNum" sz="quarter" idx="12"/>
          </p:nvPr>
        </p:nvSpPr>
        <p:spPr/>
        <p:txBody>
          <a:bodyPr rtlCol="0"/>
          <a:lstStyle/>
          <a:p>
            <a:pPr rtl="0"/>
            <a:fld id="{71B7BAC7-FE87-40F6-AA24-4F4685D1B022}" type="slidenum">
              <a:rPr lang="tr-TR" noProof="0" smtClean="0"/>
              <a:t>‹#›</a:t>
            </a:fld>
            <a:endParaRPr lang="tr-TR" noProof="0" dirty="0"/>
          </a:p>
        </p:txBody>
      </p:sp>
    </p:spTree>
    <p:extLst>
      <p:ext uri="{BB962C8B-B14F-4D97-AF65-F5344CB8AC3E}">
        <p14:creationId xmlns:p14="http://schemas.microsoft.com/office/powerpoint/2010/main" val="6467056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lvl1pPr rtl="0">
              <a:defRPr/>
            </a:lvl1pPr>
          </a:lstStyle>
          <a:p>
            <a:pPr rtl="0"/>
            <a:r>
              <a:rPr lang="tr-TR" smtClean="0"/>
              <a:t>Asıl başlık stili için tıklatın</a:t>
            </a:r>
            <a:endParaRPr lang="tr-TR" noProof="0" dirty="0"/>
          </a:p>
        </p:txBody>
      </p:sp>
      <p:sp>
        <p:nvSpPr>
          <p:cNvPr id="3" name="Dikey Metin Yer Tutucusu 2"/>
          <p:cNvSpPr>
            <a:spLocks noGrp="1"/>
          </p:cNvSpPr>
          <p:nvPr>
            <p:ph type="body" orient="vert" idx="1"/>
          </p:nvPr>
        </p:nvSpPr>
        <p:spPr>
          <a:xfrm>
            <a:off x="1562100" y="1825625"/>
            <a:ext cx="9791700" cy="4351338"/>
          </a:xfrm>
        </p:spPr>
        <p:txBody>
          <a:bodyPr vert="eaVert" rtlCol="0"/>
          <a:lstStyle>
            <a:lvl1pPr marL="0" marR="0" indent="0" algn="l" defTabSz="914400" rtl="0" eaLnBrk="1" fontAlgn="auto" latinLnBrk="0" hangingPunct="1">
              <a:lnSpc>
                <a:spcPct val="90000"/>
              </a:lnSpc>
              <a:spcBef>
                <a:spcPct val="30000"/>
              </a:spcBef>
              <a:spcAft>
                <a:spcPts val="0"/>
              </a:spcAft>
              <a:buClr>
                <a:schemeClr val="accent3"/>
              </a:buClr>
              <a:buSzTx/>
              <a:buFont typeface="Arial" panose="020B0604020202020204" pitchFamily="34" charset="0"/>
              <a:buNone/>
              <a:tabLst/>
              <a:defRPr/>
            </a:lvl1pPr>
          </a:lstStyle>
          <a:p>
            <a:pPr marL="228600" marR="0" lvl="0" indent="-228600" algn="l" defTabSz="914400" rtl="0" eaLnBrk="1" fontAlgn="auto" latinLnBrk="0" hangingPunct="1">
              <a:lnSpc>
                <a:spcPct val="90000"/>
              </a:lnSpc>
              <a:spcBef>
                <a:spcPct val="30000"/>
              </a:spcBef>
              <a:spcAft>
                <a:spcPts val="0"/>
              </a:spcAft>
              <a:buClr>
                <a:schemeClr val="accent3"/>
              </a:buClr>
              <a:buSzTx/>
              <a:buFont typeface="Arial" panose="020B0604020202020204" pitchFamily="34" charset="0"/>
              <a:buChar char="•"/>
              <a:tabLst/>
              <a:defRPr/>
            </a:pPr>
            <a:r>
              <a:rPr lang="tr-TR" smtClean="0"/>
              <a:t>Asıl metin stillerini düzenlemek için tıklatın</a:t>
            </a:r>
          </a:p>
          <a:p>
            <a:pPr marL="228600" marR="0" lvl="1" indent="-228600" algn="l" defTabSz="914400" rtl="0" eaLnBrk="1" fontAlgn="auto" latinLnBrk="0" hangingPunct="1">
              <a:lnSpc>
                <a:spcPct val="90000"/>
              </a:lnSpc>
              <a:spcBef>
                <a:spcPct val="30000"/>
              </a:spcBef>
              <a:spcAft>
                <a:spcPts val="0"/>
              </a:spcAft>
              <a:buClr>
                <a:schemeClr val="accent3"/>
              </a:buClr>
              <a:buSzTx/>
              <a:buFont typeface="Arial" panose="020B0604020202020204" pitchFamily="34" charset="0"/>
              <a:buChar char="•"/>
              <a:tabLst/>
              <a:defRPr/>
            </a:pPr>
            <a:r>
              <a:rPr lang="tr-TR" smtClean="0"/>
              <a:t>İkinci düzey</a:t>
            </a:r>
          </a:p>
          <a:p>
            <a:pPr marL="228600" marR="0" lvl="2" indent="-228600" algn="l" defTabSz="914400" rtl="0" eaLnBrk="1" fontAlgn="auto" latinLnBrk="0" hangingPunct="1">
              <a:lnSpc>
                <a:spcPct val="90000"/>
              </a:lnSpc>
              <a:spcBef>
                <a:spcPct val="30000"/>
              </a:spcBef>
              <a:spcAft>
                <a:spcPts val="0"/>
              </a:spcAft>
              <a:buClr>
                <a:schemeClr val="accent3"/>
              </a:buClr>
              <a:buSzTx/>
              <a:buFont typeface="Arial" panose="020B0604020202020204" pitchFamily="34" charset="0"/>
              <a:buChar char="•"/>
              <a:tabLst/>
              <a:defRPr/>
            </a:pPr>
            <a:r>
              <a:rPr lang="tr-TR" smtClean="0"/>
              <a:t>Üçüncü düzey</a:t>
            </a:r>
          </a:p>
          <a:p>
            <a:pPr marL="228600" marR="0" lvl="3" indent="-228600" algn="l" defTabSz="914400" rtl="0" eaLnBrk="1" fontAlgn="auto" latinLnBrk="0" hangingPunct="1">
              <a:lnSpc>
                <a:spcPct val="90000"/>
              </a:lnSpc>
              <a:spcBef>
                <a:spcPct val="30000"/>
              </a:spcBef>
              <a:spcAft>
                <a:spcPts val="0"/>
              </a:spcAft>
              <a:buClr>
                <a:schemeClr val="accent3"/>
              </a:buClr>
              <a:buSzTx/>
              <a:buFont typeface="Arial" panose="020B0604020202020204" pitchFamily="34" charset="0"/>
              <a:buChar char="•"/>
              <a:tabLst/>
              <a:defRPr/>
            </a:pPr>
            <a:r>
              <a:rPr lang="tr-TR" smtClean="0"/>
              <a:t>Dördüncü düzey</a:t>
            </a:r>
          </a:p>
          <a:p>
            <a:pPr marL="228600" marR="0" lvl="4" indent="-228600" algn="l" defTabSz="914400" rtl="0" eaLnBrk="1" fontAlgn="auto" latinLnBrk="0" hangingPunct="1">
              <a:lnSpc>
                <a:spcPct val="90000"/>
              </a:lnSpc>
              <a:spcBef>
                <a:spcPct val="30000"/>
              </a:spcBef>
              <a:spcAft>
                <a:spcPts val="0"/>
              </a:spcAft>
              <a:buClr>
                <a:schemeClr val="accent3"/>
              </a:buClr>
              <a:buSzTx/>
              <a:buFont typeface="Arial" panose="020B0604020202020204" pitchFamily="34" charset="0"/>
              <a:buChar char="•"/>
              <a:tabLst/>
              <a:defRPr/>
            </a:pPr>
            <a:r>
              <a:rPr lang="tr-TR" smtClean="0"/>
              <a:t>Beşinci düzey</a:t>
            </a:r>
            <a:endParaRPr lang="tr-TR" noProof="0" dirty="0"/>
          </a:p>
        </p:txBody>
      </p:sp>
      <p:sp>
        <p:nvSpPr>
          <p:cNvPr id="4" name="Tarih Yer Tutucusu 3"/>
          <p:cNvSpPr>
            <a:spLocks noGrp="1"/>
          </p:cNvSpPr>
          <p:nvPr>
            <p:ph type="dt" sz="half" idx="10"/>
          </p:nvPr>
        </p:nvSpPr>
        <p:spPr/>
        <p:txBody>
          <a:bodyPr rtlCol="0"/>
          <a:lstStyle/>
          <a:p>
            <a:pPr rtl="0"/>
            <a:fld id="{AB5EF780-D8D0-49CD-835A-B5D244B8054E}" type="datetime1">
              <a:rPr lang="tr-TR" noProof="0" smtClean="0"/>
              <a:t>29.01.2020</a:t>
            </a:fld>
            <a:endParaRPr lang="tr-TR" noProof="0" dirty="0"/>
          </a:p>
        </p:txBody>
      </p:sp>
      <p:sp>
        <p:nvSpPr>
          <p:cNvPr id="5" name="Alt Bilgi Yer Tutucusu 4"/>
          <p:cNvSpPr>
            <a:spLocks noGrp="1"/>
          </p:cNvSpPr>
          <p:nvPr>
            <p:ph type="ftr" sz="quarter" idx="11"/>
          </p:nvPr>
        </p:nvSpPr>
        <p:spPr/>
        <p:txBody>
          <a:bodyPr rtlCol="0"/>
          <a:lstStyle/>
          <a:p>
            <a:pPr rtl="0"/>
            <a:r>
              <a:rPr lang="tr-TR" noProof="0" dirty="0" smtClean="0"/>
              <a:t>Alt bilgi ekleme</a:t>
            </a:r>
            <a:endParaRPr lang="tr-TR" noProof="0" dirty="0"/>
          </a:p>
        </p:txBody>
      </p:sp>
      <p:sp>
        <p:nvSpPr>
          <p:cNvPr id="6" name="Slayt Numarası Yer Tutucusu 5"/>
          <p:cNvSpPr>
            <a:spLocks noGrp="1"/>
          </p:cNvSpPr>
          <p:nvPr>
            <p:ph type="sldNum" sz="quarter" idx="12"/>
          </p:nvPr>
        </p:nvSpPr>
        <p:spPr/>
        <p:txBody>
          <a:bodyPr rtlCol="0"/>
          <a:lstStyle/>
          <a:p>
            <a:pPr rtl="0"/>
            <a:fld id="{71B7BAC7-FE87-40F6-AA24-4F4685D1B022}" type="slidenum">
              <a:rPr lang="tr-TR" noProof="0" smtClean="0"/>
              <a:t>‹#›</a:t>
            </a:fld>
            <a:endParaRPr lang="tr-TR" noProof="0" dirty="0"/>
          </a:p>
        </p:txBody>
      </p:sp>
    </p:spTree>
    <p:extLst>
      <p:ext uri="{BB962C8B-B14F-4D97-AF65-F5344CB8AC3E}">
        <p14:creationId xmlns:p14="http://schemas.microsoft.com/office/powerpoint/2010/main" val="28218852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rtlCol="0"/>
          <a:lstStyle>
            <a:lvl1pPr rtl="0">
              <a:defRPr/>
            </a:lvl1pPr>
          </a:lstStyle>
          <a:p>
            <a:pPr rtl="0"/>
            <a:r>
              <a:rPr lang="tr-TR" smtClean="0"/>
              <a:t>Asıl başlık stili için tıklatın</a:t>
            </a:r>
            <a:endParaRPr lang="tr-TR" noProof="0" dirty="0"/>
          </a:p>
        </p:txBody>
      </p:sp>
      <p:sp>
        <p:nvSpPr>
          <p:cNvPr id="3" name="Dikey Metin Yer Tutucusu 2"/>
          <p:cNvSpPr>
            <a:spLocks noGrp="1"/>
          </p:cNvSpPr>
          <p:nvPr>
            <p:ph type="body" orient="vert" idx="1"/>
          </p:nvPr>
        </p:nvSpPr>
        <p:spPr>
          <a:xfrm>
            <a:off x="1562100" y="365125"/>
            <a:ext cx="7010400" cy="5811838"/>
          </a:xfrm>
        </p:spPr>
        <p:txBody>
          <a:bodyPr vert="eaVert"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noProof="0" dirty="0"/>
          </a:p>
        </p:txBody>
      </p:sp>
      <p:sp>
        <p:nvSpPr>
          <p:cNvPr id="4" name="Tarih Yer Tutucusu 3"/>
          <p:cNvSpPr>
            <a:spLocks noGrp="1"/>
          </p:cNvSpPr>
          <p:nvPr>
            <p:ph type="dt" sz="half" idx="10"/>
          </p:nvPr>
        </p:nvSpPr>
        <p:spPr/>
        <p:txBody>
          <a:bodyPr rtlCol="0"/>
          <a:lstStyle/>
          <a:p>
            <a:pPr rtl="0"/>
            <a:fld id="{F4D95DCC-1E7A-4E1F-9CCC-D117988B022E}" type="datetime1">
              <a:rPr lang="tr-TR" noProof="0" smtClean="0"/>
              <a:t>29.01.2020</a:t>
            </a:fld>
            <a:endParaRPr lang="tr-TR" noProof="0" dirty="0"/>
          </a:p>
        </p:txBody>
      </p:sp>
      <p:sp>
        <p:nvSpPr>
          <p:cNvPr id="5" name="Alt Bilgi Yer Tutucusu 4"/>
          <p:cNvSpPr>
            <a:spLocks noGrp="1"/>
          </p:cNvSpPr>
          <p:nvPr>
            <p:ph type="ftr" sz="quarter" idx="11"/>
          </p:nvPr>
        </p:nvSpPr>
        <p:spPr/>
        <p:txBody>
          <a:bodyPr rtlCol="0"/>
          <a:lstStyle/>
          <a:p>
            <a:pPr rtl="0"/>
            <a:r>
              <a:rPr lang="tr-TR" noProof="0" dirty="0" smtClean="0"/>
              <a:t>Alt bilgi ekleme</a:t>
            </a:r>
            <a:endParaRPr lang="tr-TR" noProof="0" dirty="0"/>
          </a:p>
        </p:txBody>
      </p:sp>
      <p:sp>
        <p:nvSpPr>
          <p:cNvPr id="6" name="Slayt Numarası Yer Tutucusu 5"/>
          <p:cNvSpPr>
            <a:spLocks noGrp="1"/>
          </p:cNvSpPr>
          <p:nvPr>
            <p:ph type="sldNum" sz="quarter" idx="12"/>
          </p:nvPr>
        </p:nvSpPr>
        <p:spPr/>
        <p:txBody>
          <a:bodyPr rtlCol="0"/>
          <a:lstStyle/>
          <a:p>
            <a:pPr rtl="0"/>
            <a:fld id="{71B7BAC7-FE87-40F6-AA24-4F4685D1B022}" type="slidenum">
              <a:rPr lang="tr-TR" noProof="0" smtClean="0"/>
              <a:t>‹#›</a:t>
            </a:fld>
            <a:endParaRPr lang="tr-TR" noProof="0" dirty="0"/>
          </a:p>
        </p:txBody>
      </p:sp>
    </p:spTree>
    <p:extLst>
      <p:ext uri="{BB962C8B-B14F-4D97-AF65-F5344CB8AC3E}">
        <p14:creationId xmlns:p14="http://schemas.microsoft.com/office/powerpoint/2010/main" val="33888301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Resim Yazılı Resim">
    <p:spTree>
      <p:nvGrpSpPr>
        <p:cNvPr id="1" name=""/>
        <p:cNvGrpSpPr/>
        <p:nvPr/>
      </p:nvGrpSpPr>
      <p:grpSpPr>
        <a:xfrm>
          <a:off x="0" y="0"/>
          <a:ext cx="0" cy="0"/>
          <a:chOff x="0" y="0"/>
          <a:chExt cx="0" cy="0"/>
        </a:xfrm>
      </p:grpSpPr>
      <p:sp>
        <p:nvSpPr>
          <p:cNvPr id="9" name="Başlık 1"/>
          <p:cNvSpPr>
            <a:spLocks noGrp="1"/>
          </p:cNvSpPr>
          <p:nvPr>
            <p:ph type="title"/>
          </p:nvPr>
        </p:nvSpPr>
        <p:spPr>
          <a:xfrm>
            <a:off x="1562100" y="457200"/>
            <a:ext cx="3932237" cy="1600200"/>
          </a:xfrm>
        </p:spPr>
        <p:txBody>
          <a:bodyPr rtlCol="0" anchor="b"/>
          <a:lstStyle>
            <a:lvl1pPr rtl="0">
              <a:defRPr sz="3200"/>
            </a:lvl1pPr>
          </a:lstStyle>
          <a:p>
            <a:pPr rtl="0"/>
            <a:r>
              <a:rPr lang="tr-TR" smtClean="0"/>
              <a:t>Asıl başlık stili için tıklatın</a:t>
            </a:r>
            <a:endParaRPr lang="tr-TR" noProof="0" dirty="0"/>
          </a:p>
        </p:txBody>
      </p:sp>
      <p:sp>
        <p:nvSpPr>
          <p:cNvPr id="3" name="Resim Yer Tutucusu 2" descr="Resim eklemek için boş yer tutucu. Yer tutucuya tıklayın ve eklemek istediğiniz resmi seçin"/>
          <p:cNvSpPr>
            <a:spLocks noGrp="1"/>
          </p:cNvSpPr>
          <p:nvPr>
            <p:ph type="pic" idx="1"/>
          </p:nvPr>
        </p:nvSpPr>
        <p:spPr>
          <a:xfrm>
            <a:off x="5678904" y="987425"/>
            <a:ext cx="5678424" cy="4873625"/>
          </a:xfrm>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tr-TR" noProof="0" smtClean="0"/>
              <a:t>Resim eklemek için simgeyi tıklatın</a:t>
            </a:r>
            <a:endParaRPr lang="tr-TR" noProof="0" dirty="0"/>
          </a:p>
        </p:txBody>
      </p:sp>
      <p:sp>
        <p:nvSpPr>
          <p:cNvPr id="8" name="Metin Yer Tutucusu 3"/>
          <p:cNvSpPr>
            <a:spLocks noGrp="1"/>
          </p:cNvSpPr>
          <p:nvPr>
            <p:ph type="body" sz="half" idx="2"/>
          </p:nvPr>
        </p:nvSpPr>
        <p:spPr>
          <a:xfrm>
            <a:off x="1562100" y="2101850"/>
            <a:ext cx="3932237" cy="3759200"/>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Tarih Yer Tutucusu 4"/>
          <p:cNvSpPr>
            <a:spLocks noGrp="1"/>
          </p:cNvSpPr>
          <p:nvPr>
            <p:ph type="dt" sz="half" idx="10"/>
          </p:nvPr>
        </p:nvSpPr>
        <p:spPr/>
        <p:txBody>
          <a:bodyPr rtlCol="0"/>
          <a:lstStyle/>
          <a:p>
            <a:pPr rtl="0"/>
            <a:fld id="{88885324-8F32-4C80-A359-D3A8C5DB7931}" type="datetime1">
              <a:rPr lang="tr-TR" noProof="0" smtClean="0"/>
              <a:t>29.01.2020</a:t>
            </a:fld>
            <a:endParaRPr lang="tr-TR" noProof="0" dirty="0"/>
          </a:p>
        </p:txBody>
      </p:sp>
      <p:sp>
        <p:nvSpPr>
          <p:cNvPr id="6" name="Alt Bilgi Yer Tutucusu 5"/>
          <p:cNvSpPr>
            <a:spLocks noGrp="1"/>
          </p:cNvSpPr>
          <p:nvPr>
            <p:ph type="ftr" sz="quarter" idx="11"/>
          </p:nvPr>
        </p:nvSpPr>
        <p:spPr/>
        <p:txBody>
          <a:bodyPr rtlCol="0"/>
          <a:lstStyle/>
          <a:p>
            <a:pPr rtl="0"/>
            <a:r>
              <a:rPr lang="tr-TR" noProof="0" dirty="0" smtClean="0"/>
              <a:t>Alt bilgi ekleme</a:t>
            </a:r>
            <a:endParaRPr lang="tr-TR" noProof="0" dirty="0"/>
          </a:p>
        </p:txBody>
      </p:sp>
      <p:sp>
        <p:nvSpPr>
          <p:cNvPr id="7" name="Slayt Numarası Yer Tutucusu 6"/>
          <p:cNvSpPr>
            <a:spLocks noGrp="1"/>
          </p:cNvSpPr>
          <p:nvPr>
            <p:ph type="sldNum" sz="quarter" idx="12"/>
          </p:nvPr>
        </p:nvSpPr>
        <p:spPr/>
        <p:txBody>
          <a:bodyPr rtlCol="0"/>
          <a:lstStyle/>
          <a:p>
            <a:pPr rtl="0"/>
            <a:fld id="{71B7BAC7-FE87-40F6-AA24-4F4685D1B022}" type="slidenum">
              <a:rPr lang="tr-TR" noProof="0" smtClean="0"/>
              <a:t>‹#›</a:t>
            </a:fld>
            <a:endParaRPr lang="tr-TR" noProof="0" dirty="0"/>
          </a:p>
        </p:txBody>
      </p:sp>
    </p:spTree>
    <p:extLst>
      <p:ext uri="{BB962C8B-B14F-4D97-AF65-F5344CB8AC3E}">
        <p14:creationId xmlns:p14="http://schemas.microsoft.com/office/powerpoint/2010/main" val="34138888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lvl1pPr rtl="0">
              <a:defRPr/>
            </a:lvl1pPr>
          </a:lstStyle>
          <a:p>
            <a:pPr rtl="0"/>
            <a:r>
              <a:rPr lang="tr-TR" smtClean="0"/>
              <a:t>Asıl başlık stili için tıklatın</a:t>
            </a:r>
            <a:endParaRPr lang="tr-TR" noProof="0" dirty="0"/>
          </a:p>
        </p:txBody>
      </p:sp>
      <p:sp>
        <p:nvSpPr>
          <p:cNvPr id="3" name="İçerik Yer Tutucusu 2"/>
          <p:cNvSpPr>
            <a:spLocks noGrp="1"/>
          </p:cNvSpPr>
          <p:nvPr>
            <p:ph idx="1"/>
          </p:nvPr>
        </p:nvSpPr>
        <p:spPr/>
        <p:txBody>
          <a:bodyPr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noProof="0" dirty="0"/>
          </a:p>
        </p:txBody>
      </p:sp>
      <p:sp>
        <p:nvSpPr>
          <p:cNvPr id="4" name="Tarih Yer Tutucusu 3"/>
          <p:cNvSpPr>
            <a:spLocks noGrp="1"/>
          </p:cNvSpPr>
          <p:nvPr>
            <p:ph type="dt" sz="half" idx="10"/>
          </p:nvPr>
        </p:nvSpPr>
        <p:spPr/>
        <p:txBody>
          <a:bodyPr rtlCol="0"/>
          <a:lstStyle/>
          <a:p>
            <a:pPr rtl="0"/>
            <a:fld id="{1D21EFAB-5A3E-4A81-B1B7-3E6936263CBE}" type="datetime1">
              <a:rPr lang="tr-TR" noProof="0" smtClean="0"/>
              <a:t>29.01.2020</a:t>
            </a:fld>
            <a:endParaRPr lang="tr-TR" noProof="0" dirty="0"/>
          </a:p>
        </p:txBody>
      </p:sp>
      <p:sp>
        <p:nvSpPr>
          <p:cNvPr id="5" name="Alt Bilgi Yer Tutucusu 4"/>
          <p:cNvSpPr>
            <a:spLocks noGrp="1"/>
          </p:cNvSpPr>
          <p:nvPr>
            <p:ph type="ftr" sz="quarter" idx="11"/>
          </p:nvPr>
        </p:nvSpPr>
        <p:spPr/>
        <p:txBody>
          <a:bodyPr rtlCol="0"/>
          <a:lstStyle/>
          <a:p>
            <a:pPr rtl="0"/>
            <a:r>
              <a:rPr lang="tr-TR" noProof="0" dirty="0" smtClean="0"/>
              <a:t>Alt bilgi ekleme</a:t>
            </a:r>
            <a:endParaRPr lang="tr-TR" noProof="0" dirty="0"/>
          </a:p>
        </p:txBody>
      </p:sp>
      <p:sp>
        <p:nvSpPr>
          <p:cNvPr id="6" name="Slayt Numarası Yer Tutucusu 5"/>
          <p:cNvSpPr>
            <a:spLocks noGrp="1"/>
          </p:cNvSpPr>
          <p:nvPr>
            <p:ph type="sldNum" sz="quarter" idx="12"/>
          </p:nvPr>
        </p:nvSpPr>
        <p:spPr/>
        <p:txBody>
          <a:bodyPr rtlCol="0"/>
          <a:lstStyle/>
          <a:p>
            <a:pPr rtl="0"/>
            <a:fld id="{71B7BAC7-FE87-40F6-AA24-4F4685D1B022}" type="slidenum">
              <a:rPr lang="tr-TR" noProof="0" smtClean="0"/>
              <a:t>‹#›</a:t>
            </a:fld>
            <a:endParaRPr lang="tr-TR" noProof="0" dirty="0"/>
          </a:p>
        </p:txBody>
      </p:sp>
    </p:spTree>
    <p:extLst>
      <p:ext uri="{BB962C8B-B14F-4D97-AF65-F5344CB8AC3E}">
        <p14:creationId xmlns:p14="http://schemas.microsoft.com/office/powerpoint/2010/main" val="21987939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1241658" y="1709738"/>
            <a:ext cx="10105791" cy="2862262"/>
          </a:xfrm>
        </p:spPr>
        <p:txBody>
          <a:bodyPr rtlCol="0" anchor="b"/>
          <a:lstStyle>
            <a:lvl1pPr rtl="0">
              <a:defRPr sz="6000"/>
            </a:lvl1pPr>
          </a:lstStyle>
          <a:p>
            <a:pPr rtl="0"/>
            <a:r>
              <a:rPr lang="tr-TR" smtClean="0"/>
              <a:t>Asıl başlık stili için tıklatın</a:t>
            </a:r>
            <a:endParaRPr lang="tr-TR" noProof="0" dirty="0"/>
          </a:p>
        </p:txBody>
      </p:sp>
      <p:sp>
        <p:nvSpPr>
          <p:cNvPr id="3" name="Metin Yer Tutucusu 2"/>
          <p:cNvSpPr>
            <a:spLocks noGrp="1"/>
          </p:cNvSpPr>
          <p:nvPr>
            <p:ph type="body" idx="1"/>
          </p:nvPr>
        </p:nvSpPr>
        <p:spPr>
          <a:xfrm>
            <a:off x="1241658" y="4589463"/>
            <a:ext cx="10105791" cy="1500187"/>
          </a:xfrm>
        </p:spPr>
        <p:txBody>
          <a:bodyPr rtlCol="0"/>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tr-TR" smtClean="0"/>
              <a:t>Asıl metin stillerini düzenlemek için tıklatın</a:t>
            </a:r>
          </a:p>
        </p:txBody>
      </p:sp>
      <p:sp>
        <p:nvSpPr>
          <p:cNvPr id="4" name="Tarih Yer Tutucusu 3"/>
          <p:cNvSpPr>
            <a:spLocks noGrp="1"/>
          </p:cNvSpPr>
          <p:nvPr>
            <p:ph type="dt" sz="half" idx="10"/>
          </p:nvPr>
        </p:nvSpPr>
        <p:spPr/>
        <p:txBody>
          <a:bodyPr rtlCol="0"/>
          <a:lstStyle/>
          <a:p>
            <a:pPr rtl="0"/>
            <a:fld id="{27C1D2FD-63FB-47C0-929B-561F88D39C7E}" type="datetime1">
              <a:rPr lang="tr-TR" noProof="0" smtClean="0"/>
              <a:t>29.01.2020</a:t>
            </a:fld>
            <a:endParaRPr lang="tr-TR" noProof="0" dirty="0"/>
          </a:p>
        </p:txBody>
      </p:sp>
      <p:sp>
        <p:nvSpPr>
          <p:cNvPr id="5" name="Alt Bilgi Yer Tutucusu 4"/>
          <p:cNvSpPr>
            <a:spLocks noGrp="1"/>
          </p:cNvSpPr>
          <p:nvPr>
            <p:ph type="ftr" sz="quarter" idx="11"/>
          </p:nvPr>
        </p:nvSpPr>
        <p:spPr/>
        <p:txBody>
          <a:bodyPr rtlCol="0"/>
          <a:lstStyle/>
          <a:p>
            <a:pPr rtl="0"/>
            <a:r>
              <a:rPr lang="tr-TR" noProof="0" dirty="0" smtClean="0"/>
              <a:t>Alt bilgi ekleme</a:t>
            </a:r>
            <a:endParaRPr lang="tr-TR" noProof="0" dirty="0"/>
          </a:p>
        </p:txBody>
      </p:sp>
      <p:sp>
        <p:nvSpPr>
          <p:cNvPr id="6" name="Slayt Numarası Yer Tutucusu 5"/>
          <p:cNvSpPr>
            <a:spLocks noGrp="1"/>
          </p:cNvSpPr>
          <p:nvPr>
            <p:ph type="sldNum" sz="quarter" idx="12"/>
          </p:nvPr>
        </p:nvSpPr>
        <p:spPr/>
        <p:txBody>
          <a:bodyPr rtlCol="0"/>
          <a:lstStyle/>
          <a:p>
            <a:pPr rtl="0"/>
            <a:fld id="{71B7BAC7-FE87-40F6-AA24-4F4685D1B022}" type="slidenum">
              <a:rPr lang="tr-TR" noProof="0" smtClean="0"/>
              <a:t>‹#›</a:t>
            </a:fld>
            <a:endParaRPr lang="tr-TR" noProof="0" dirty="0"/>
          </a:p>
        </p:txBody>
      </p:sp>
    </p:spTree>
    <p:extLst>
      <p:ext uri="{BB962C8B-B14F-4D97-AF65-F5344CB8AC3E}">
        <p14:creationId xmlns:p14="http://schemas.microsoft.com/office/powerpoint/2010/main" val="40676867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lvl1pPr rtl="0">
              <a:defRPr/>
            </a:lvl1pPr>
          </a:lstStyle>
          <a:p>
            <a:pPr rtl="0"/>
            <a:r>
              <a:rPr lang="tr-TR" smtClean="0"/>
              <a:t>Asıl başlık stili için tıklatın</a:t>
            </a:r>
            <a:endParaRPr lang="tr-TR" noProof="0" dirty="0"/>
          </a:p>
        </p:txBody>
      </p:sp>
      <p:sp>
        <p:nvSpPr>
          <p:cNvPr id="3" name="İçerik Yer Tutucusu 2"/>
          <p:cNvSpPr>
            <a:spLocks noGrp="1"/>
          </p:cNvSpPr>
          <p:nvPr>
            <p:ph sz="half" idx="1"/>
          </p:nvPr>
        </p:nvSpPr>
        <p:spPr>
          <a:xfrm>
            <a:off x="1569700" y="1825625"/>
            <a:ext cx="4754880" cy="4351338"/>
          </a:xfrm>
        </p:spPr>
        <p:txBody>
          <a:bodyPr rtlCol="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noProof="0" dirty="0"/>
          </a:p>
        </p:txBody>
      </p:sp>
      <p:sp>
        <p:nvSpPr>
          <p:cNvPr id="4" name="İçerik Yer Tutucusu 3"/>
          <p:cNvSpPr>
            <a:spLocks noGrp="1"/>
          </p:cNvSpPr>
          <p:nvPr>
            <p:ph sz="half" idx="2"/>
          </p:nvPr>
        </p:nvSpPr>
        <p:spPr>
          <a:xfrm>
            <a:off x="6605325" y="1825625"/>
            <a:ext cx="4754880" cy="4351338"/>
          </a:xfrm>
        </p:spPr>
        <p:txBody>
          <a:bodyPr rtlCol="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noProof="0" dirty="0"/>
          </a:p>
        </p:txBody>
      </p:sp>
      <p:sp>
        <p:nvSpPr>
          <p:cNvPr id="5" name="Tarih Yer Tutucusu 4"/>
          <p:cNvSpPr>
            <a:spLocks noGrp="1"/>
          </p:cNvSpPr>
          <p:nvPr>
            <p:ph type="dt" sz="half" idx="10"/>
          </p:nvPr>
        </p:nvSpPr>
        <p:spPr/>
        <p:txBody>
          <a:bodyPr rtlCol="0"/>
          <a:lstStyle/>
          <a:p>
            <a:pPr rtl="0"/>
            <a:fld id="{F5140FE2-8244-4E8C-89F6-A069EF214C54}" type="datetime1">
              <a:rPr lang="tr-TR" noProof="0" smtClean="0"/>
              <a:t>29.01.2020</a:t>
            </a:fld>
            <a:endParaRPr lang="tr-TR" noProof="0" dirty="0"/>
          </a:p>
        </p:txBody>
      </p:sp>
      <p:sp>
        <p:nvSpPr>
          <p:cNvPr id="6" name="Alt Bilgi Yer Tutucusu 5"/>
          <p:cNvSpPr>
            <a:spLocks noGrp="1"/>
          </p:cNvSpPr>
          <p:nvPr>
            <p:ph type="ftr" sz="quarter" idx="11"/>
          </p:nvPr>
        </p:nvSpPr>
        <p:spPr/>
        <p:txBody>
          <a:bodyPr rtlCol="0"/>
          <a:lstStyle/>
          <a:p>
            <a:pPr rtl="0"/>
            <a:r>
              <a:rPr lang="tr-TR" noProof="0" dirty="0" smtClean="0"/>
              <a:t>Alt bilgi ekleme</a:t>
            </a:r>
            <a:endParaRPr lang="tr-TR" noProof="0" dirty="0"/>
          </a:p>
        </p:txBody>
      </p:sp>
      <p:sp>
        <p:nvSpPr>
          <p:cNvPr id="7" name="Slayt Numarası Yer Tutucusu 6"/>
          <p:cNvSpPr>
            <a:spLocks noGrp="1"/>
          </p:cNvSpPr>
          <p:nvPr>
            <p:ph type="sldNum" sz="quarter" idx="12"/>
          </p:nvPr>
        </p:nvSpPr>
        <p:spPr/>
        <p:txBody>
          <a:bodyPr rtlCol="0"/>
          <a:lstStyle/>
          <a:p>
            <a:pPr rtl="0"/>
            <a:fld id="{71B7BAC7-FE87-40F6-AA24-4F4685D1B022}" type="slidenum">
              <a:rPr lang="tr-TR" noProof="0" smtClean="0"/>
              <a:t>‹#›</a:t>
            </a:fld>
            <a:endParaRPr lang="tr-TR" noProof="0" dirty="0"/>
          </a:p>
        </p:txBody>
      </p:sp>
    </p:spTree>
    <p:extLst>
      <p:ext uri="{BB962C8B-B14F-4D97-AF65-F5344CB8AC3E}">
        <p14:creationId xmlns:p14="http://schemas.microsoft.com/office/powerpoint/2010/main" val="10636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2324100" y="274638"/>
            <a:ext cx="9023350" cy="1143000"/>
          </a:xfrm>
        </p:spPr>
        <p:txBody>
          <a:bodyPr rtlCol="0"/>
          <a:lstStyle>
            <a:lvl1pPr rtl="0">
              <a:defRPr/>
            </a:lvl1pPr>
          </a:lstStyle>
          <a:p>
            <a:pPr rtl="0"/>
            <a:r>
              <a:rPr lang="tr-TR" smtClean="0"/>
              <a:t>Asıl başlık stili için tıklatın</a:t>
            </a:r>
            <a:endParaRPr lang="tr-TR" noProof="0" dirty="0"/>
          </a:p>
        </p:txBody>
      </p:sp>
      <p:sp>
        <p:nvSpPr>
          <p:cNvPr id="3" name="Metin Yer Tutucusu 2"/>
          <p:cNvSpPr>
            <a:spLocks noGrp="1"/>
          </p:cNvSpPr>
          <p:nvPr>
            <p:ph type="body" idx="1"/>
          </p:nvPr>
        </p:nvSpPr>
        <p:spPr>
          <a:xfrm>
            <a:off x="1562100" y="1489075"/>
            <a:ext cx="4754880" cy="641350"/>
          </a:xfrm>
          <a:noFill/>
          <a:ln>
            <a:noFill/>
          </a:ln>
        </p:spPr>
        <p:txBody>
          <a:bodyPr rtlCol="0" anchor="b"/>
          <a:lstStyle>
            <a:lvl1pPr marL="0" indent="0">
              <a:buNone/>
              <a:defRPr sz="2400" b="0">
                <a:solidFill>
                  <a:schemeClr val="accent3">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1562100" y="2193925"/>
            <a:ext cx="4754880" cy="3978275"/>
          </a:xfrm>
        </p:spPr>
        <p:txBody>
          <a:bodyPr rtlCol="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noProof="0" dirty="0"/>
          </a:p>
        </p:txBody>
      </p:sp>
      <p:sp>
        <p:nvSpPr>
          <p:cNvPr id="5" name="Metin Yer Tutucusu 4"/>
          <p:cNvSpPr>
            <a:spLocks noGrp="1"/>
          </p:cNvSpPr>
          <p:nvPr>
            <p:ph type="body" sz="quarter" idx="3"/>
          </p:nvPr>
        </p:nvSpPr>
        <p:spPr>
          <a:xfrm>
            <a:off x="6598920" y="1489075"/>
            <a:ext cx="4754880" cy="641350"/>
          </a:xfrm>
          <a:noFill/>
          <a:ln>
            <a:noFill/>
          </a:ln>
        </p:spPr>
        <p:txBody>
          <a:bodyPr rtlCol="0" anchor="b"/>
          <a:lstStyle>
            <a:lvl1pPr marL="0" indent="0">
              <a:buNone/>
              <a:defRPr sz="2400" b="0">
                <a:solidFill>
                  <a:schemeClr val="accent3">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598920" y="2193925"/>
            <a:ext cx="4754880" cy="3978275"/>
          </a:xfrm>
        </p:spPr>
        <p:txBody>
          <a:bodyPr rtlCol="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noProof="0" dirty="0"/>
          </a:p>
        </p:txBody>
      </p:sp>
      <p:sp>
        <p:nvSpPr>
          <p:cNvPr id="7" name="Tarih Yer Tutucusu 6"/>
          <p:cNvSpPr>
            <a:spLocks noGrp="1"/>
          </p:cNvSpPr>
          <p:nvPr>
            <p:ph type="dt" sz="half" idx="10"/>
          </p:nvPr>
        </p:nvSpPr>
        <p:spPr/>
        <p:txBody>
          <a:bodyPr rtlCol="0"/>
          <a:lstStyle/>
          <a:p>
            <a:pPr rtl="0"/>
            <a:fld id="{4BF57108-5D1B-4AF3-A09D-3E9B51DD64F9}" type="datetime1">
              <a:rPr lang="tr-TR" noProof="0" smtClean="0"/>
              <a:t>29.01.2020</a:t>
            </a:fld>
            <a:endParaRPr lang="tr-TR" noProof="0" dirty="0"/>
          </a:p>
        </p:txBody>
      </p:sp>
      <p:sp>
        <p:nvSpPr>
          <p:cNvPr id="8" name="Alt Bilgi Yer Tutucusu 7"/>
          <p:cNvSpPr>
            <a:spLocks noGrp="1"/>
          </p:cNvSpPr>
          <p:nvPr>
            <p:ph type="ftr" sz="quarter" idx="11"/>
          </p:nvPr>
        </p:nvSpPr>
        <p:spPr/>
        <p:txBody>
          <a:bodyPr rtlCol="0"/>
          <a:lstStyle/>
          <a:p>
            <a:pPr rtl="0"/>
            <a:r>
              <a:rPr lang="tr-TR" noProof="0" dirty="0" smtClean="0"/>
              <a:t>Alt bilgi ekleme</a:t>
            </a:r>
            <a:endParaRPr lang="tr-TR" noProof="0" dirty="0"/>
          </a:p>
        </p:txBody>
      </p:sp>
      <p:sp>
        <p:nvSpPr>
          <p:cNvPr id="9" name="Slayt Numarası Yer Tutucusu 8"/>
          <p:cNvSpPr>
            <a:spLocks noGrp="1"/>
          </p:cNvSpPr>
          <p:nvPr>
            <p:ph type="sldNum" sz="quarter" idx="12"/>
          </p:nvPr>
        </p:nvSpPr>
        <p:spPr/>
        <p:txBody>
          <a:bodyPr rtlCol="0"/>
          <a:lstStyle/>
          <a:p>
            <a:pPr rtl="0"/>
            <a:fld id="{71B7BAC7-FE87-40F6-AA24-4F4685D1B022}" type="slidenum">
              <a:rPr lang="tr-TR" noProof="0" smtClean="0"/>
              <a:t>‹#›</a:t>
            </a:fld>
            <a:endParaRPr lang="tr-TR" noProof="0" dirty="0"/>
          </a:p>
        </p:txBody>
      </p:sp>
    </p:spTree>
    <p:extLst>
      <p:ext uri="{BB962C8B-B14F-4D97-AF65-F5344CB8AC3E}">
        <p14:creationId xmlns:p14="http://schemas.microsoft.com/office/powerpoint/2010/main" val="32316615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lvl1pPr rtl="0">
              <a:defRPr/>
            </a:lvl1pPr>
          </a:lstStyle>
          <a:p>
            <a:pPr rtl="0"/>
            <a:r>
              <a:rPr lang="tr-TR" smtClean="0"/>
              <a:t>Asıl başlık stili için tıklatın</a:t>
            </a:r>
            <a:endParaRPr lang="tr-TR" noProof="0" dirty="0"/>
          </a:p>
        </p:txBody>
      </p:sp>
      <p:sp>
        <p:nvSpPr>
          <p:cNvPr id="3" name="Tarih Yer Tutucusu 2"/>
          <p:cNvSpPr>
            <a:spLocks noGrp="1"/>
          </p:cNvSpPr>
          <p:nvPr>
            <p:ph type="dt" sz="half" idx="10"/>
          </p:nvPr>
        </p:nvSpPr>
        <p:spPr/>
        <p:txBody>
          <a:bodyPr rtlCol="0"/>
          <a:lstStyle/>
          <a:p>
            <a:pPr rtl="0"/>
            <a:fld id="{44DF5B11-2220-4957-B834-D72A7A6865A5}" type="datetime1">
              <a:rPr lang="tr-TR" noProof="0" smtClean="0"/>
              <a:t>29.01.2020</a:t>
            </a:fld>
            <a:endParaRPr lang="tr-TR" noProof="0" dirty="0"/>
          </a:p>
        </p:txBody>
      </p:sp>
      <p:sp>
        <p:nvSpPr>
          <p:cNvPr id="4" name="Alt Bilgi Yer Tutucusu 3"/>
          <p:cNvSpPr>
            <a:spLocks noGrp="1"/>
          </p:cNvSpPr>
          <p:nvPr>
            <p:ph type="ftr" sz="quarter" idx="11"/>
          </p:nvPr>
        </p:nvSpPr>
        <p:spPr/>
        <p:txBody>
          <a:bodyPr rtlCol="0"/>
          <a:lstStyle/>
          <a:p>
            <a:pPr rtl="0"/>
            <a:r>
              <a:rPr lang="tr-TR" noProof="0" dirty="0" smtClean="0"/>
              <a:t>Alt bilgi ekleme</a:t>
            </a:r>
            <a:endParaRPr lang="tr-TR" noProof="0" dirty="0"/>
          </a:p>
        </p:txBody>
      </p:sp>
      <p:sp>
        <p:nvSpPr>
          <p:cNvPr id="5" name="Slayt Numarası Yer Tutucusu 4"/>
          <p:cNvSpPr>
            <a:spLocks noGrp="1"/>
          </p:cNvSpPr>
          <p:nvPr>
            <p:ph type="sldNum" sz="quarter" idx="12"/>
          </p:nvPr>
        </p:nvSpPr>
        <p:spPr/>
        <p:txBody>
          <a:bodyPr rtlCol="0"/>
          <a:lstStyle/>
          <a:p>
            <a:pPr rtl="0"/>
            <a:fld id="{71B7BAC7-FE87-40F6-AA24-4F4685D1B022}" type="slidenum">
              <a:rPr lang="tr-TR" noProof="0" smtClean="0"/>
              <a:t>‹#›</a:t>
            </a:fld>
            <a:endParaRPr lang="tr-TR" noProof="0" dirty="0"/>
          </a:p>
        </p:txBody>
      </p:sp>
    </p:spTree>
    <p:extLst>
      <p:ext uri="{BB962C8B-B14F-4D97-AF65-F5344CB8AC3E}">
        <p14:creationId xmlns:p14="http://schemas.microsoft.com/office/powerpoint/2010/main" val="510586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Tarih Yer Tutucusu 1"/>
          <p:cNvSpPr>
            <a:spLocks noGrp="1"/>
          </p:cNvSpPr>
          <p:nvPr>
            <p:ph type="dt" sz="half" idx="10"/>
          </p:nvPr>
        </p:nvSpPr>
        <p:spPr/>
        <p:txBody>
          <a:bodyPr rtlCol="0"/>
          <a:lstStyle/>
          <a:p>
            <a:pPr rtl="0"/>
            <a:fld id="{96C8F7A0-535A-4EF9-8CED-F049CF164F43}" type="datetime1">
              <a:rPr lang="tr-TR" noProof="0" smtClean="0"/>
              <a:t>29.01.2020</a:t>
            </a:fld>
            <a:endParaRPr lang="tr-TR" noProof="0" dirty="0"/>
          </a:p>
        </p:txBody>
      </p:sp>
      <p:sp>
        <p:nvSpPr>
          <p:cNvPr id="3" name="Alt Bilgi Yer Tutucusu 2"/>
          <p:cNvSpPr>
            <a:spLocks noGrp="1"/>
          </p:cNvSpPr>
          <p:nvPr>
            <p:ph type="ftr" sz="quarter" idx="11"/>
          </p:nvPr>
        </p:nvSpPr>
        <p:spPr/>
        <p:txBody>
          <a:bodyPr rtlCol="0"/>
          <a:lstStyle/>
          <a:p>
            <a:pPr rtl="0"/>
            <a:r>
              <a:rPr lang="tr-TR" noProof="0" dirty="0" smtClean="0"/>
              <a:t>Alt bilgi ekleme</a:t>
            </a:r>
            <a:endParaRPr lang="tr-TR" noProof="0" dirty="0"/>
          </a:p>
        </p:txBody>
      </p:sp>
      <p:sp>
        <p:nvSpPr>
          <p:cNvPr id="4" name="Slayt Numarası Yer Tutucusu 3"/>
          <p:cNvSpPr>
            <a:spLocks noGrp="1"/>
          </p:cNvSpPr>
          <p:nvPr>
            <p:ph type="sldNum" sz="quarter" idx="12"/>
          </p:nvPr>
        </p:nvSpPr>
        <p:spPr/>
        <p:txBody>
          <a:bodyPr rtlCol="0"/>
          <a:lstStyle/>
          <a:p>
            <a:pPr rtl="0"/>
            <a:fld id="{71B7BAC7-FE87-40F6-AA24-4F4685D1B022}" type="slidenum">
              <a:rPr lang="tr-TR" noProof="0" smtClean="0"/>
              <a:t>‹#›</a:t>
            </a:fld>
            <a:endParaRPr lang="tr-TR" noProof="0" dirty="0"/>
          </a:p>
        </p:txBody>
      </p:sp>
    </p:spTree>
    <p:extLst>
      <p:ext uri="{BB962C8B-B14F-4D97-AF65-F5344CB8AC3E}">
        <p14:creationId xmlns:p14="http://schemas.microsoft.com/office/powerpoint/2010/main" val="3215141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Resim Yazı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1562100" y="457200"/>
            <a:ext cx="3932237" cy="1600200"/>
          </a:xfrm>
        </p:spPr>
        <p:txBody>
          <a:bodyPr rtlCol="0" anchor="b"/>
          <a:lstStyle>
            <a:lvl1pPr rtl="0">
              <a:defRPr sz="3200"/>
            </a:lvl1pPr>
          </a:lstStyle>
          <a:p>
            <a:pPr rtl="0"/>
            <a:r>
              <a:rPr lang="tr-TR" smtClean="0"/>
              <a:t>Asıl başlık stili için tıklatın</a:t>
            </a:r>
            <a:endParaRPr lang="tr-TR" noProof="0" dirty="0"/>
          </a:p>
        </p:txBody>
      </p:sp>
      <p:sp>
        <p:nvSpPr>
          <p:cNvPr id="3" name="İçerik Yer Tutucusu 2"/>
          <p:cNvSpPr>
            <a:spLocks noGrp="1"/>
          </p:cNvSpPr>
          <p:nvPr>
            <p:ph idx="1"/>
          </p:nvPr>
        </p:nvSpPr>
        <p:spPr>
          <a:xfrm>
            <a:off x="5678905" y="987425"/>
            <a:ext cx="5676483" cy="4873625"/>
          </a:xfrm>
        </p:spPr>
        <p:txBody>
          <a:bodyPr rtlCol="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noProof="0" dirty="0"/>
          </a:p>
        </p:txBody>
      </p:sp>
      <p:sp>
        <p:nvSpPr>
          <p:cNvPr id="4" name="Metin Yer Tutucusu 3"/>
          <p:cNvSpPr>
            <a:spLocks noGrp="1"/>
          </p:cNvSpPr>
          <p:nvPr>
            <p:ph type="body" sz="half" idx="2"/>
          </p:nvPr>
        </p:nvSpPr>
        <p:spPr>
          <a:xfrm>
            <a:off x="1562100" y="2101850"/>
            <a:ext cx="3932237" cy="3759200"/>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Tarih Yer Tutucusu 4"/>
          <p:cNvSpPr>
            <a:spLocks noGrp="1"/>
          </p:cNvSpPr>
          <p:nvPr>
            <p:ph type="dt" sz="half" idx="10"/>
          </p:nvPr>
        </p:nvSpPr>
        <p:spPr/>
        <p:txBody>
          <a:bodyPr rtlCol="0"/>
          <a:lstStyle/>
          <a:p>
            <a:pPr rtl="0"/>
            <a:fld id="{3705B58F-6C21-4971-B0FC-C86C7EDDE00A}" type="datetime1">
              <a:rPr lang="tr-TR" noProof="0" smtClean="0"/>
              <a:t>29.01.2020</a:t>
            </a:fld>
            <a:endParaRPr lang="tr-TR" noProof="0" dirty="0"/>
          </a:p>
        </p:txBody>
      </p:sp>
      <p:sp>
        <p:nvSpPr>
          <p:cNvPr id="6" name="Alt Bilgi Yer Tutucusu 5"/>
          <p:cNvSpPr>
            <a:spLocks noGrp="1"/>
          </p:cNvSpPr>
          <p:nvPr>
            <p:ph type="ftr" sz="quarter" idx="11"/>
          </p:nvPr>
        </p:nvSpPr>
        <p:spPr/>
        <p:txBody>
          <a:bodyPr rtlCol="0"/>
          <a:lstStyle/>
          <a:p>
            <a:pPr rtl="0"/>
            <a:r>
              <a:rPr lang="tr-TR" noProof="0" dirty="0" smtClean="0"/>
              <a:t>Alt bilgi ekleme</a:t>
            </a:r>
            <a:endParaRPr lang="tr-TR" noProof="0" dirty="0"/>
          </a:p>
        </p:txBody>
      </p:sp>
      <p:sp>
        <p:nvSpPr>
          <p:cNvPr id="7" name="Slayt Numarası Yer Tutucusu 6"/>
          <p:cNvSpPr>
            <a:spLocks noGrp="1"/>
          </p:cNvSpPr>
          <p:nvPr>
            <p:ph type="sldNum" sz="quarter" idx="12"/>
          </p:nvPr>
        </p:nvSpPr>
        <p:spPr/>
        <p:txBody>
          <a:bodyPr rtlCol="0"/>
          <a:lstStyle/>
          <a:p>
            <a:pPr rtl="0"/>
            <a:fld id="{71B7BAC7-FE87-40F6-AA24-4F4685D1B022}" type="slidenum">
              <a:rPr lang="tr-TR" noProof="0" smtClean="0"/>
              <a:t>‹#›</a:t>
            </a:fld>
            <a:endParaRPr lang="tr-TR" noProof="0" dirty="0"/>
          </a:p>
        </p:txBody>
      </p:sp>
    </p:spTree>
    <p:extLst>
      <p:ext uri="{BB962C8B-B14F-4D97-AF65-F5344CB8AC3E}">
        <p14:creationId xmlns:p14="http://schemas.microsoft.com/office/powerpoint/2010/main" val="21987120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Resim Yazılı Resim">
    <p:spTree>
      <p:nvGrpSpPr>
        <p:cNvPr id="1" name=""/>
        <p:cNvGrpSpPr/>
        <p:nvPr/>
      </p:nvGrpSpPr>
      <p:grpSpPr>
        <a:xfrm>
          <a:off x="0" y="0"/>
          <a:ext cx="0" cy="0"/>
          <a:chOff x="0" y="0"/>
          <a:chExt cx="0" cy="0"/>
        </a:xfrm>
      </p:grpSpPr>
      <p:sp>
        <p:nvSpPr>
          <p:cNvPr id="9" name="Başlık 1"/>
          <p:cNvSpPr>
            <a:spLocks noGrp="1"/>
          </p:cNvSpPr>
          <p:nvPr>
            <p:ph type="title"/>
          </p:nvPr>
        </p:nvSpPr>
        <p:spPr>
          <a:xfrm>
            <a:off x="1562100" y="457200"/>
            <a:ext cx="3932237" cy="1600200"/>
          </a:xfrm>
        </p:spPr>
        <p:txBody>
          <a:bodyPr rtlCol="0" anchor="b"/>
          <a:lstStyle>
            <a:lvl1pPr rtl="0">
              <a:defRPr sz="3200"/>
            </a:lvl1pPr>
          </a:lstStyle>
          <a:p>
            <a:pPr rtl="0"/>
            <a:r>
              <a:rPr lang="tr-TR" smtClean="0"/>
              <a:t>Asıl başlık stili için tıklatın</a:t>
            </a:r>
            <a:endParaRPr lang="tr-TR" noProof="0" dirty="0"/>
          </a:p>
        </p:txBody>
      </p:sp>
      <p:sp>
        <p:nvSpPr>
          <p:cNvPr id="3" name="Resim Yer Tutucusu 2" descr="Resim eklemek için boş yer tutucu. Yer tutucuya tıklayın ve eklemek istediğiniz resmi seçin"/>
          <p:cNvSpPr>
            <a:spLocks noGrp="1"/>
          </p:cNvSpPr>
          <p:nvPr>
            <p:ph type="pic" idx="1"/>
          </p:nvPr>
        </p:nvSpPr>
        <p:spPr>
          <a:xfrm>
            <a:off x="5678904" y="987425"/>
            <a:ext cx="5678424" cy="4873625"/>
          </a:xfrm>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tr-TR" noProof="0" smtClean="0"/>
              <a:t>Resim eklemek için simgeyi tıklatın</a:t>
            </a:r>
            <a:endParaRPr lang="tr-TR" noProof="0" dirty="0"/>
          </a:p>
        </p:txBody>
      </p:sp>
      <p:sp>
        <p:nvSpPr>
          <p:cNvPr id="8" name="Metin Yer Tutucusu 3"/>
          <p:cNvSpPr>
            <a:spLocks noGrp="1"/>
          </p:cNvSpPr>
          <p:nvPr>
            <p:ph type="body" sz="half" idx="2"/>
          </p:nvPr>
        </p:nvSpPr>
        <p:spPr>
          <a:xfrm>
            <a:off x="1562100" y="2101850"/>
            <a:ext cx="3932237" cy="3759200"/>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Tarih Yer Tutucusu 4"/>
          <p:cNvSpPr>
            <a:spLocks noGrp="1"/>
          </p:cNvSpPr>
          <p:nvPr>
            <p:ph type="dt" sz="half" idx="10"/>
          </p:nvPr>
        </p:nvSpPr>
        <p:spPr/>
        <p:txBody>
          <a:bodyPr rtlCol="0"/>
          <a:lstStyle/>
          <a:p>
            <a:pPr rtl="0"/>
            <a:fld id="{8E913516-4ACF-42A6-85AA-BE881FC0FF15}" type="datetime1">
              <a:rPr lang="tr-TR" noProof="0" smtClean="0"/>
              <a:t>29.01.2020</a:t>
            </a:fld>
            <a:endParaRPr lang="tr-TR" noProof="0" dirty="0"/>
          </a:p>
        </p:txBody>
      </p:sp>
      <p:sp>
        <p:nvSpPr>
          <p:cNvPr id="6" name="Alt Bilgi Yer Tutucusu 5"/>
          <p:cNvSpPr>
            <a:spLocks noGrp="1"/>
          </p:cNvSpPr>
          <p:nvPr>
            <p:ph type="ftr" sz="quarter" idx="11"/>
          </p:nvPr>
        </p:nvSpPr>
        <p:spPr/>
        <p:txBody>
          <a:bodyPr rtlCol="0"/>
          <a:lstStyle/>
          <a:p>
            <a:pPr rtl="0"/>
            <a:r>
              <a:rPr lang="tr-TR" noProof="0" dirty="0" smtClean="0"/>
              <a:t>Alt bilgi ekleme</a:t>
            </a:r>
            <a:endParaRPr lang="tr-TR" noProof="0" dirty="0"/>
          </a:p>
        </p:txBody>
      </p:sp>
      <p:sp>
        <p:nvSpPr>
          <p:cNvPr id="7" name="Slayt Numarası Yer Tutucusu 6"/>
          <p:cNvSpPr>
            <a:spLocks noGrp="1"/>
          </p:cNvSpPr>
          <p:nvPr>
            <p:ph type="sldNum" sz="quarter" idx="12"/>
          </p:nvPr>
        </p:nvSpPr>
        <p:spPr/>
        <p:txBody>
          <a:bodyPr rtlCol="0"/>
          <a:lstStyle/>
          <a:p>
            <a:pPr rtl="0"/>
            <a:fld id="{71B7BAC7-FE87-40F6-AA24-4F4685D1B022}" type="slidenum">
              <a:rPr lang="tr-TR" noProof="0" smtClean="0"/>
              <a:t>‹#›</a:t>
            </a:fld>
            <a:endParaRPr lang="tr-TR" noProof="0" dirty="0"/>
          </a:p>
        </p:txBody>
      </p:sp>
    </p:spTree>
    <p:extLst>
      <p:ext uri="{BB962C8B-B14F-4D97-AF65-F5344CB8AC3E}">
        <p14:creationId xmlns:p14="http://schemas.microsoft.com/office/powerpoint/2010/main" val="16193596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ltGray">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2324100" y="365125"/>
            <a:ext cx="9029700" cy="1325563"/>
          </a:xfrm>
          <a:prstGeom prst="rect">
            <a:avLst/>
          </a:prstGeom>
        </p:spPr>
        <p:txBody>
          <a:bodyPr vert="horz" lIns="91440" tIns="45720" rIns="91440" bIns="45720" rtlCol="0" anchor="ctr">
            <a:normAutofit/>
          </a:bodyPr>
          <a:lstStyle/>
          <a:p>
            <a:pPr rtl="0"/>
            <a:r>
              <a:rPr lang="tr-TR" dirty="0" smtClean="0"/>
              <a:t>Asıl başlık stili için tıklatın</a:t>
            </a:r>
            <a:endParaRPr lang="tr-TR" noProof="0" dirty="0"/>
          </a:p>
        </p:txBody>
      </p:sp>
      <p:sp>
        <p:nvSpPr>
          <p:cNvPr id="3" name="Metin Yer Tutucusu 2"/>
          <p:cNvSpPr>
            <a:spLocks noGrp="1"/>
          </p:cNvSpPr>
          <p:nvPr>
            <p:ph type="body" idx="1"/>
          </p:nvPr>
        </p:nvSpPr>
        <p:spPr>
          <a:xfrm>
            <a:off x="1562100" y="1825625"/>
            <a:ext cx="9791700" cy="4351338"/>
          </a:xfrm>
          <a:prstGeom prst="rect">
            <a:avLst/>
          </a:prstGeom>
        </p:spPr>
        <p:txBody>
          <a:bodyPr vert="horz" lIns="91440" tIns="45720" rIns="91440" bIns="45720" rtlCol="0">
            <a:normAutofit/>
          </a:bodyPr>
          <a:lstStyle/>
          <a:p>
            <a:pPr lvl="0"/>
            <a:r>
              <a:rPr lang="tr-TR" dirty="0" smtClean="0"/>
              <a:t>Asıl metin stillerini düzenle</a:t>
            </a:r>
          </a:p>
          <a:p>
            <a:pPr lvl="1" rtl="0"/>
            <a:r>
              <a:rPr lang="tr-TR" noProof="0" dirty="0" smtClean="0"/>
              <a:t>İkinci düzey</a:t>
            </a:r>
          </a:p>
          <a:p>
            <a:pPr lvl="2" rtl="0"/>
            <a:r>
              <a:rPr lang="tr-TR" noProof="0" dirty="0" smtClean="0"/>
              <a:t>Üçüncü düzey</a:t>
            </a:r>
          </a:p>
          <a:p>
            <a:pPr lvl="3" rtl="0"/>
            <a:r>
              <a:rPr lang="tr-TR" noProof="0" dirty="0" smtClean="0"/>
              <a:t>Dördüncü düzey</a:t>
            </a:r>
          </a:p>
          <a:p>
            <a:pPr lvl="4" rtl="0"/>
            <a:r>
              <a:rPr lang="tr-TR" noProof="0" dirty="0" smtClean="0"/>
              <a:t>Beşinci düzey</a:t>
            </a:r>
            <a:endParaRPr lang="tr-TR" noProof="0" dirty="0"/>
          </a:p>
        </p:txBody>
      </p:sp>
      <p:sp>
        <p:nvSpPr>
          <p:cNvPr id="4" name="Tarih Yer Tutucusu 3"/>
          <p:cNvSpPr>
            <a:spLocks noGrp="1"/>
          </p:cNvSpPr>
          <p:nvPr>
            <p:ph type="dt" sz="half" idx="2"/>
          </p:nvPr>
        </p:nvSpPr>
        <p:spPr>
          <a:xfrm>
            <a:off x="1562100" y="6356350"/>
            <a:ext cx="2552700"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pPr rtl="0"/>
            <a:fld id="{CFA9B00F-A425-434F-A181-0B307C38ADD4}" type="datetime1">
              <a:rPr lang="tr-TR" noProof="0" smtClean="0"/>
              <a:t>29.01.2020</a:t>
            </a:fld>
            <a:endParaRPr lang="tr-TR" noProof="0" dirty="0"/>
          </a:p>
        </p:txBody>
      </p:sp>
      <p:sp>
        <p:nvSpPr>
          <p:cNvPr id="5" name="Alt Bilgi Yer Tutucusu 4"/>
          <p:cNvSpPr>
            <a:spLocks noGrp="1"/>
          </p:cNvSpPr>
          <p:nvPr>
            <p:ph type="ftr" sz="quarter" idx="3"/>
          </p:nvPr>
        </p:nvSpPr>
        <p:spPr>
          <a:xfrm>
            <a:off x="4648200" y="6356350"/>
            <a:ext cx="2895600"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pPr rtl="0"/>
            <a:r>
              <a:rPr lang="tr-TR" noProof="0" dirty="0" smtClean="0"/>
              <a:t>Alt bilgi ekleme</a:t>
            </a:r>
            <a:endParaRPr lang="tr-TR" noProof="0" dirty="0"/>
          </a:p>
        </p:txBody>
      </p:sp>
      <p:sp>
        <p:nvSpPr>
          <p:cNvPr id="6" name="Slayt Numarası Yer Tutucusu 5"/>
          <p:cNvSpPr>
            <a:spLocks noGrp="1"/>
          </p:cNvSpPr>
          <p:nvPr>
            <p:ph type="sldNum" sz="quarter" idx="4"/>
          </p:nvPr>
        </p:nvSpPr>
        <p:spPr>
          <a:xfrm>
            <a:off x="8077200" y="6356350"/>
            <a:ext cx="3276600"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pPr rtl="0"/>
            <a:fld id="{71B7BAC7-FE87-40F6-AA24-4F4685D1B022}" type="slidenum">
              <a:rPr lang="tr-TR" noProof="0" smtClean="0"/>
              <a:pPr/>
              <a:t>‹#›</a:t>
            </a:fld>
            <a:endParaRPr lang="tr-TR" noProof="0" dirty="0"/>
          </a:p>
        </p:txBody>
      </p:sp>
    </p:spTree>
    <p:extLst>
      <p:ext uri="{BB962C8B-B14F-4D97-AF65-F5344CB8AC3E}">
        <p14:creationId xmlns:p14="http://schemas.microsoft.com/office/powerpoint/2010/main" val="321936725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81"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sldNum="0" hdr="0" ftr="0" dt="0"/>
  <p:txStyles>
    <p:titleStyle>
      <a:lvl1pPr algn="l" defTabSz="914400" rtl="0" eaLnBrk="1" latinLnBrk="0" hangingPunct="1">
        <a:spcBef>
          <a:spcPct val="0"/>
        </a:spcBef>
        <a:buNone/>
        <a:defRPr sz="4400" kern="1200">
          <a:solidFill>
            <a:schemeClr val="accent1">
              <a:lumMod val="75000"/>
            </a:schemeClr>
          </a:solidFill>
          <a:latin typeface="+mj-lt"/>
          <a:ea typeface="+mj-ea"/>
          <a:cs typeface="+mj-cs"/>
        </a:defRPr>
      </a:lvl1pPr>
    </p:titleStyle>
    <p:bodyStyle>
      <a:lvl1pPr marL="228600" indent="-228600" algn="l" defTabSz="914400" rtl="0" eaLnBrk="1" latinLnBrk="0" hangingPunct="1">
        <a:lnSpc>
          <a:spcPct val="90000"/>
        </a:lnSpc>
        <a:spcBef>
          <a:spcPct val="30000"/>
        </a:spcBef>
        <a:buClr>
          <a:schemeClr val="accent3"/>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ct val="30000"/>
        </a:spcBef>
        <a:buClr>
          <a:schemeClr val="accent3"/>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ct val="30000"/>
        </a:spcBef>
        <a:buClr>
          <a:schemeClr val="accent3"/>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ct val="30000"/>
        </a:spcBef>
        <a:buClr>
          <a:schemeClr val="accent3"/>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ct val="30000"/>
        </a:spcBef>
        <a:buClr>
          <a:schemeClr val="accent3"/>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0" orient="horz" pos="2160" userDrawn="1">
          <p15:clr>
            <a:srgbClr val="F26B43"/>
          </p15:clr>
        </p15:guide>
        <p15:guide id="1" pos="3840" userDrawn="1">
          <p15:clr>
            <a:srgbClr val="F26B43"/>
          </p15:clr>
        </p15:guide>
        <p15:guide id="2" pos="1464" userDrawn="1">
          <p15:clr>
            <a:srgbClr val="F26B43"/>
          </p15:clr>
        </p15:guide>
        <p15:guide id="3" pos="7152" userDrawn="1">
          <p15:clr>
            <a:srgbClr val="F26B43"/>
          </p15:clr>
        </p15:guide>
        <p15:guide id="4" pos="984" userDrawn="1">
          <p15:clr>
            <a:srgbClr val="F26B43"/>
          </p15:clr>
        </p15:guide>
        <p15:guide id="5" orient="horz" pos="3888"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24.jpeg"/><Relationship Id="rId4" Type="http://schemas.openxmlformats.org/officeDocument/2006/relationships/image" Target="../media/image23.jpeg"/></Relationships>
</file>

<file path=ppt/slides/_rels/slide1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7.jpeg"/><Relationship Id="rId4" Type="http://schemas.openxmlformats.org/officeDocument/2006/relationships/image" Target="../media/image16.jpeg"/></Relationships>
</file>

<file path=ppt/slides/_rels/slide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605308" y="680792"/>
            <a:ext cx="10899820" cy="2387600"/>
          </a:xfrm>
        </p:spPr>
        <p:txBody>
          <a:bodyPr rtlCol="0"/>
          <a:lstStyle/>
          <a:p>
            <a:pPr rtl="0"/>
            <a:r>
              <a:rPr lang="tr-TR" dirty="0" smtClean="0"/>
              <a:t>BIO 206 </a:t>
            </a:r>
            <a:br>
              <a:rPr lang="tr-TR" dirty="0" smtClean="0"/>
            </a:br>
            <a:r>
              <a:rPr lang="tr-TR" dirty="0" smtClean="0"/>
              <a:t>PLANT MORPHOLOGY</a:t>
            </a:r>
            <a:endParaRPr lang="tr-TR" dirty="0"/>
          </a:p>
        </p:txBody>
      </p:sp>
      <p:sp>
        <p:nvSpPr>
          <p:cNvPr id="3" name="Alt Başlık 2"/>
          <p:cNvSpPr>
            <a:spLocks noGrp="1"/>
          </p:cNvSpPr>
          <p:nvPr>
            <p:ph type="subTitle" idx="1"/>
          </p:nvPr>
        </p:nvSpPr>
        <p:spPr>
          <a:xfrm>
            <a:off x="1330817" y="3808099"/>
            <a:ext cx="9144000" cy="1655762"/>
          </a:xfrm>
        </p:spPr>
        <p:txBody>
          <a:bodyPr rtlCol="0">
            <a:normAutofit fontScale="92500" lnSpcReduction="20000"/>
          </a:bodyPr>
          <a:lstStyle/>
          <a:p>
            <a:pPr rtl="0"/>
            <a:r>
              <a:rPr lang="tr-TR" sz="3200" b="1" dirty="0" smtClean="0"/>
              <a:t>LECTURE NOTES</a:t>
            </a:r>
          </a:p>
          <a:p>
            <a:pPr rtl="0"/>
            <a:r>
              <a:rPr lang="tr-TR" sz="3200" b="1" dirty="0"/>
              <a:t>9</a:t>
            </a:r>
            <a:r>
              <a:rPr lang="tr-TR" sz="3200" b="1" dirty="0" smtClean="0"/>
              <a:t>th WEEK</a:t>
            </a:r>
          </a:p>
          <a:p>
            <a:pPr rtl="0"/>
            <a:endParaRPr lang="tr-TR" dirty="0"/>
          </a:p>
          <a:p>
            <a:pPr rtl="0"/>
            <a:r>
              <a:rPr lang="tr-TR" dirty="0" smtClean="0"/>
              <a:t>DR. AYDAN ACAR ŞAHİN</a:t>
            </a:r>
            <a:endParaRPr lang="tr-TR" dirty="0"/>
          </a:p>
        </p:txBody>
      </p:sp>
    </p:spTree>
    <p:extLst>
      <p:ext uri="{BB962C8B-B14F-4D97-AF65-F5344CB8AC3E}">
        <p14:creationId xmlns:p14="http://schemas.microsoft.com/office/powerpoint/2010/main" val="9230780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ext Box 2"/>
          <p:cNvSpPr txBox="1">
            <a:spLocks noChangeArrowheads="1"/>
          </p:cNvSpPr>
          <p:nvPr/>
        </p:nvSpPr>
        <p:spPr bwMode="auto">
          <a:xfrm>
            <a:off x="4566712" y="153038"/>
            <a:ext cx="2715679" cy="45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en-US" sz="2400"/>
              <a:t>Leaf Structural Type</a:t>
            </a:r>
            <a:endParaRPr lang="en-US" altLang="en-US" sz="4400">
              <a:solidFill>
                <a:schemeClr val="tx2"/>
              </a:solidFill>
            </a:endParaRPr>
          </a:p>
        </p:txBody>
      </p:sp>
      <p:sp>
        <p:nvSpPr>
          <p:cNvPr id="58371" name="Text Box 3"/>
          <p:cNvSpPr txBox="1">
            <a:spLocks noChangeArrowheads="1"/>
          </p:cNvSpPr>
          <p:nvPr/>
        </p:nvSpPr>
        <p:spPr bwMode="auto">
          <a:xfrm>
            <a:off x="3012487" y="5941063"/>
            <a:ext cx="6195605" cy="45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en-US" sz="2400">
                <a:solidFill>
                  <a:schemeClr val="bg2"/>
                </a:solidFill>
              </a:rPr>
              <a:t>Stipular Spine - </a:t>
            </a:r>
            <a:r>
              <a:rPr lang="en-US" altLang="en-US" sz="2400" i="1">
                <a:solidFill>
                  <a:schemeClr val="bg2"/>
                </a:solidFill>
              </a:rPr>
              <a:t>Euphorbia</a:t>
            </a:r>
            <a:r>
              <a:rPr lang="en-US" altLang="en-US" sz="2400">
                <a:solidFill>
                  <a:schemeClr val="bg2"/>
                </a:solidFill>
              </a:rPr>
              <a:t> spp. (Euphorbiaceae)</a:t>
            </a:r>
            <a:endParaRPr lang="en-US" altLang="en-US" sz="4400">
              <a:solidFill>
                <a:schemeClr val="tx2"/>
              </a:solidFill>
            </a:endParaRPr>
          </a:p>
        </p:txBody>
      </p:sp>
      <p:pic>
        <p:nvPicPr>
          <p:cNvPr id="5837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90800" y="914400"/>
            <a:ext cx="64008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08889035"/>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ext Box 2"/>
          <p:cNvSpPr txBox="1">
            <a:spLocks noChangeArrowheads="1"/>
          </p:cNvSpPr>
          <p:nvPr/>
        </p:nvSpPr>
        <p:spPr bwMode="auto">
          <a:xfrm>
            <a:off x="4566712" y="226063"/>
            <a:ext cx="2715679" cy="45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en-US" sz="2400"/>
              <a:t>Leaf Structural Type</a:t>
            </a:r>
            <a:endParaRPr lang="en-US" altLang="en-US" sz="4400">
              <a:solidFill>
                <a:schemeClr val="tx2"/>
              </a:solidFill>
            </a:endParaRPr>
          </a:p>
        </p:txBody>
      </p:sp>
      <p:sp>
        <p:nvSpPr>
          <p:cNvPr id="60419" name="Text Box 3"/>
          <p:cNvSpPr txBox="1">
            <a:spLocks noChangeArrowheads="1"/>
          </p:cNvSpPr>
          <p:nvPr/>
        </p:nvSpPr>
        <p:spPr bwMode="auto">
          <a:xfrm>
            <a:off x="2077024" y="5941063"/>
            <a:ext cx="8088752" cy="45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en-US" sz="2400">
                <a:solidFill>
                  <a:schemeClr val="bg2"/>
                </a:solidFill>
              </a:rPr>
              <a:t>Petiolar Spine - </a:t>
            </a:r>
            <a:r>
              <a:rPr lang="en-US" altLang="en-US" sz="2400" i="1">
                <a:solidFill>
                  <a:schemeClr val="bg2"/>
                </a:solidFill>
              </a:rPr>
              <a:t>Fouquieria</a:t>
            </a:r>
            <a:r>
              <a:rPr lang="en-US" altLang="en-US" sz="2400">
                <a:solidFill>
                  <a:schemeClr val="bg2"/>
                </a:solidFill>
              </a:rPr>
              <a:t> </a:t>
            </a:r>
            <a:r>
              <a:rPr lang="en-US" altLang="en-US" sz="2400" i="1">
                <a:solidFill>
                  <a:schemeClr val="bg2"/>
                </a:solidFill>
              </a:rPr>
              <a:t>splendens</a:t>
            </a:r>
            <a:r>
              <a:rPr lang="en-US" altLang="en-US" sz="2400">
                <a:solidFill>
                  <a:schemeClr val="bg2"/>
                </a:solidFill>
              </a:rPr>
              <a:t> Ocotillo (Fouquieriaceae)</a:t>
            </a:r>
            <a:endParaRPr lang="en-US" altLang="en-US" sz="4400">
              <a:solidFill>
                <a:schemeClr val="tx2"/>
              </a:solidFill>
            </a:endParaRPr>
          </a:p>
        </p:txBody>
      </p:sp>
      <p:pic>
        <p:nvPicPr>
          <p:cNvPr id="60420" name="Picture 4"/>
          <p:cNvPicPr>
            <a:picLocks noChangeAspect="1" noChangeArrowheads="1"/>
          </p:cNvPicPr>
          <p:nvPr/>
        </p:nvPicPr>
        <p:blipFill>
          <a:blip r:embed="rId3">
            <a:extLst>
              <a:ext uri="{28A0092B-C50C-407E-A947-70E740481C1C}">
                <a14:useLocalDpi xmlns:a14="http://schemas.microsoft.com/office/drawing/2010/main" val="0"/>
              </a:ext>
            </a:extLst>
          </a:blip>
          <a:srcRect l="17949"/>
          <a:stretch>
            <a:fillRect/>
          </a:stretch>
        </p:blipFill>
        <p:spPr bwMode="auto">
          <a:xfrm>
            <a:off x="5943600" y="992188"/>
            <a:ext cx="48768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421" name="Picture 7"/>
          <p:cNvPicPr>
            <a:picLocks noChangeAspect="1" noChangeArrowheads="1"/>
          </p:cNvPicPr>
          <p:nvPr/>
        </p:nvPicPr>
        <p:blipFill>
          <a:blip r:embed="rId4">
            <a:extLst>
              <a:ext uri="{28A0092B-C50C-407E-A947-70E740481C1C}">
                <a14:useLocalDpi xmlns:a14="http://schemas.microsoft.com/office/drawing/2010/main" val="0"/>
              </a:ext>
            </a:extLst>
          </a:blip>
          <a:srcRect b="13513"/>
          <a:stretch>
            <a:fillRect/>
          </a:stretch>
        </p:blipFill>
        <p:spPr bwMode="auto">
          <a:xfrm>
            <a:off x="1524000" y="990600"/>
            <a:ext cx="4572000"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422" name="Picture 8"/>
          <p:cNvPicPr>
            <a:picLocks noChangeAspect="1" noChangeArrowheads="1"/>
          </p:cNvPicPr>
          <p:nvPr/>
        </p:nvPicPr>
        <p:blipFill>
          <a:blip r:embed="rId5">
            <a:extLst>
              <a:ext uri="{28A0092B-C50C-407E-A947-70E740481C1C}">
                <a14:useLocalDpi xmlns:a14="http://schemas.microsoft.com/office/drawing/2010/main" val="0"/>
              </a:ext>
            </a:extLst>
          </a:blip>
          <a:srcRect t="13846" b="19231"/>
          <a:stretch>
            <a:fillRect/>
          </a:stretch>
        </p:blipFill>
        <p:spPr bwMode="auto">
          <a:xfrm>
            <a:off x="1524000" y="3200400"/>
            <a:ext cx="4572000"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15015052"/>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ext Box 2"/>
          <p:cNvSpPr txBox="1">
            <a:spLocks noChangeArrowheads="1"/>
          </p:cNvSpPr>
          <p:nvPr/>
        </p:nvSpPr>
        <p:spPr bwMode="auto">
          <a:xfrm>
            <a:off x="4566712" y="153038"/>
            <a:ext cx="2715679" cy="45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en-US" sz="2400"/>
              <a:t>Leaf Structural Type</a:t>
            </a:r>
            <a:endParaRPr lang="en-US" altLang="en-US" sz="4400">
              <a:solidFill>
                <a:schemeClr val="tx2"/>
              </a:solidFill>
            </a:endParaRPr>
          </a:p>
        </p:txBody>
      </p:sp>
      <p:sp>
        <p:nvSpPr>
          <p:cNvPr id="62467" name="Text Box 3"/>
          <p:cNvSpPr txBox="1">
            <a:spLocks noChangeArrowheads="1"/>
          </p:cNvSpPr>
          <p:nvPr/>
        </p:nvSpPr>
        <p:spPr bwMode="auto">
          <a:xfrm>
            <a:off x="3288202" y="5941063"/>
            <a:ext cx="5644173" cy="45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en-US" sz="2400">
                <a:solidFill>
                  <a:schemeClr val="bg2"/>
                </a:solidFill>
              </a:rPr>
              <a:t>Leaf Spine (arising from areole) - Cactaceae</a:t>
            </a:r>
            <a:endParaRPr lang="en-US" altLang="en-US" sz="4400">
              <a:solidFill>
                <a:schemeClr val="tx2"/>
              </a:solidFill>
            </a:endParaRPr>
          </a:p>
        </p:txBody>
      </p:sp>
      <p:pic>
        <p:nvPicPr>
          <p:cNvPr id="6246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0400" y="1262063"/>
            <a:ext cx="5867400" cy="3973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56204317"/>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621309" y="220809"/>
            <a:ext cx="6948753" cy="643943"/>
          </a:xfrm>
        </p:spPr>
        <p:style>
          <a:lnRef idx="1">
            <a:schemeClr val="accent5"/>
          </a:lnRef>
          <a:fillRef idx="2">
            <a:schemeClr val="accent5"/>
          </a:fillRef>
          <a:effectRef idx="1">
            <a:schemeClr val="accent5"/>
          </a:effectRef>
          <a:fontRef idx="minor">
            <a:schemeClr val="dk1"/>
          </a:fontRef>
        </p:style>
        <p:txBody>
          <a:bodyPr>
            <a:normAutofit fontScale="90000"/>
          </a:bodyPr>
          <a:lstStyle/>
          <a:p>
            <a:r>
              <a:rPr lang="tr-TR" b="1" cap="none" dirty="0" smtClean="0">
                <a:solidFill>
                  <a:schemeClr val="accent6">
                    <a:lumMod val="50000"/>
                  </a:schemeClr>
                </a:solidFill>
                <a:latin typeface="Times New Roman" panose="02020603050405020304" pitchFamily="18" charset="0"/>
                <a:cs typeface="Times New Roman" panose="02020603050405020304" pitchFamily="18" charset="0"/>
              </a:rPr>
              <a:t>LEAF MODIFICATIONS</a:t>
            </a:r>
            <a:endParaRPr lang="tr-TR" b="1" cap="none" dirty="0">
              <a:solidFill>
                <a:schemeClr val="accent6">
                  <a:lumMod val="50000"/>
                </a:schemeClr>
              </a:solidFill>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sz="quarter" idx="4294967295"/>
          </p:nvPr>
        </p:nvSpPr>
        <p:spPr>
          <a:xfrm>
            <a:off x="151547" y="2245974"/>
            <a:ext cx="5412126" cy="2995727"/>
          </a:xfrm>
          <a:prstGeom prst="rect">
            <a:avLst/>
          </a:prstGeom>
        </p:spPr>
        <p:style>
          <a:lnRef idx="1">
            <a:schemeClr val="accent5"/>
          </a:lnRef>
          <a:fillRef idx="2">
            <a:schemeClr val="accent5"/>
          </a:fillRef>
          <a:effectRef idx="1">
            <a:schemeClr val="accent5"/>
          </a:effectRef>
          <a:fontRef idx="minor">
            <a:schemeClr val="dk1"/>
          </a:fontRef>
        </p:style>
        <p:txBody>
          <a:bodyPr>
            <a:noAutofit/>
          </a:bodyPr>
          <a:lstStyle/>
          <a:p>
            <a:pPr algn="just"/>
            <a:r>
              <a:rPr lang="en-US" sz="2200" cap="none" dirty="0">
                <a:latin typeface="Times New Roman" panose="02020603050405020304" pitchFamily="18" charset="0"/>
                <a:cs typeface="Times New Roman" panose="02020603050405020304" pitchFamily="18" charset="0"/>
              </a:rPr>
              <a:t>For many species each bud has one or more protective external bud scales varying among species in size, number, shape, color, pubescence and arrangement, often resulting in a distinctive appearance.</a:t>
            </a:r>
            <a:endParaRPr lang="tr-TR" sz="2200" cap="none" dirty="0" smtClean="0">
              <a:latin typeface="Times New Roman" panose="02020603050405020304" pitchFamily="18" charset="0"/>
              <a:cs typeface="Times New Roman" panose="02020603050405020304" pitchFamily="18" charset="0"/>
            </a:endParaRPr>
          </a:p>
          <a:p>
            <a:pPr algn="just"/>
            <a:r>
              <a:rPr lang="tr-TR" sz="2200" cap="none" dirty="0" err="1" smtClean="0">
                <a:latin typeface="Times New Roman" panose="02020603050405020304" pitchFamily="18" charset="0"/>
                <a:cs typeface="Times New Roman" panose="02020603050405020304" pitchFamily="18" charset="0"/>
              </a:rPr>
              <a:t>sp</a:t>
            </a:r>
            <a:r>
              <a:rPr lang="tr-TR" sz="2200" cap="none" dirty="0" smtClean="0">
                <a:latin typeface="Times New Roman" panose="02020603050405020304" pitchFamily="18" charset="0"/>
                <a:cs typeface="Times New Roman" panose="02020603050405020304" pitchFamily="18" charset="0"/>
              </a:rPr>
              <a:t>; </a:t>
            </a:r>
            <a:r>
              <a:rPr lang="tr-TR" sz="2200" i="1" cap="none" dirty="0" err="1" smtClean="0">
                <a:latin typeface="Times New Roman" panose="02020603050405020304" pitchFamily="18" charset="0"/>
                <a:cs typeface="Times New Roman" panose="02020603050405020304" pitchFamily="18" charset="0"/>
              </a:rPr>
              <a:t>Aesculus</a:t>
            </a:r>
            <a:r>
              <a:rPr lang="tr-TR" sz="2200" i="1" cap="none" dirty="0" smtClean="0">
                <a:latin typeface="Times New Roman" panose="02020603050405020304" pitchFamily="18" charset="0"/>
                <a:cs typeface="Times New Roman" panose="02020603050405020304" pitchFamily="18" charset="0"/>
              </a:rPr>
              <a:t> </a:t>
            </a:r>
            <a:r>
              <a:rPr lang="tr-TR" sz="2200" i="1" cap="none" dirty="0" err="1" smtClean="0">
                <a:latin typeface="Times New Roman" panose="02020603050405020304" pitchFamily="18" charset="0"/>
                <a:cs typeface="Times New Roman" panose="02020603050405020304" pitchFamily="18" charset="0"/>
              </a:rPr>
              <a:t>hippocastanum</a:t>
            </a:r>
            <a:r>
              <a:rPr lang="tr-TR" sz="2200" i="1" cap="none" dirty="0" smtClean="0">
                <a:latin typeface="Times New Roman" panose="02020603050405020304" pitchFamily="18" charset="0"/>
                <a:cs typeface="Times New Roman" panose="02020603050405020304" pitchFamily="18" charset="0"/>
              </a:rPr>
              <a:t> </a:t>
            </a:r>
            <a:r>
              <a:rPr lang="tr-TR" sz="2200" cap="none" dirty="0" smtClean="0">
                <a:latin typeface="Times New Roman" panose="02020603050405020304" pitchFamily="18" charset="0"/>
                <a:cs typeface="Times New Roman" panose="02020603050405020304" pitchFamily="18" charset="0"/>
              </a:rPr>
              <a:t>(At kestanesi) </a:t>
            </a:r>
            <a:endParaRPr lang="tr-TR" sz="2200" cap="none" dirty="0">
              <a:latin typeface="Times New Roman" panose="02020603050405020304" pitchFamily="18" charset="0"/>
              <a:cs typeface="Times New Roman" panose="02020603050405020304" pitchFamily="18" charset="0"/>
            </a:endParaRPr>
          </a:p>
        </p:txBody>
      </p:sp>
      <p:sp>
        <p:nvSpPr>
          <p:cNvPr id="6" name="Metin kutusu 5"/>
          <p:cNvSpPr txBox="1"/>
          <p:nvPr/>
        </p:nvSpPr>
        <p:spPr>
          <a:xfrm>
            <a:off x="2621309" y="1195158"/>
            <a:ext cx="6948752" cy="523220"/>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tr-TR" sz="2800" b="1" dirty="0">
                <a:solidFill>
                  <a:schemeClr val="accent6">
                    <a:lumMod val="50000"/>
                  </a:schemeClr>
                </a:solidFill>
                <a:latin typeface="Times New Roman" panose="02020603050405020304" pitchFamily="18" charset="0"/>
                <a:cs typeface="Times New Roman" panose="02020603050405020304" pitchFamily="18" charset="0"/>
              </a:rPr>
              <a:t>1. </a:t>
            </a:r>
            <a:r>
              <a:rPr lang="tr-TR" sz="2800" b="1" dirty="0" smtClean="0">
                <a:solidFill>
                  <a:schemeClr val="accent6">
                    <a:lumMod val="50000"/>
                  </a:schemeClr>
                </a:solidFill>
                <a:latin typeface="Times New Roman" panose="02020603050405020304" pitchFamily="18" charset="0"/>
                <a:cs typeface="Times New Roman" panose="02020603050405020304" pitchFamily="18" charset="0"/>
              </a:rPr>
              <a:t>BUD SCALES</a:t>
            </a:r>
            <a:endParaRPr lang="tr-TR" sz="2800" b="1" dirty="0">
              <a:solidFill>
                <a:schemeClr val="accent6">
                  <a:lumMod val="50000"/>
                </a:schemeClr>
              </a:solidFill>
              <a:latin typeface="Times New Roman" panose="02020603050405020304" pitchFamily="18" charset="0"/>
              <a:cs typeface="Times New Roman" panose="02020603050405020304" pitchFamily="18" charset="0"/>
            </a:endParaRPr>
          </a:p>
        </p:txBody>
      </p:sp>
      <p:pic>
        <p:nvPicPr>
          <p:cNvPr id="7" name="Resim 6"/>
          <p:cNvPicPr>
            <a:picLocks noChangeAspect="1"/>
          </p:cNvPicPr>
          <p:nvPr/>
        </p:nvPicPr>
        <p:blipFill>
          <a:blip r:embed="rId2"/>
          <a:stretch>
            <a:fillRect/>
          </a:stretch>
        </p:blipFill>
        <p:spPr>
          <a:xfrm>
            <a:off x="6725155" y="2039911"/>
            <a:ext cx="4794075" cy="264054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8" name="Resim 7"/>
          <p:cNvPicPr>
            <a:picLocks noChangeAspect="1"/>
          </p:cNvPicPr>
          <p:nvPr/>
        </p:nvPicPr>
        <p:blipFill>
          <a:blip r:embed="rId3"/>
          <a:stretch>
            <a:fillRect/>
          </a:stretch>
        </p:blipFill>
        <p:spPr>
          <a:xfrm>
            <a:off x="6787921" y="4982100"/>
            <a:ext cx="1256398" cy="152654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9" name="Resim 8"/>
          <p:cNvPicPr>
            <a:picLocks noChangeAspect="1"/>
          </p:cNvPicPr>
          <p:nvPr/>
        </p:nvPicPr>
        <p:blipFill>
          <a:blip r:embed="rId4"/>
          <a:stretch>
            <a:fillRect/>
          </a:stretch>
        </p:blipFill>
        <p:spPr>
          <a:xfrm>
            <a:off x="8515467" y="4982099"/>
            <a:ext cx="1213453" cy="152654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 name="Resim 9"/>
          <p:cNvPicPr>
            <a:picLocks noChangeAspect="1"/>
          </p:cNvPicPr>
          <p:nvPr/>
        </p:nvPicPr>
        <p:blipFill>
          <a:blip r:embed="rId5"/>
          <a:stretch>
            <a:fillRect/>
          </a:stretch>
        </p:blipFill>
        <p:spPr>
          <a:xfrm>
            <a:off x="10200068" y="4982098"/>
            <a:ext cx="1381928" cy="152654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8611224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4294967295"/>
          </p:nvPr>
        </p:nvSpPr>
        <p:spPr>
          <a:xfrm>
            <a:off x="373487" y="2118809"/>
            <a:ext cx="6387922" cy="3650926"/>
          </a:xfrm>
          <a:prstGeom prst="rect">
            <a:avLst/>
          </a:prstGeom>
        </p:spPr>
        <p:style>
          <a:lnRef idx="1">
            <a:schemeClr val="accent5"/>
          </a:lnRef>
          <a:fillRef idx="2">
            <a:schemeClr val="accent5"/>
          </a:fillRef>
          <a:effectRef idx="1">
            <a:schemeClr val="accent5"/>
          </a:effectRef>
          <a:fontRef idx="minor">
            <a:schemeClr val="dk1"/>
          </a:fontRef>
        </p:style>
        <p:txBody>
          <a:bodyPr>
            <a:noAutofit/>
          </a:bodyPr>
          <a:lstStyle/>
          <a:p>
            <a:pPr algn="just"/>
            <a:r>
              <a:rPr lang="en-US" sz="2200" cap="none" dirty="0">
                <a:latin typeface="Times New Roman" panose="02020603050405020304" pitchFamily="18" charset="0"/>
                <a:cs typeface="Times New Roman" panose="02020603050405020304" pitchFamily="18" charset="0"/>
              </a:rPr>
              <a:t>In this type the leaves become wholly or partially modified into sharp pointed structures known as spines. This modification helps the plant to cut down transpiration and also protects the plants against the attacks of grazing animals</a:t>
            </a:r>
            <a:r>
              <a:rPr lang="en-US" sz="2200" cap="none" dirty="0" smtClean="0">
                <a:latin typeface="Times New Roman" panose="02020603050405020304" pitchFamily="18" charset="0"/>
                <a:cs typeface="Times New Roman" panose="02020603050405020304" pitchFamily="18" charset="0"/>
              </a:rPr>
              <a:t>.</a:t>
            </a:r>
            <a:endParaRPr lang="tr-TR" sz="2200" cap="none" dirty="0" smtClean="0">
              <a:latin typeface="Times New Roman" panose="02020603050405020304" pitchFamily="18" charset="0"/>
              <a:cs typeface="Times New Roman" panose="02020603050405020304" pitchFamily="18" charset="0"/>
            </a:endParaRPr>
          </a:p>
          <a:p>
            <a:pPr algn="just"/>
            <a:r>
              <a:rPr lang="tr-TR" sz="2200" cap="none" dirty="0" err="1" smtClean="0">
                <a:latin typeface="Times New Roman" panose="02020603050405020304" pitchFamily="18" charset="0"/>
                <a:cs typeface="Times New Roman" panose="02020603050405020304" pitchFamily="18" charset="0"/>
              </a:rPr>
              <a:t>sp</a:t>
            </a:r>
            <a:r>
              <a:rPr lang="tr-TR" sz="2200" cap="none" dirty="0" smtClean="0">
                <a:latin typeface="Times New Roman" panose="02020603050405020304" pitchFamily="18" charset="0"/>
                <a:cs typeface="Times New Roman" panose="02020603050405020304" pitchFamily="18" charset="0"/>
              </a:rPr>
              <a:t>; </a:t>
            </a:r>
            <a:r>
              <a:rPr lang="tr-TR" sz="2200" i="1" cap="none" dirty="0" err="1" smtClean="0">
                <a:latin typeface="Times New Roman" panose="02020603050405020304" pitchFamily="18" charset="0"/>
                <a:cs typeface="Times New Roman" panose="02020603050405020304" pitchFamily="18" charset="0"/>
              </a:rPr>
              <a:t>Opuntia</a:t>
            </a:r>
            <a:r>
              <a:rPr lang="tr-TR" sz="2200" i="1" cap="none" dirty="0" smtClean="0">
                <a:latin typeface="Times New Roman" panose="02020603050405020304" pitchFamily="18" charset="0"/>
                <a:cs typeface="Times New Roman" panose="02020603050405020304" pitchFamily="18" charset="0"/>
              </a:rPr>
              <a:t> </a:t>
            </a:r>
            <a:r>
              <a:rPr lang="tr-TR" sz="2200" i="1" cap="none" dirty="0" err="1" smtClean="0">
                <a:latin typeface="Times New Roman" panose="02020603050405020304" pitchFamily="18" charset="0"/>
                <a:cs typeface="Times New Roman" panose="02020603050405020304" pitchFamily="18" charset="0"/>
              </a:rPr>
              <a:t>ficus-indica</a:t>
            </a:r>
            <a:r>
              <a:rPr lang="tr-TR" sz="2200" cap="none" dirty="0" smtClean="0">
                <a:latin typeface="Times New Roman" panose="02020603050405020304" pitchFamily="18" charset="0"/>
                <a:cs typeface="Times New Roman" panose="02020603050405020304" pitchFamily="18" charset="0"/>
              </a:rPr>
              <a:t> / </a:t>
            </a:r>
            <a:r>
              <a:rPr lang="tr-TR" sz="2200" cap="none" dirty="0" err="1" smtClean="0">
                <a:latin typeface="Times New Roman" panose="02020603050405020304" pitchFamily="18" charset="0"/>
                <a:cs typeface="Times New Roman" panose="02020603050405020304" pitchFamily="18" charset="0"/>
              </a:rPr>
              <a:t>Cactus</a:t>
            </a:r>
            <a:r>
              <a:rPr lang="tr-TR" sz="2200" cap="none" dirty="0" smtClean="0">
                <a:latin typeface="Times New Roman" panose="02020603050405020304" pitchFamily="18" charset="0"/>
                <a:cs typeface="Times New Roman" panose="02020603050405020304" pitchFamily="18" charset="0"/>
              </a:rPr>
              <a:t> sp. </a:t>
            </a:r>
            <a:endParaRPr lang="tr-TR" sz="2200" cap="none" dirty="0">
              <a:latin typeface="Times New Roman" panose="02020603050405020304" pitchFamily="18" charset="0"/>
              <a:cs typeface="Times New Roman" panose="02020603050405020304" pitchFamily="18" charset="0"/>
            </a:endParaRPr>
          </a:p>
        </p:txBody>
      </p:sp>
      <p:sp>
        <p:nvSpPr>
          <p:cNvPr id="4" name="Unvan 3"/>
          <p:cNvSpPr txBox="1">
            <a:spLocks noGrp="1"/>
          </p:cNvSpPr>
          <p:nvPr>
            <p:ph type="title"/>
          </p:nvPr>
        </p:nvSpPr>
        <p:spPr>
          <a:xfrm>
            <a:off x="4468969" y="796411"/>
            <a:ext cx="3422114" cy="480131"/>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tr-TR" sz="2800" b="1" cap="none" dirty="0" smtClean="0">
                <a:solidFill>
                  <a:schemeClr val="accent6">
                    <a:lumMod val="50000"/>
                  </a:schemeClr>
                </a:solidFill>
                <a:latin typeface="Times New Roman" panose="02020603050405020304" pitchFamily="18" charset="0"/>
                <a:cs typeface="Times New Roman" panose="02020603050405020304" pitchFamily="18" charset="0"/>
              </a:rPr>
              <a:t>2. LEAF SPINES</a:t>
            </a:r>
            <a:endParaRPr lang="tr-TR" sz="2800" b="1" cap="none" dirty="0">
              <a:solidFill>
                <a:schemeClr val="accent6">
                  <a:lumMod val="50000"/>
                </a:schemeClr>
              </a:solidFill>
              <a:latin typeface="Times New Roman" panose="02020603050405020304" pitchFamily="18" charset="0"/>
              <a:cs typeface="Times New Roman" panose="02020603050405020304" pitchFamily="18" charset="0"/>
            </a:endParaRPr>
          </a:p>
        </p:txBody>
      </p:sp>
      <p:pic>
        <p:nvPicPr>
          <p:cNvPr id="5" name="Resim 4"/>
          <p:cNvPicPr>
            <a:picLocks noChangeAspect="1"/>
          </p:cNvPicPr>
          <p:nvPr/>
        </p:nvPicPr>
        <p:blipFill>
          <a:blip r:embed="rId2"/>
          <a:stretch>
            <a:fillRect/>
          </a:stretch>
        </p:blipFill>
        <p:spPr>
          <a:xfrm>
            <a:off x="7044743" y="1964498"/>
            <a:ext cx="4876800" cy="349567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4378018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4294967295"/>
          </p:nvPr>
        </p:nvSpPr>
        <p:spPr>
          <a:xfrm>
            <a:off x="347731" y="1179521"/>
            <a:ext cx="4391694" cy="5298552"/>
          </a:xfrm>
          <a:prstGeom prst="rect">
            <a:avLst/>
          </a:prstGeom>
        </p:spPr>
        <p:style>
          <a:lnRef idx="1">
            <a:schemeClr val="accent5"/>
          </a:lnRef>
          <a:fillRef idx="2">
            <a:schemeClr val="accent5"/>
          </a:fillRef>
          <a:effectRef idx="1">
            <a:schemeClr val="accent5"/>
          </a:effectRef>
          <a:fontRef idx="minor">
            <a:schemeClr val="dk1"/>
          </a:fontRef>
        </p:style>
        <p:txBody>
          <a:bodyPr>
            <a:noAutofit/>
          </a:bodyPr>
          <a:lstStyle/>
          <a:p>
            <a:pPr algn="just"/>
            <a:r>
              <a:rPr lang="en-US" sz="2200" cap="none" dirty="0">
                <a:latin typeface="Times New Roman" panose="02020603050405020304" pitchFamily="18" charset="0"/>
                <a:cs typeface="Times New Roman" panose="02020603050405020304" pitchFamily="18" charset="0"/>
              </a:rPr>
              <a:t>They are differentiated fleshy and thick leaves to store water and nutrients.</a:t>
            </a:r>
          </a:p>
          <a:p>
            <a:pPr algn="just"/>
            <a:r>
              <a:rPr lang="en-US" sz="2200" cap="none" dirty="0">
                <a:latin typeface="Times New Roman" panose="02020603050405020304" pitchFamily="18" charset="0"/>
                <a:cs typeface="Times New Roman" panose="02020603050405020304" pitchFamily="18" charset="0"/>
              </a:rPr>
              <a:t>In the leaves of such plants that live in arid and salt regions, there is a large amount of vacuole-free, </a:t>
            </a:r>
            <a:r>
              <a:rPr lang="en-US" sz="2200" cap="none" dirty="0" err="1" smtClean="0">
                <a:latin typeface="Times New Roman" panose="02020603050405020304" pitchFamily="18" charset="0"/>
                <a:cs typeface="Times New Roman" panose="02020603050405020304" pitchFamily="18" charset="0"/>
              </a:rPr>
              <a:t>Paranchymatic</a:t>
            </a:r>
            <a:r>
              <a:rPr lang="en-US" sz="2200" cap="none" dirty="0" smtClean="0">
                <a:latin typeface="Times New Roman" panose="02020603050405020304" pitchFamily="18" charset="0"/>
                <a:cs typeface="Times New Roman" panose="02020603050405020304" pitchFamily="18" charset="0"/>
              </a:rPr>
              <a:t> </a:t>
            </a:r>
            <a:r>
              <a:rPr lang="en-US" sz="2200" cap="none" dirty="0">
                <a:latin typeface="Times New Roman" panose="02020603050405020304" pitchFamily="18" charset="0"/>
                <a:cs typeface="Times New Roman" panose="02020603050405020304" pitchFamily="18" charset="0"/>
              </a:rPr>
              <a:t>cells </a:t>
            </a:r>
            <a:r>
              <a:rPr lang="tr-TR" sz="2200" cap="none" dirty="0" err="1" smtClean="0">
                <a:latin typeface="Times New Roman" panose="02020603050405020304" pitchFamily="18" charset="0"/>
                <a:cs typeface="Times New Roman" panose="02020603050405020304" pitchFamily="18" charset="0"/>
              </a:rPr>
              <a:t>with</a:t>
            </a:r>
            <a:r>
              <a:rPr lang="en-US" sz="2200" cap="none" dirty="0" smtClean="0">
                <a:latin typeface="Times New Roman" panose="02020603050405020304" pitchFamily="18" charset="0"/>
                <a:cs typeface="Times New Roman" panose="02020603050405020304" pitchFamily="18" charset="0"/>
              </a:rPr>
              <a:t> </a:t>
            </a:r>
            <a:r>
              <a:rPr lang="en-US" sz="2200" cap="none" dirty="0">
                <a:latin typeface="Times New Roman" panose="02020603050405020304" pitchFamily="18" charset="0"/>
                <a:cs typeface="Times New Roman" panose="02020603050405020304" pitchFamily="18" charset="0"/>
              </a:rPr>
              <a:t>chlorophyll</a:t>
            </a:r>
            <a:r>
              <a:rPr lang="en-US" sz="2200" cap="none" dirty="0" smtClean="0">
                <a:latin typeface="Times New Roman" panose="02020603050405020304" pitchFamily="18" charset="0"/>
                <a:cs typeface="Times New Roman" panose="02020603050405020304" pitchFamily="18" charset="0"/>
              </a:rPr>
              <a:t>.</a:t>
            </a:r>
            <a:endParaRPr lang="tr-TR" sz="2200" cap="none" dirty="0" smtClean="0">
              <a:latin typeface="Times New Roman" panose="02020603050405020304" pitchFamily="18" charset="0"/>
              <a:cs typeface="Times New Roman" panose="02020603050405020304" pitchFamily="18" charset="0"/>
            </a:endParaRPr>
          </a:p>
          <a:p>
            <a:pPr algn="just"/>
            <a:r>
              <a:rPr lang="tr-TR" sz="2200" cap="none" dirty="0" err="1" smtClean="0">
                <a:latin typeface="Times New Roman" panose="02020603050405020304" pitchFamily="18" charset="0"/>
                <a:cs typeface="Times New Roman" panose="02020603050405020304" pitchFamily="18" charset="0"/>
              </a:rPr>
              <a:t>sp</a:t>
            </a:r>
            <a:r>
              <a:rPr lang="tr-TR" sz="2200" cap="none" dirty="0" smtClean="0">
                <a:latin typeface="Times New Roman" panose="02020603050405020304" pitchFamily="18" charset="0"/>
                <a:cs typeface="Times New Roman" panose="02020603050405020304" pitchFamily="18" charset="0"/>
              </a:rPr>
              <a:t>; </a:t>
            </a:r>
            <a:r>
              <a:rPr lang="tr-TR" sz="2200" i="1" cap="none" dirty="0" err="1" smtClean="0">
                <a:latin typeface="Times New Roman" panose="02020603050405020304" pitchFamily="18" charset="0"/>
                <a:cs typeface="Times New Roman" panose="02020603050405020304" pitchFamily="18" charset="0"/>
              </a:rPr>
              <a:t>Sedum</a:t>
            </a:r>
            <a:r>
              <a:rPr lang="tr-TR" sz="2200" cap="none" dirty="0" smtClean="0">
                <a:latin typeface="Times New Roman" panose="02020603050405020304" pitchFamily="18" charset="0"/>
                <a:cs typeface="Times New Roman" panose="02020603050405020304" pitchFamily="18" charset="0"/>
              </a:rPr>
              <a:t> (damkoruğu), </a:t>
            </a:r>
            <a:r>
              <a:rPr lang="tr-TR" sz="2200" i="1" cap="none" dirty="0" err="1">
                <a:latin typeface="Times New Roman" panose="02020603050405020304" pitchFamily="18" charset="0"/>
                <a:cs typeface="Times New Roman" panose="02020603050405020304" pitchFamily="18" charset="0"/>
              </a:rPr>
              <a:t>A</a:t>
            </a:r>
            <a:r>
              <a:rPr lang="tr-TR" sz="2200" i="1" cap="none" dirty="0" err="1" smtClean="0">
                <a:latin typeface="Times New Roman" panose="02020603050405020304" pitchFamily="18" charset="0"/>
                <a:cs typeface="Times New Roman" panose="02020603050405020304" pitchFamily="18" charset="0"/>
              </a:rPr>
              <a:t>llium</a:t>
            </a:r>
            <a:r>
              <a:rPr lang="tr-TR" sz="2200" i="1" cap="none" dirty="0" smtClean="0">
                <a:latin typeface="Times New Roman" panose="02020603050405020304" pitchFamily="18" charset="0"/>
                <a:cs typeface="Times New Roman" panose="02020603050405020304" pitchFamily="18" charset="0"/>
              </a:rPr>
              <a:t> </a:t>
            </a:r>
            <a:r>
              <a:rPr lang="tr-TR" sz="2200" i="1" cap="none" dirty="0" err="1" smtClean="0">
                <a:latin typeface="Times New Roman" panose="02020603050405020304" pitchFamily="18" charset="0"/>
                <a:cs typeface="Times New Roman" panose="02020603050405020304" pitchFamily="18" charset="0"/>
              </a:rPr>
              <a:t>cepa</a:t>
            </a:r>
            <a:r>
              <a:rPr lang="tr-TR" sz="2200" cap="none" dirty="0" smtClean="0">
                <a:latin typeface="Times New Roman" panose="02020603050405020304" pitchFamily="18" charset="0"/>
                <a:cs typeface="Times New Roman" panose="02020603050405020304" pitchFamily="18" charset="0"/>
              </a:rPr>
              <a:t> (</a:t>
            </a:r>
            <a:r>
              <a:rPr lang="tr-TR" sz="2200" cap="none" dirty="0" err="1" smtClean="0">
                <a:latin typeface="Times New Roman" panose="02020603050405020304" pitchFamily="18" charset="0"/>
                <a:cs typeface="Times New Roman" panose="02020603050405020304" pitchFamily="18" charset="0"/>
              </a:rPr>
              <a:t>kurusoğan</a:t>
            </a:r>
            <a:r>
              <a:rPr lang="tr-TR" sz="2200" cap="none" dirty="0" smtClean="0">
                <a:latin typeface="Times New Roman" panose="02020603050405020304" pitchFamily="18" charset="0"/>
                <a:cs typeface="Times New Roman" panose="02020603050405020304" pitchFamily="18" charset="0"/>
              </a:rPr>
              <a:t>) </a:t>
            </a:r>
            <a:endParaRPr lang="tr-TR" sz="2200" cap="none" dirty="0">
              <a:latin typeface="Times New Roman" panose="02020603050405020304" pitchFamily="18" charset="0"/>
              <a:cs typeface="Times New Roman" panose="02020603050405020304" pitchFamily="18" charset="0"/>
            </a:endParaRPr>
          </a:p>
        </p:txBody>
      </p:sp>
      <p:sp>
        <p:nvSpPr>
          <p:cNvPr id="4" name="Unvan 3"/>
          <p:cNvSpPr txBox="1">
            <a:spLocks noGrp="1"/>
          </p:cNvSpPr>
          <p:nvPr>
            <p:ph type="title"/>
          </p:nvPr>
        </p:nvSpPr>
        <p:spPr>
          <a:xfrm>
            <a:off x="2975020" y="344218"/>
            <a:ext cx="6220496" cy="480131"/>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tr-TR" sz="2800" b="1" cap="none" dirty="0" smtClean="0">
                <a:solidFill>
                  <a:schemeClr val="accent6">
                    <a:lumMod val="50000"/>
                  </a:schemeClr>
                </a:solidFill>
                <a:latin typeface="Times New Roman" panose="02020603050405020304" pitchFamily="18" charset="0"/>
                <a:cs typeface="Times New Roman" panose="02020603050405020304" pitchFamily="18" charset="0"/>
              </a:rPr>
              <a:t>3. STORAGE, SUCCULENT, FLESHY</a:t>
            </a:r>
            <a:endParaRPr lang="tr-TR" sz="2800" b="1" cap="none" dirty="0">
              <a:solidFill>
                <a:schemeClr val="accent6">
                  <a:lumMod val="50000"/>
                </a:schemeClr>
              </a:solidFill>
              <a:latin typeface="Times New Roman" panose="02020603050405020304" pitchFamily="18" charset="0"/>
              <a:cs typeface="Times New Roman" panose="02020603050405020304" pitchFamily="18" charset="0"/>
            </a:endParaRPr>
          </a:p>
        </p:txBody>
      </p:sp>
      <p:pic>
        <p:nvPicPr>
          <p:cNvPr id="5" name="Resim 4"/>
          <p:cNvPicPr>
            <a:picLocks noChangeAspect="1"/>
          </p:cNvPicPr>
          <p:nvPr/>
        </p:nvPicPr>
        <p:blipFill>
          <a:blip r:embed="rId2"/>
          <a:stretch>
            <a:fillRect/>
          </a:stretch>
        </p:blipFill>
        <p:spPr>
          <a:xfrm>
            <a:off x="5333907" y="1179521"/>
            <a:ext cx="2714183" cy="238562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Resim 5"/>
          <p:cNvPicPr>
            <a:picLocks noChangeAspect="1"/>
          </p:cNvPicPr>
          <p:nvPr/>
        </p:nvPicPr>
        <p:blipFill>
          <a:blip r:embed="rId3"/>
          <a:stretch>
            <a:fillRect/>
          </a:stretch>
        </p:blipFill>
        <p:spPr>
          <a:xfrm>
            <a:off x="5333907" y="4275486"/>
            <a:ext cx="2529710" cy="181350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26" name="Picture 2" descr="succulent SEDUM ile ilgili gÃ¶rsel sonuc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44439" y="1772254"/>
            <a:ext cx="3491246" cy="323987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37924256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4294967295"/>
          </p:nvPr>
        </p:nvSpPr>
        <p:spPr>
          <a:xfrm>
            <a:off x="172558" y="2136058"/>
            <a:ext cx="5390468" cy="3479442"/>
          </a:xfrm>
          <a:prstGeom prst="rect">
            <a:avLst/>
          </a:prstGeom>
        </p:spPr>
        <p:style>
          <a:lnRef idx="1">
            <a:schemeClr val="accent5"/>
          </a:lnRef>
          <a:fillRef idx="2">
            <a:schemeClr val="accent5"/>
          </a:fillRef>
          <a:effectRef idx="1">
            <a:schemeClr val="accent5"/>
          </a:effectRef>
          <a:fontRef idx="minor">
            <a:schemeClr val="dk1"/>
          </a:fontRef>
        </p:style>
        <p:txBody>
          <a:bodyPr>
            <a:normAutofit/>
          </a:bodyPr>
          <a:lstStyle/>
          <a:p>
            <a:pPr algn="just"/>
            <a:r>
              <a:rPr lang="en-US" sz="2400" cap="none" dirty="0">
                <a:latin typeface="Times New Roman" panose="02020603050405020304" pitchFamily="18" charset="0"/>
                <a:cs typeface="Times New Roman" panose="02020603050405020304" pitchFamily="18" charset="0"/>
              </a:rPr>
              <a:t>The leaves of plants like the </a:t>
            </a:r>
            <a:r>
              <a:rPr lang="en-US" sz="2400" cap="none" dirty="0" err="1">
                <a:latin typeface="Times New Roman" panose="02020603050405020304" pitchFamily="18" charset="0"/>
                <a:cs typeface="Times New Roman" panose="02020603050405020304" pitchFamily="18" charset="0"/>
              </a:rPr>
              <a:t>bryophyllum</a:t>
            </a:r>
            <a:r>
              <a:rPr lang="en-US" sz="2400" cap="none" dirty="0">
                <a:latin typeface="Times New Roman" panose="02020603050405020304" pitchFamily="18" charset="0"/>
                <a:cs typeface="Times New Roman" panose="02020603050405020304" pitchFamily="18" charset="0"/>
              </a:rPr>
              <a:t>, begonia, and African violet can produce new </a:t>
            </a:r>
            <a:r>
              <a:rPr lang="en-US" sz="2400" cap="none" dirty="0" smtClean="0">
                <a:latin typeface="Times New Roman" panose="02020603050405020304" pitchFamily="18" charset="0"/>
                <a:cs typeface="Times New Roman" panose="02020603050405020304" pitchFamily="18" charset="0"/>
              </a:rPr>
              <a:t>plants</a:t>
            </a:r>
            <a:r>
              <a:rPr lang="tr-TR" sz="2400" cap="none" dirty="0" smtClean="0">
                <a:latin typeface="Times New Roman" panose="02020603050405020304" pitchFamily="18" charset="0"/>
                <a:cs typeface="Times New Roman" panose="02020603050405020304" pitchFamily="18" charset="0"/>
              </a:rPr>
              <a:t> </a:t>
            </a:r>
            <a:r>
              <a:rPr lang="tr-TR" sz="2400" cap="none" dirty="0" err="1" smtClean="0">
                <a:latin typeface="Times New Roman" panose="02020603050405020304" pitchFamily="18" charset="0"/>
                <a:cs typeface="Times New Roman" panose="02020603050405020304" pitchFamily="18" charset="0"/>
              </a:rPr>
              <a:t>with</a:t>
            </a:r>
            <a:r>
              <a:rPr lang="tr-TR" sz="2400" cap="none" dirty="0" smtClean="0">
                <a:latin typeface="Times New Roman" panose="02020603050405020304" pitchFamily="18" charset="0"/>
                <a:cs typeface="Times New Roman" panose="02020603050405020304" pitchFamily="18" charset="0"/>
              </a:rPr>
              <a:t> </a:t>
            </a:r>
            <a:r>
              <a:rPr lang="tr-TR" sz="2400" cap="none" dirty="0" err="1" smtClean="0">
                <a:latin typeface="Times New Roman" panose="02020603050405020304" pitchFamily="18" charset="0"/>
                <a:cs typeface="Times New Roman" panose="02020603050405020304" pitchFamily="18" charset="0"/>
              </a:rPr>
              <a:t>their</a:t>
            </a:r>
            <a:r>
              <a:rPr lang="tr-TR" sz="2400" cap="none" dirty="0" smtClean="0">
                <a:latin typeface="Times New Roman" panose="02020603050405020304" pitchFamily="18" charset="0"/>
                <a:cs typeface="Times New Roman" panose="02020603050405020304" pitchFamily="18" charset="0"/>
              </a:rPr>
              <a:t> </a:t>
            </a:r>
            <a:r>
              <a:rPr lang="tr-TR" sz="2400" cap="none" dirty="0" err="1" smtClean="0">
                <a:latin typeface="Times New Roman" panose="02020603050405020304" pitchFamily="18" charset="0"/>
                <a:cs typeface="Times New Roman" panose="02020603050405020304" pitchFamily="18" charset="0"/>
              </a:rPr>
              <a:t>small</a:t>
            </a:r>
            <a:r>
              <a:rPr lang="tr-TR" sz="2400" cap="none" dirty="0" smtClean="0">
                <a:latin typeface="Times New Roman" panose="02020603050405020304" pitchFamily="18" charset="0"/>
                <a:cs typeface="Times New Roman" panose="02020603050405020304" pitchFamily="18" charset="0"/>
              </a:rPr>
              <a:t> </a:t>
            </a:r>
            <a:r>
              <a:rPr lang="tr-TR" sz="2400" cap="none" dirty="0" err="1" smtClean="0">
                <a:latin typeface="Times New Roman" panose="02020603050405020304" pitchFamily="18" charset="0"/>
                <a:cs typeface="Times New Roman" panose="02020603050405020304" pitchFamily="18" charset="0"/>
              </a:rPr>
              <a:t>leaves</a:t>
            </a:r>
            <a:r>
              <a:rPr lang="tr-TR" sz="2400" cap="none" dirty="0" smtClean="0">
                <a:latin typeface="Times New Roman" panose="02020603050405020304" pitchFamily="18" charset="0"/>
                <a:cs typeface="Times New Roman" panose="02020603050405020304" pitchFamily="18" charset="0"/>
              </a:rPr>
              <a:t> on </a:t>
            </a:r>
            <a:r>
              <a:rPr lang="tr-TR" sz="2400" cap="none" dirty="0" err="1" smtClean="0">
                <a:latin typeface="Times New Roman" panose="02020603050405020304" pitchFamily="18" charset="0"/>
                <a:cs typeface="Times New Roman" panose="02020603050405020304" pitchFamily="18" charset="0"/>
              </a:rPr>
              <a:t>the</a:t>
            </a:r>
            <a:r>
              <a:rPr lang="tr-TR" sz="2400" cap="none" dirty="0" smtClean="0">
                <a:latin typeface="Times New Roman" panose="02020603050405020304" pitchFamily="18" charset="0"/>
                <a:cs typeface="Times New Roman" panose="02020603050405020304" pitchFamily="18" charset="0"/>
              </a:rPr>
              <a:t> </a:t>
            </a:r>
            <a:r>
              <a:rPr lang="tr-TR" sz="2400" cap="none" dirty="0" err="1" smtClean="0">
                <a:latin typeface="Times New Roman" panose="02020603050405020304" pitchFamily="18" charset="0"/>
                <a:cs typeface="Times New Roman" panose="02020603050405020304" pitchFamily="18" charset="0"/>
              </a:rPr>
              <a:t>edge</a:t>
            </a:r>
            <a:r>
              <a:rPr lang="tr-TR" sz="2400" cap="none" dirty="0" smtClean="0">
                <a:latin typeface="Times New Roman" panose="02020603050405020304" pitchFamily="18" charset="0"/>
                <a:cs typeface="Times New Roman" panose="02020603050405020304" pitchFamily="18" charset="0"/>
              </a:rPr>
              <a:t> of </a:t>
            </a:r>
            <a:r>
              <a:rPr lang="tr-TR" sz="2400" cap="none" dirty="0" err="1" smtClean="0">
                <a:latin typeface="Times New Roman" panose="02020603050405020304" pitchFamily="18" charset="0"/>
                <a:cs typeface="Times New Roman" panose="02020603050405020304" pitchFamily="18" charset="0"/>
              </a:rPr>
              <a:t>the</a:t>
            </a:r>
            <a:r>
              <a:rPr lang="tr-TR" sz="2400" cap="none" dirty="0" smtClean="0">
                <a:latin typeface="Times New Roman" panose="02020603050405020304" pitchFamily="18" charset="0"/>
                <a:cs typeface="Times New Roman" panose="02020603050405020304" pitchFamily="18" charset="0"/>
              </a:rPr>
              <a:t> main </a:t>
            </a:r>
            <a:r>
              <a:rPr lang="tr-TR" sz="2400" cap="none" dirty="0" err="1" smtClean="0">
                <a:latin typeface="Times New Roman" panose="02020603050405020304" pitchFamily="18" charset="0"/>
                <a:cs typeface="Times New Roman" panose="02020603050405020304" pitchFamily="18" charset="0"/>
              </a:rPr>
              <a:t>leaf</a:t>
            </a:r>
            <a:r>
              <a:rPr lang="en-US" sz="2400" cap="none" dirty="0" smtClean="0">
                <a:latin typeface="Times New Roman" panose="02020603050405020304" pitchFamily="18" charset="0"/>
                <a:cs typeface="Times New Roman" panose="02020603050405020304" pitchFamily="18" charset="0"/>
              </a:rPr>
              <a:t>.</a:t>
            </a:r>
            <a:endParaRPr lang="en-US" sz="2400" cap="none" dirty="0">
              <a:latin typeface="Times New Roman" panose="02020603050405020304" pitchFamily="18" charset="0"/>
              <a:cs typeface="Times New Roman" panose="02020603050405020304" pitchFamily="18" charset="0"/>
            </a:endParaRPr>
          </a:p>
          <a:p>
            <a:pPr algn="just"/>
            <a:r>
              <a:rPr lang="en-US" sz="2400" cap="none" dirty="0">
                <a:latin typeface="Times New Roman" panose="02020603050405020304" pitchFamily="18" charset="0"/>
                <a:cs typeface="Times New Roman" panose="02020603050405020304" pitchFamily="18" charset="0"/>
              </a:rPr>
              <a:t>Such leaves are often thick and fleshy.</a:t>
            </a:r>
            <a:r>
              <a:rPr lang="tr-TR" sz="2400" cap="none" dirty="0" smtClean="0">
                <a:latin typeface="Times New Roman" panose="02020603050405020304" pitchFamily="18" charset="0"/>
                <a:cs typeface="Times New Roman" panose="02020603050405020304" pitchFamily="18" charset="0"/>
              </a:rPr>
              <a:t> </a:t>
            </a:r>
          </a:p>
          <a:p>
            <a:pPr algn="just"/>
            <a:r>
              <a:rPr lang="tr-TR" sz="2400" cap="none" dirty="0" err="1" smtClean="0">
                <a:latin typeface="Times New Roman" panose="02020603050405020304" pitchFamily="18" charset="0"/>
                <a:cs typeface="Times New Roman" panose="02020603050405020304" pitchFamily="18" charset="0"/>
              </a:rPr>
              <a:t>sp</a:t>
            </a:r>
            <a:r>
              <a:rPr lang="tr-TR" sz="2400" cap="none" dirty="0" smtClean="0">
                <a:latin typeface="Times New Roman" panose="02020603050405020304" pitchFamily="18" charset="0"/>
                <a:cs typeface="Times New Roman" panose="02020603050405020304" pitchFamily="18" charset="0"/>
              </a:rPr>
              <a:t>; </a:t>
            </a:r>
            <a:r>
              <a:rPr lang="tr-TR" sz="2400" i="1" cap="none" dirty="0" err="1" smtClean="0">
                <a:latin typeface="Times New Roman" panose="02020603050405020304" pitchFamily="18" charset="0"/>
                <a:cs typeface="Times New Roman" panose="02020603050405020304" pitchFamily="18" charset="0"/>
              </a:rPr>
              <a:t>Bryophyllum</a:t>
            </a:r>
            <a:r>
              <a:rPr lang="tr-TR" sz="2400" cap="none" dirty="0" smtClean="0">
                <a:latin typeface="Times New Roman" panose="02020603050405020304" pitchFamily="18" charset="0"/>
                <a:cs typeface="Times New Roman" panose="02020603050405020304" pitchFamily="18" charset="0"/>
              </a:rPr>
              <a:t> sp.</a:t>
            </a:r>
            <a:endParaRPr lang="tr-TR" sz="2400" cap="none" dirty="0">
              <a:latin typeface="Times New Roman" panose="02020603050405020304" pitchFamily="18" charset="0"/>
              <a:cs typeface="Times New Roman" panose="02020603050405020304" pitchFamily="18" charset="0"/>
            </a:endParaRPr>
          </a:p>
        </p:txBody>
      </p:sp>
      <p:sp>
        <p:nvSpPr>
          <p:cNvPr id="4" name="Unvan 3"/>
          <p:cNvSpPr txBox="1">
            <a:spLocks noGrp="1"/>
          </p:cNvSpPr>
          <p:nvPr>
            <p:ph type="title"/>
          </p:nvPr>
        </p:nvSpPr>
        <p:spPr>
          <a:xfrm>
            <a:off x="2325862" y="696043"/>
            <a:ext cx="4693124" cy="523220"/>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tr-TR" sz="2800" b="1" dirty="0">
                <a:solidFill>
                  <a:schemeClr val="accent6">
                    <a:lumMod val="50000"/>
                  </a:schemeClr>
                </a:solidFill>
                <a:latin typeface="Times New Roman" panose="02020603050405020304" pitchFamily="18" charset="0"/>
                <a:cs typeface="Times New Roman" panose="02020603050405020304" pitchFamily="18" charset="0"/>
              </a:rPr>
              <a:t>4</a:t>
            </a:r>
            <a:r>
              <a:rPr lang="tr-TR" sz="2800" b="1" cap="none" dirty="0" smtClean="0">
                <a:solidFill>
                  <a:schemeClr val="accent6">
                    <a:lumMod val="50000"/>
                  </a:schemeClr>
                </a:solidFill>
                <a:latin typeface="Times New Roman" panose="02020603050405020304" pitchFamily="18" charset="0"/>
                <a:cs typeface="Times New Roman" panose="02020603050405020304" pitchFamily="18" charset="0"/>
              </a:rPr>
              <a:t>. </a:t>
            </a:r>
            <a:r>
              <a:rPr lang="tr-TR" sz="2800" b="1" cap="none" dirty="0" smtClean="0">
                <a:solidFill>
                  <a:schemeClr val="accent6">
                    <a:lumMod val="50000"/>
                  </a:schemeClr>
                </a:solidFill>
                <a:latin typeface="Times New Roman" panose="02020603050405020304" pitchFamily="18" charset="0"/>
                <a:cs typeface="Times New Roman" panose="02020603050405020304" pitchFamily="18" charset="0"/>
              </a:rPr>
              <a:t>REPRODUCTIVE LEAF</a:t>
            </a:r>
            <a:endParaRPr lang="tr-TR" sz="2800" b="1" cap="none" dirty="0">
              <a:solidFill>
                <a:schemeClr val="accent6">
                  <a:lumMod val="50000"/>
                </a:schemeClr>
              </a:solidFill>
              <a:latin typeface="Times New Roman" panose="02020603050405020304" pitchFamily="18" charset="0"/>
              <a:cs typeface="Times New Roman" panose="02020603050405020304" pitchFamily="18" charset="0"/>
            </a:endParaRPr>
          </a:p>
        </p:txBody>
      </p:sp>
      <p:pic>
        <p:nvPicPr>
          <p:cNvPr id="5" name="Resim 4"/>
          <p:cNvPicPr>
            <a:picLocks noChangeAspect="1"/>
          </p:cNvPicPr>
          <p:nvPr/>
        </p:nvPicPr>
        <p:blipFill>
          <a:blip r:embed="rId2"/>
          <a:stretch>
            <a:fillRect/>
          </a:stretch>
        </p:blipFill>
        <p:spPr>
          <a:xfrm>
            <a:off x="8766218" y="2851360"/>
            <a:ext cx="3198255" cy="204883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Resim 5"/>
          <p:cNvPicPr>
            <a:picLocks noChangeAspect="1"/>
          </p:cNvPicPr>
          <p:nvPr/>
        </p:nvPicPr>
        <p:blipFill>
          <a:blip r:embed="rId3"/>
          <a:stretch>
            <a:fillRect/>
          </a:stretch>
        </p:blipFill>
        <p:spPr>
          <a:xfrm>
            <a:off x="7235779" y="349531"/>
            <a:ext cx="3904446" cy="213212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7" name="Resim 6"/>
          <p:cNvPicPr>
            <a:picLocks noChangeAspect="1"/>
          </p:cNvPicPr>
          <p:nvPr/>
        </p:nvPicPr>
        <p:blipFill>
          <a:blip r:embed="rId4"/>
          <a:stretch>
            <a:fillRect/>
          </a:stretch>
        </p:blipFill>
        <p:spPr>
          <a:xfrm>
            <a:off x="5795493" y="3418490"/>
            <a:ext cx="2648921" cy="291459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41286183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4294967295"/>
          </p:nvPr>
        </p:nvSpPr>
        <p:spPr>
          <a:xfrm>
            <a:off x="92862" y="2370035"/>
            <a:ext cx="4958993" cy="2771579"/>
          </a:xfrm>
          <a:prstGeom prst="rect">
            <a:avLst/>
          </a:prstGeom>
        </p:spPr>
        <p:txBody>
          <a:bodyPr>
            <a:normAutofit/>
          </a:bodyPr>
          <a:lstStyle/>
          <a:p>
            <a:pPr algn="just"/>
            <a:r>
              <a:rPr lang="en-US" sz="2400" cap="none" dirty="0">
                <a:latin typeface="Times New Roman" panose="02020603050405020304" pitchFamily="18" charset="0"/>
                <a:cs typeface="Times New Roman" panose="02020603050405020304" pitchFamily="18" charset="0"/>
              </a:rPr>
              <a:t>The metamorphose of the true leaves forms </a:t>
            </a:r>
            <a:r>
              <a:rPr lang="en-US" sz="2400" cap="none" dirty="0" err="1" smtClean="0">
                <a:latin typeface="Times New Roman" panose="02020603050405020304" pitchFamily="18" charset="0"/>
                <a:cs typeface="Times New Roman" panose="02020603050405020304" pitchFamily="18" charset="0"/>
              </a:rPr>
              <a:t>flo</a:t>
            </a:r>
            <a:r>
              <a:rPr lang="tr-TR" sz="2400" cap="none" dirty="0" err="1" smtClean="0">
                <a:latin typeface="Times New Roman" panose="02020603050405020304" pitchFamily="18" charset="0"/>
                <a:cs typeface="Times New Roman" panose="02020603050405020304" pitchFamily="18" charset="0"/>
              </a:rPr>
              <a:t>ral</a:t>
            </a:r>
            <a:r>
              <a:rPr lang="en-US" sz="2400" cap="none" dirty="0" smtClean="0">
                <a:latin typeface="Times New Roman" panose="02020603050405020304" pitchFamily="18" charset="0"/>
                <a:cs typeface="Times New Roman" panose="02020603050405020304" pitchFamily="18" charset="0"/>
              </a:rPr>
              <a:t> </a:t>
            </a:r>
            <a:r>
              <a:rPr lang="en-US" sz="2400" cap="none" dirty="0">
                <a:latin typeface="Times New Roman" panose="02020603050405020304" pitchFamily="18" charset="0"/>
                <a:cs typeface="Times New Roman" panose="02020603050405020304" pitchFamily="18" charset="0"/>
              </a:rPr>
              <a:t>leaves </a:t>
            </a:r>
            <a:r>
              <a:rPr lang="en-US" sz="2400" cap="none" dirty="0" smtClean="0">
                <a:latin typeface="Times New Roman" panose="02020603050405020304" pitchFamily="18" charset="0"/>
                <a:cs typeface="Times New Roman" panose="02020603050405020304" pitchFamily="18" charset="0"/>
              </a:rPr>
              <a:t>(</a:t>
            </a:r>
            <a:r>
              <a:rPr lang="tr-TR" sz="2400" cap="none" dirty="0" err="1" smtClean="0">
                <a:latin typeface="Times New Roman" panose="02020603050405020304" pitchFamily="18" charset="0"/>
                <a:cs typeface="Times New Roman" panose="02020603050405020304" pitchFamily="18" charset="0"/>
              </a:rPr>
              <a:t>sepale</a:t>
            </a:r>
            <a:r>
              <a:rPr lang="en-US" sz="2400" cap="none" dirty="0" smtClean="0">
                <a:latin typeface="Times New Roman" panose="02020603050405020304" pitchFamily="18" charset="0"/>
                <a:cs typeface="Times New Roman" panose="02020603050405020304" pitchFamily="18" charset="0"/>
              </a:rPr>
              <a:t>, </a:t>
            </a:r>
            <a:r>
              <a:rPr lang="tr-TR" sz="2400" cap="none" dirty="0" err="1" smtClean="0">
                <a:latin typeface="Times New Roman" panose="02020603050405020304" pitchFamily="18" charset="0"/>
                <a:cs typeface="Times New Roman" panose="02020603050405020304" pitchFamily="18" charset="0"/>
              </a:rPr>
              <a:t>petale</a:t>
            </a:r>
            <a:r>
              <a:rPr lang="tr-TR" sz="2400" cap="none" dirty="0" smtClean="0">
                <a:latin typeface="Times New Roman" panose="02020603050405020304" pitchFamily="18" charset="0"/>
                <a:cs typeface="Times New Roman" panose="02020603050405020304" pitchFamily="18" charset="0"/>
              </a:rPr>
              <a:t>, </a:t>
            </a:r>
            <a:r>
              <a:rPr lang="en-US" sz="2400" cap="none" dirty="0" smtClean="0">
                <a:latin typeface="Times New Roman" panose="02020603050405020304" pitchFamily="18" charset="0"/>
                <a:cs typeface="Times New Roman" panose="02020603050405020304" pitchFamily="18" charset="0"/>
              </a:rPr>
              <a:t>bra</a:t>
            </a:r>
            <a:r>
              <a:rPr lang="tr-TR" sz="2400" cap="none" dirty="0" err="1" smtClean="0">
                <a:latin typeface="Times New Roman" panose="02020603050405020304" pitchFamily="18" charset="0"/>
                <a:cs typeface="Times New Roman" panose="02020603050405020304" pitchFamily="18" charset="0"/>
              </a:rPr>
              <a:t>ct</a:t>
            </a:r>
            <a:r>
              <a:rPr lang="en-US" sz="2400" cap="none" dirty="0" smtClean="0">
                <a:latin typeface="Times New Roman" panose="02020603050405020304" pitchFamily="18" charset="0"/>
                <a:cs typeface="Times New Roman" panose="02020603050405020304" pitchFamily="18" charset="0"/>
              </a:rPr>
              <a:t>e</a:t>
            </a:r>
            <a:r>
              <a:rPr lang="en-US" sz="2400" cap="none" dirty="0">
                <a:latin typeface="Times New Roman" panose="02020603050405020304" pitchFamily="18" charset="0"/>
                <a:cs typeface="Times New Roman" panose="02020603050405020304" pitchFamily="18" charset="0"/>
              </a:rPr>
              <a:t>, </a:t>
            </a:r>
            <a:r>
              <a:rPr lang="en-US" sz="2400" cap="none" dirty="0" smtClean="0">
                <a:latin typeface="Times New Roman" panose="02020603050405020304" pitchFamily="18" charset="0"/>
                <a:cs typeface="Times New Roman" panose="02020603050405020304" pitchFamily="18" charset="0"/>
              </a:rPr>
              <a:t>bra</a:t>
            </a:r>
            <a:r>
              <a:rPr lang="tr-TR" sz="2400" cap="none" dirty="0" smtClean="0">
                <a:latin typeface="Times New Roman" panose="02020603050405020304" pitchFamily="18" charset="0"/>
                <a:cs typeface="Times New Roman" panose="02020603050405020304" pitchFamily="18" charset="0"/>
              </a:rPr>
              <a:t>c</a:t>
            </a:r>
            <a:r>
              <a:rPr lang="en-US" sz="2400" cap="none" dirty="0" err="1" smtClean="0">
                <a:latin typeface="Times New Roman" panose="02020603050405020304" pitchFamily="18" charset="0"/>
                <a:cs typeface="Times New Roman" panose="02020603050405020304" pitchFamily="18" charset="0"/>
              </a:rPr>
              <a:t>teol</a:t>
            </a:r>
            <a:r>
              <a:rPr lang="en-US" sz="2400" cap="none" dirty="0">
                <a:latin typeface="Times New Roman" panose="02020603050405020304" pitchFamily="18" charset="0"/>
                <a:cs typeface="Times New Roman" panose="02020603050405020304" pitchFamily="18" charset="0"/>
              </a:rPr>
              <a:t>, etc.) and male-female organs (microsporophyll, </a:t>
            </a:r>
            <a:r>
              <a:rPr lang="en-US" sz="2400" cap="none" dirty="0" err="1" smtClean="0">
                <a:latin typeface="Times New Roman" panose="02020603050405020304" pitchFamily="18" charset="0"/>
                <a:cs typeface="Times New Roman" panose="02020603050405020304" pitchFamily="18" charset="0"/>
              </a:rPr>
              <a:t>megasporoph</a:t>
            </a:r>
            <a:r>
              <a:rPr lang="tr-TR" sz="2400" cap="none" smtClean="0">
                <a:latin typeface="Times New Roman" panose="02020603050405020304" pitchFamily="18" charset="0"/>
                <a:cs typeface="Times New Roman" panose="02020603050405020304" pitchFamily="18" charset="0"/>
              </a:rPr>
              <a:t>yl</a:t>
            </a:r>
            <a:r>
              <a:rPr lang="en-US" sz="2400" cap="none" smtClean="0">
                <a:latin typeface="Times New Roman" panose="02020603050405020304" pitchFamily="18" charset="0"/>
                <a:cs typeface="Times New Roman" panose="02020603050405020304" pitchFamily="18" charset="0"/>
              </a:rPr>
              <a:t>) </a:t>
            </a:r>
            <a:r>
              <a:rPr lang="en-US" sz="2400" cap="none" dirty="0">
                <a:latin typeface="Times New Roman" panose="02020603050405020304" pitchFamily="18" charset="0"/>
                <a:cs typeface="Times New Roman" panose="02020603050405020304" pitchFamily="18" charset="0"/>
              </a:rPr>
              <a:t>that play a role in sexual reproduction</a:t>
            </a:r>
            <a:r>
              <a:rPr lang="tr-TR" sz="2400" cap="none" dirty="0" smtClean="0">
                <a:latin typeface="Times New Roman" panose="02020603050405020304" pitchFamily="18" charset="0"/>
                <a:cs typeface="Times New Roman" panose="02020603050405020304" pitchFamily="18" charset="0"/>
              </a:rPr>
              <a:t>.</a:t>
            </a:r>
          </a:p>
          <a:p>
            <a:pPr algn="just"/>
            <a:endParaRPr lang="tr-TR" sz="2400" cap="none" dirty="0">
              <a:latin typeface="Times New Roman" panose="02020603050405020304" pitchFamily="18" charset="0"/>
              <a:cs typeface="Times New Roman" panose="02020603050405020304" pitchFamily="18" charset="0"/>
            </a:endParaRPr>
          </a:p>
        </p:txBody>
      </p:sp>
      <p:sp>
        <p:nvSpPr>
          <p:cNvPr id="4" name="Unvan 3"/>
          <p:cNvSpPr txBox="1">
            <a:spLocks noGrp="1"/>
          </p:cNvSpPr>
          <p:nvPr>
            <p:ph type="title"/>
          </p:nvPr>
        </p:nvSpPr>
        <p:spPr>
          <a:xfrm>
            <a:off x="4481221" y="1051965"/>
            <a:ext cx="3306203" cy="523220"/>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tr-TR" sz="2800" b="1" dirty="0">
                <a:solidFill>
                  <a:schemeClr val="accent6">
                    <a:lumMod val="50000"/>
                  </a:schemeClr>
                </a:solidFill>
                <a:latin typeface="Times New Roman" panose="02020603050405020304" pitchFamily="18" charset="0"/>
                <a:cs typeface="Times New Roman" panose="02020603050405020304" pitchFamily="18" charset="0"/>
              </a:rPr>
              <a:t>5</a:t>
            </a:r>
            <a:r>
              <a:rPr lang="tr-TR" sz="2800" b="1" cap="none" dirty="0" smtClean="0">
                <a:solidFill>
                  <a:schemeClr val="accent6">
                    <a:lumMod val="50000"/>
                  </a:schemeClr>
                </a:solidFill>
                <a:latin typeface="Times New Roman" panose="02020603050405020304" pitchFamily="18" charset="0"/>
                <a:cs typeface="Times New Roman" panose="02020603050405020304" pitchFamily="18" charset="0"/>
              </a:rPr>
              <a:t>. </a:t>
            </a:r>
            <a:r>
              <a:rPr lang="tr-TR" sz="2800" b="1" cap="none" dirty="0" err="1" smtClean="0">
                <a:solidFill>
                  <a:schemeClr val="accent6">
                    <a:lumMod val="50000"/>
                  </a:schemeClr>
                </a:solidFill>
                <a:latin typeface="Times New Roman" panose="02020603050405020304" pitchFamily="18" charset="0"/>
                <a:cs typeface="Times New Roman" panose="02020603050405020304" pitchFamily="18" charset="0"/>
              </a:rPr>
              <a:t>Floral</a:t>
            </a:r>
            <a:r>
              <a:rPr lang="tr-TR" sz="2800" b="1" cap="none" dirty="0" smtClean="0">
                <a:solidFill>
                  <a:schemeClr val="accent6">
                    <a:lumMod val="50000"/>
                  </a:schemeClr>
                </a:solidFill>
                <a:latin typeface="Times New Roman" panose="02020603050405020304" pitchFamily="18" charset="0"/>
                <a:cs typeface="Times New Roman" panose="02020603050405020304" pitchFamily="18" charset="0"/>
              </a:rPr>
              <a:t> </a:t>
            </a:r>
            <a:r>
              <a:rPr lang="tr-TR" sz="2800" b="1" cap="none" dirty="0" err="1" smtClean="0">
                <a:solidFill>
                  <a:schemeClr val="accent6">
                    <a:lumMod val="50000"/>
                  </a:schemeClr>
                </a:solidFill>
                <a:latin typeface="Times New Roman" panose="02020603050405020304" pitchFamily="18" charset="0"/>
                <a:cs typeface="Times New Roman" panose="02020603050405020304" pitchFamily="18" charset="0"/>
              </a:rPr>
              <a:t>leaves</a:t>
            </a:r>
            <a:endParaRPr lang="tr-TR" sz="2800" b="1" cap="none" dirty="0">
              <a:solidFill>
                <a:schemeClr val="accent6">
                  <a:lumMod val="50000"/>
                </a:schemeClr>
              </a:solidFill>
              <a:latin typeface="Times New Roman" panose="02020603050405020304" pitchFamily="18" charset="0"/>
              <a:cs typeface="Times New Roman" panose="02020603050405020304" pitchFamily="18" charset="0"/>
            </a:endParaRPr>
          </a:p>
        </p:txBody>
      </p:sp>
      <p:pic>
        <p:nvPicPr>
          <p:cNvPr id="5" name="Resim 4"/>
          <p:cNvPicPr>
            <a:picLocks noChangeAspect="1"/>
          </p:cNvPicPr>
          <p:nvPr/>
        </p:nvPicPr>
        <p:blipFill>
          <a:blip r:embed="rId2"/>
          <a:stretch>
            <a:fillRect/>
          </a:stretch>
        </p:blipFill>
        <p:spPr>
          <a:xfrm>
            <a:off x="5144718" y="2350862"/>
            <a:ext cx="3656191" cy="280992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Resim 5"/>
          <p:cNvPicPr>
            <a:picLocks noChangeAspect="1"/>
          </p:cNvPicPr>
          <p:nvPr/>
        </p:nvPicPr>
        <p:blipFill>
          <a:blip r:embed="rId3"/>
          <a:stretch>
            <a:fillRect/>
          </a:stretch>
        </p:blipFill>
        <p:spPr>
          <a:xfrm>
            <a:off x="8986635" y="1853441"/>
            <a:ext cx="3105150" cy="349567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7944739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ext Box 2"/>
          <p:cNvSpPr txBox="1">
            <a:spLocks noChangeArrowheads="1"/>
          </p:cNvSpPr>
          <p:nvPr/>
        </p:nvSpPr>
        <p:spPr bwMode="auto">
          <a:xfrm>
            <a:off x="4566712" y="226063"/>
            <a:ext cx="2715679" cy="45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en-US" sz="2400"/>
              <a:t>Leaf Structural Type</a:t>
            </a:r>
            <a:endParaRPr lang="en-US" altLang="en-US" sz="4400">
              <a:solidFill>
                <a:schemeClr val="tx2"/>
              </a:solidFill>
            </a:endParaRPr>
          </a:p>
        </p:txBody>
      </p:sp>
      <p:sp>
        <p:nvSpPr>
          <p:cNvPr id="52227" name="Text Box 3"/>
          <p:cNvSpPr txBox="1">
            <a:spLocks noChangeArrowheads="1"/>
          </p:cNvSpPr>
          <p:nvPr/>
        </p:nvSpPr>
        <p:spPr bwMode="auto">
          <a:xfrm>
            <a:off x="1971060" y="4874263"/>
            <a:ext cx="1933221" cy="45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en-US" sz="2400">
                <a:solidFill>
                  <a:schemeClr val="bg2"/>
                </a:solidFill>
              </a:rPr>
              <a:t>Bract (flower)</a:t>
            </a:r>
            <a:endParaRPr lang="en-US" altLang="en-US" sz="4400">
              <a:solidFill>
                <a:schemeClr val="tx2"/>
              </a:solidFill>
            </a:endParaRPr>
          </a:p>
        </p:txBody>
      </p:sp>
      <p:pic>
        <p:nvPicPr>
          <p:cNvPr id="52228" name="Picture 4"/>
          <p:cNvPicPr>
            <a:picLocks noChangeAspect="1" noChangeArrowheads="1"/>
          </p:cNvPicPr>
          <p:nvPr/>
        </p:nvPicPr>
        <p:blipFill>
          <a:blip r:embed="rId3">
            <a:extLst>
              <a:ext uri="{28A0092B-C50C-407E-A947-70E740481C1C}">
                <a14:useLocalDpi xmlns:a14="http://schemas.microsoft.com/office/drawing/2010/main" val="0"/>
              </a:ext>
            </a:extLst>
          </a:blip>
          <a:srcRect l="9804" r="7843"/>
          <a:stretch>
            <a:fillRect/>
          </a:stretch>
        </p:blipFill>
        <p:spPr bwMode="auto">
          <a:xfrm>
            <a:off x="1524000" y="1357313"/>
            <a:ext cx="3200400" cy="321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29" name="Picture 7"/>
          <p:cNvPicPr>
            <a:picLocks noChangeAspect="1" noChangeArrowheads="1"/>
          </p:cNvPicPr>
          <p:nvPr/>
        </p:nvPicPr>
        <p:blipFill>
          <a:blip r:embed="rId4">
            <a:extLst>
              <a:ext uri="{28A0092B-C50C-407E-A947-70E740481C1C}">
                <a14:useLocalDpi xmlns:a14="http://schemas.microsoft.com/office/drawing/2010/main" val="0"/>
              </a:ext>
            </a:extLst>
          </a:blip>
          <a:srcRect t="592"/>
          <a:stretch>
            <a:fillRect/>
          </a:stretch>
        </p:blipFill>
        <p:spPr bwMode="auto">
          <a:xfrm>
            <a:off x="4724400" y="1374775"/>
            <a:ext cx="4038600"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30" name="Picture 9"/>
          <p:cNvPicPr>
            <a:picLocks noChangeAspect="1" noChangeArrowheads="1"/>
          </p:cNvPicPr>
          <p:nvPr/>
        </p:nvPicPr>
        <p:blipFill>
          <a:blip r:embed="rId5">
            <a:extLst>
              <a:ext uri="{28A0092B-C50C-407E-A947-70E740481C1C}">
                <a14:useLocalDpi xmlns:a14="http://schemas.microsoft.com/office/drawing/2010/main" val="0"/>
              </a:ext>
            </a:extLst>
          </a:blip>
          <a:srcRect l="16666" r="16667"/>
          <a:stretch>
            <a:fillRect/>
          </a:stretch>
        </p:blipFill>
        <p:spPr bwMode="auto">
          <a:xfrm>
            <a:off x="8505826" y="1374775"/>
            <a:ext cx="2162175"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31" name="Text Box 10"/>
          <p:cNvSpPr txBox="1">
            <a:spLocks noChangeArrowheads="1"/>
          </p:cNvSpPr>
          <p:nvPr/>
        </p:nvSpPr>
        <p:spPr bwMode="auto">
          <a:xfrm>
            <a:off x="5881876" y="4874263"/>
            <a:ext cx="1274386" cy="45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en-US" sz="2400">
                <a:solidFill>
                  <a:schemeClr val="bg2"/>
                </a:solidFill>
              </a:rPr>
              <a:t>Epicalyx</a:t>
            </a:r>
            <a:endParaRPr lang="en-US" altLang="en-US" sz="4400">
              <a:solidFill>
                <a:schemeClr val="tx2"/>
              </a:solidFill>
            </a:endParaRPr>
          </a:p>
        </p:txBody>
      </p:sp>
      <p:sp>
        <p:nvSpPr>
          <p:cNvPr id="52232" name="Text Box 11"/>
          <p:cNvSpPr txBox="1">
            <a:spLocks noChangeArrowheads="1"/>
          </p:cNvSpPr>
          <p:nvPr/>
        </p:nvSpPr>
        <p:spPr bwMode="auto">
          <a:xfrm>
            <a:off x="8620317" y="4874263"/>
            <a:ext cx="1437893" cy="45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en-US" sz="2400">
                <a:solidFill>
                  <a:schemeClr val="bg2"/>
                </a:solidFill>
              </a:rPr>
              <a:t>Bud Scale</a:t>
            </a:r>
            <a:endParaRPr lang="en-US" altLang="en-US" sz="4400">
              <a:solidFill>
                <a:schemeClr val="tx2"/>
              </a:solidFill>
            </a:endParaRPr>
          </a:p>
        </p:txBody>
      </p:sp>
    </p:spTree>
    <p:extLst>
      <p:ext uri="{BB962C8B-B14F-4D97-AF65-F5344CB8AC3E}">
        <p14:creationId xmlns:p14="http://schemas.microsoft.com/office/powerpoint/2010/main" val="3224608782"/>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ext Box 6"/>
          <p:cNvSpPr txBox="1">
            <a:spLocks noChangeArrowheads="1"/>
          </p:cNvSpPr>
          <p:nvPr/>
        </p:nvSpPr>
        <p:spPr bwMode="auto">
          <a:xfrm>
            <a:off x="4566712" y="153038"/>
            <a:ext cx="2715679" cy="45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en-US" sz="2400"/>
              <a:t>Leaf Structural Type</a:t>
            </a:r>
            <a:endParaRPr lang="en-US" altLang="en-US" sz="4400">
              <a:solidFill>
                <a:schemeClr val="tx2"/>
              </a:solidFill>
            </a:endParaRPr>
          </a:p>
        </p:txBody>
      </p:sp>
      <p:sp>
        <p:nvSpPr>
          <p:cNvPr id="54275" name="Text Box 7"/>
          <p:cNvSpPr txBox="1">
            <a:spLocks noChangeArrowheads="1"/>
          </p:cNvSpPr>
          <p:nvPr/>
        </p:nvSpPr>
        <p:spPr bwMode="auto">
          <a:xfrm>
            <a:off x="3913382" y="5941063"/>
            <a:ext cx="4392227" cy="45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en-US" sz="2400">
                <a:solidFill>
                  <a:schemeClr val="bg2"/>
                </a:solidFill>
              </a:rPr>
              <a:t>Phyllode - </a:t>
            </a:r>
            <a:r>
              <a:rPr lang="en-US" altLang="en-US" sz="2400" i="1">
                <a:solidFill>
                  <a:schemeClr val="bg2"/>
                </a:solidFill>
              </a:rPr>
              <a:t>Acacia</a:t>
            </a:r>
            <a:r>
              <a:rPr lang="en-US" altLang="en-US" sz="2400">
                <a:solidFill>
                  <a:schemeClr val="bg2"/>
                </a:solidFill>
              </a:rPr>
              <a:t> spp. (Fabaceae)</a:t>
            </a:r>
            <a:endParaRPr lang="en-US" altLang="en-US" sz="4400">
              <a:solidFill>
                <a:schemeClr val="tx2"/>
              </a:solidFill>
            </a:endParaRPr>
          </a:p>
        </p:txBody>
      </p:sp>
      <p:pic>
        <p:nvPicPr>
          <p:cNvPr id="54276"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5400" y="1143000"/>
            <a:ext cx="6019800" cy="400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77" name="Picture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0" y="1143000"/>
            <a:ext cx="4648200" cy="405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99938610"/>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ext Box 2"/>
          <p:cNvSpPr txBox="1">
            <a:spLocks noChangeArrowheads="1"/>
          </p:cNvSpPr>
          <p:nvPr/>
        </p:nvSpPr>
        <p:spPr bwMode="auto">
          <a:xfrm>
            <a:off x="4566712" y="153038"/>
            <a:ext cx="2715679" cy="45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en-US" sz="2400"/>
              <a:t>Leaf Structural Type</a:t>
            </a:r>
            <a:endParaRPr lang="en-US" altLang="en-US" sz="4400">
              <a:solidFill>
                <a:schemeClr val="tx2"/>
              </a:solidFill>
            </a:endParaRPr>
          </a:p>
        </p:txBody>
      </p:sp>
      <p:sp>
        <p:nvSpPr>
          <p:cNvPr id="56323" name="Text Box 3"/>
          <p:cNvSpPr txBox="1">
            <a:spLocks noChangeArrowheads="1"/>
          </p:cNvSpPr>
          <p:nvPr/>
        </p:nvSpPr>
        <p:spPr bwMode="auto">
          <a:xfrm>
            <a:off x="4186235" y="5941063"/>
            <a:ext cx="3841756" cy="45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en-US" sz="2400">
                <a:solidFill>
                  <a:schemeClr val="bg2"/>
                </a:solidFill>
              </a:rPr>
              <a:t>Tendril - </a:t>
            </a:r>
            <a:r>
              <a:rPr lang="en-US" altLang="en-US" sz="2400" i="1">
                <a:solidFill>
                  <a:schemeClr val="bg2"/>
                </a:solidFill>
              </a:rPr>
              <a:t>Lathyrus</a:t>
            </a:r>
            <a:r>
              <a:rPr lang="en-US" altLang="en-US" sz="2400">
                <a:solidFill>
                  <a:schemeClr val="bg2"/>
                </a:solidFill>
              </a:rPr>
              <a:t> (Fabaceae)</a:t>
            </a:r>
            <a:endParaRPr lang="en-US" altLang="en-US" sz="4400">
              <a:solidFill>
                <a:schemeClr val="tx2"/>
              </a:solidFill>
            </a:endParaRPr>
          </a:p>
        </p:txBody>
      </p:sp>
      <p:pic>
        <p:nvPicPr>
          <p:cNvPr id="5632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71800" y="863601"/>
            <a:ext cx="6248400" cy="5008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07265635"/>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Bulutlar tasarım şablonu">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ambria-Calibri">
      <a:majorFont>
        <a:latin typeface="Cambria" panose="02040503050406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9TopShadow">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3975" dist="41275" dir="14700000" algn="t" rotWithShape="0">
              <a:srgbClr val="000000">
                <a:alpha val="60000"/>
              </a:srgbClr>
            </a:outerShdw>
          </a:effectLst>
          <a:scene3d>
            <a:camera prst="orthographicFront">
              <a:rot lat="0" lon="0" rev="0"/>
            </a:camera>
            <a:lightRig rig="contrasting" dir="t">
              <a:rot lat="0" lon="0" rev="3600000"/>
            </a:lightRig>
          </a:scene3d>
          <a:sp3d prstMaterial="plastic">
            <a:bevelT w="127000" h="38200" prst="relaxedInse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dirty="0"/>
        </a:defPPr>
      </a:lstStyle>
      <a:style>
        <a:lnRef idx="1">
          <a:schemeClr val="accent2"/>
        </a:lnRef>
        <a:fillRef idx="2">
          <a:schemeClr val="accent2"/>
        </a:fillRef>
        <a:effectRef idx="1">
          <a:schemeClr val="accent2"/>
        </a:effectRef>
        <a:fontRef idx="minor">
          <a:schemeClr val="dk1"/>
        </a:fontRef>
      </a:style>
    </a:spDef>
    <a:lnDef>
      <a:spPr/>
      <a:bodyPr/>
      <a:lstStyle/>
      <a:style>
        <a:lnRef idx="1">
          <a:schemeClr val="accent2"/>
        </a:lnRef>
        <a:fillRef idx="0">
          <a:schemeClr val="accent2"/>
        </a:fillRef>
        <a:effectRef idx="0">
          <a:schemeClr val="accent2"/>
        </a:effectRef>
        <a:fontRef idx="minor">
          <a:schemeClr val="tx1"/>
        </a:fontRef>
      </a:style>
    </a:lnDef>
    <a:txDef>
      <a:spPr>
        <a:noFill/>
        <a:ln>
          <a:solidFill>
            <a:schemeClr val="bg2"/>
          </a:solidFill>
        </a:ln>
      </a:spPr>
      <a:bodyPr wrap="square" rtlCol="0" anchor="ctr" anchorCtr="1">
        <a:spAutoFit/>
      </a:bodyPr>
      <a:lstStyle>
        <a:defPPr>
          <a:defRPr dirty="0"/>
        </a:defPPr>
      </a:lstStyle>
    </a:txDef>
  </a:objectDefaults>
  <a:extraClrSchemeLst/>
  <a:extLst>
    <a:ext uri="{05A4C25C-085E-4340-85A3-A5531E510DB2}">
      <thm15:themeFamily xmlns:thm15="http://schemas.microsoft.com/office/thememl/2012/main" name="Office_13665949_TF03460508" id="{7961A5F8-AD37-46E5-B777-83CDBC30EA30}" vid="{87683579-34D0-4B0D-9A12-F5DF22159786}"/>
    </a:ext>
  </a:extLst>
</a:theme>
</file>

<file path=ppt/theme/theme2.xml><?xml version="1.0" encoding="utf-8"?>
<a:theme xmlns:a="http://schemas.openxmlformats.org/drawingml/2006/main" name="Ofis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ambria-Calibri">
      <a:majorFont>
        <a:latin typeface="Cambria" panose="02040503050406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9TopShadow">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3975" dist="41275" dir="14700000" algn="t" rotWithShape="0">
              <a:srgbClr val="000000">
                <a:alpha val="60000"/>
              </a:srgbClr>
            </a:outerShdw>
          </a:effectLst>
          <a:scene3d>
            <a:camera prst="orthographicFront">
              <a:rot lat="0" lon="0" rev="0"/>
            </a:camera>
            <a:lightRig rig="contrasting" dir="t">
              <a:rot lat="0" lon="0" rev="3600000"/>
            </a:lightRig>
          </a:scene3d>
          <a:sp3d prstMaterial="plastic">
            <a:bevelT w="127000" h="38200" prst="relaxedInse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ambria-Calibri">
      <a:majorFont>
        <a:latin typeface="Cambria" panose="02040503050406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9TopShadow">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3975" dist="41275" dir="14700000" algn="t" rotWithShape="0">
              <a:srgbClr val="000000">
                <a:alpha val="60000"/>
              </a:srgbClr>
            </a:outerShdw>
          </a:effectLst>
          <a:scene3d>
            <a:camera prst="orthographicFront">
              <a:rot lat="0" lon="0" rev="0"/>
            </a:camera>
            <a:lightRig rig="contrasting" dir="t">
              <a:rot lat="0" lon="0" rev="3600000"/>
            </a:lightRig>
          </a:scene3d>
          <a:sp3d prstMaterial="plastic">
            <a:bevelT w="127000" h="38200" prst="relaxedInse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VSO_x0020_item_x0020_id xmlns="40262f94-9f35-4ac3-9a90-690165a166b7" xsi:nil="true"/>
    <Assetid_x0020_ xmlns="40262f94-9f35-4ac3-9a90-690165a166b7" xsi:nil="true"/>
    <Item_x0020_Details xmlns="40262f94-9f35-4ac3-9a90-690165a166b7" xsi:nil="true"/>
    <Template_x0020_details xmlns="40262f94-9f35-4ac3-9a90-690165a166b7"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AA3F7D94069FF64A86F7DFF56D60E3BE" ma:contentTypeVersion="6" ma:contentTypeDescription="Create a new document." ma:contentTypeScope="" ma:versionID="c32302c77d4085ecf495bdddb7f5e889">
  <xsd:schema xmlns:xsd="http://www.w3.org/2001/XMLSchema" xmlns:xs="http://www.w3.org/2001/XMLSchema" xmlns:p="http://schemas.microsoft.com/office/2006/metadata/properties" xmlns:ns2="a4f35948-e619-41b3-aa29-22878b09cfd2" xmlns:ns3="40262f94-9f35-4ac3-9a90-690165a166b7" targetNamespace="http://schemas.microsoft.com/office/2006/metadata/properties" ma:root="true" ma:fieldsID="4ab5ae46be95f9d0be6107e8200be7a2" ns2:_="" ns3:_="">
    <xsd:import namespace="a4f35948-e619-41b3-aa29-22878b09cfd2"/>
    <xsd:import namespace="40262f94-9f35-4ac3-9a90-690165a166b7"/>
    <xsd:element name="properties">
      <xsd:complexType>
        <xsd:sequence>
          <xsd:element name="documentManagement">
            <xsd:complexType>
              <xsd:all>
                <xsd:element ref="ns2:SharedWithUsers" minOccurs="0"/>
                <xsd:element ref="ns2:SharedWithDetails" minOccurs="0"/>
                <xsd:element ref="ns3:VSO_x0020_item_x0020_id" minOccurs="0"/>
                <xsd:element ref="ns3:Item_x0020_Details" minOccurs="0"/>
                <xsd:element ref="ns3:Template_x0020_details" minOccurs="0"/>
                <xsd:element ref="ns3:Assetid_x0020_"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4f35948-e619-41b3-aa29-22878b09cfd2"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0262f94-9f35-4ac3-9a90-690165a166b7" elementFormDefault="qualified">
    <xsd:import namespace="http://schemas.microsoft.com/office/2006/documentManagement/types"/>
    <xsd:import namespace="http://schemas.microsoft.com/office/infopath/2007/PartnerControls"/>
    <xsd:element name="VSO_x0020_item_x0020_id" ma:index="10" nillable="true" ma:displayName="VSO item id" ma:description="Please add the bug number to refer to VSO items." ma:internalName="VSO_x0020_item_x0020_id">
      <xsd:simpleType>
        <xsd:restriction base="dms:Text">
          <xsd:maxLength value="255"/>
        </xsd:restriction>
      </xsd:simpleType>
    </xsd:element>
    <xsd:element name="Item_x0020_Details" ma:index="11" nillable="true" ma:displayName="Item Details" ma:internalName="Item_x0020_Details">
      <xsd:simpleType>
        <xsd:restriction base="dms:Note">
          <xsd:maxLength value="255"/>
        </xsd:restriction>
      </xsd:simpleType>
    </xsd:element>
    <xsd:element name="Template_x0020_details" ma:index="12" nillable="true" ma:displayName="Template details" ma:internalName="Template_x0020_details">
      <xsd:simpleType>
        <xsd:restriction base="dms:Text"/>
      </xsd:simpleType>
    </xsd:element>
    <xsd:element name="Assetid_x0020_" ma:index="13" nillable="true" ma:displayName="Assetid " ma:internalName="Assetid_x0020_">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EDD01B8-816B-49B7-8C81-03AB51D87C54}">
  <ds:schemaRefs>
    <ds:schemaRef ds:uri="http://schemas.microsoft.com/office/2006/documentManagement/types"/>
    <ds:schemaRef ds:uri="http://purl.org/dc/elements/1.1/"/>
    <ds:schemaRef ds:uri="http://purl.org/dc/dcmitype/"/>
    <ds:schemaRef ds:uri="http://schemas.microsoft.com/office/2006/metadata/properties"/>
    <ds:schemaRef ds:uri="http://schemas.microsoft.com/office/infopath/2007/PartnerControls"/>
    <ds:schemaRef ds:uri="40262f94-9f35-4ac3-9a90-690165a166b7"/>
    <ds:schemaRef ds:uri="http://purl.org/dc/terms/"/>
    <ds:schemaRef ds:uri="http://www.w3.org/XML/1998/namespace"/>
    <ds:schemaRef ds:uri="a4f35948-e619-41b3-aa29-22878b09cfd2"/>
    <ds:schemaRef ds:uri="http://schemas.openxmlformats.org/package/2006/metadata/core-properties"/>
  </ds:schemaRefs>
</ds:datastoreItem>
</file>

<file path=customXml/itemProps2.xml><?xml version="1.0" encoding="utf-8"?>
<ds:datastoreItem xmlns:ds="http://schemas.openxmlformats.org/officeDocument/2006/customXml" ds:itemID="{B024FD56-CE1B-42FC-9E83-BFBF160724C6}">
  <ds:schemaRefs>
    <ds:schemaRef ds:uri="http://schemas.microsoft.com/sharepoint/v3/contenttype/forms"/>
  </ds:schemaRefs>
</ds:datastoreItem>
</file>

<file path=customXml/itemProps3.xml><?xml version="1.0" encoding="utf-8"?>
<ds:datastoreItem xmlns:ds="http://schemas.openxmlformats.org/officeDocument/2006/customXml" ds:itemID="{6253D857-4181-4777-8893-6E45A690F9F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4f35948-e619-41b3-aa29-22878b09cfd2"/>
    <ds:schemaRef ds:uri="40262f94-9f35-4ac3-9a90-690165a166b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Bulutlar tasarım slaytları</Template>
  <TotalTime>186</TotalTime>
  <Words>329</Words>
  <Application>Microsoft Office PowerPoint</Application>
  <PresentationFormat>Geniş ekran</PresentationFormat>
  <Paragraphs>37</Paragraphs>
  <Slides>12</Slides>
  <Notes>7</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12</vt:i4>
      </vt:variant>
    </vt:vector>
  </HeadingPairs>
  <TitlesOfParts>
    <vt:vector size="20" baseType="lpstr">
      <vt:lpstr>MS PGothic</vt:lpstr>
      <vt:lpstr>Arial</vt:lpstr>
      <vt:lpstr>Calibri</vt:lpstr>
      <vt:lpstr>Cambria</vt:lpstr>
      <vt:lpstr>Helvetica</vt:lpstr>
      <vt:lpstr>Times</vt:lpstr>
      <vt:lpstr>Times New Roman</vt:lpstr>
      <vt:lpstr>Bulutlar tasarım şablonu</vt:lpstr>
      <vt:lpstr>BIO 206  PLANT MORPHOLOGY</vt:lpstr>
      <vt:lpstr>LEAF MODIFICATIONS</vt:lpstr>
      <vt:lpstr>2. LEAF SPINES</vt:lpstr>
      <vt:lpstr>3. STORAGE, SUCCULENT, FLESHY</vt:lpstr>
      <vt:lpstr>4. REPRODUCTIVE LEAF</vt:lpstr>
      <vt:lpstr>5. Floral leaves</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BIO 206  PLANT MORPHOLOGY</dc:title>
  <dc:creator>aydan acar</dc:creator>
  <cp:lastModifiedBy>aydan acar</cp:lastModifiedBy>
  <cp:revision>13</cp:revision>
  <dcterms:created xsi:type="dcterms:W3CDTF">2020-01-28T17:23:05Z</dcterms:created>
  <dcterms:modified xsi:type="dcterms:W3CDTF">2020-01-29T06:46:42Z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y fmtid="{D5CDD505-2E9C-101B-9397-08002B2CF9AE}" pid="3" name="Order">
    <vt:r8>74062900</vt:r8>
  </property>
  <property fmtid="{D5CDD505-2E9C-101B-9397-08002B2CF9AE}" pid="4" name="HiddenCategoryTags">
    <vt:lpwstr/>
  </property>
  <property fmtid="{D5CDD505-2E9C-101B-9397-08002B2CF9AE}" pid="5" name="InternalTags">
    <vt:lpwstr/>
  </property>
  <property fmtid="{D5CDD505-2E9C-101B-9397-08002B2CF9AE}" pid="6" name="FeatureTags">
    <vt:lpwstr/>
  </property>
  <property fmtid="{D5CDD505-2E9C-101B-9397-08002B2CF9AE}" pid="7" name="LocalizationTags">
    <vt:lpwstr/>
  </property>
  <property fmtid="{D5CDD505-2E9C-101B-9397-08002B2CF9AE}" pid="8" name="CategoryTags">
    <vt:lpwstr/>
  </property>
  <property fmtid="{D5CDD505-2E9C-101B-9397-08002B2CF9AE}" pid="9" name="Applications">
    <vt:lpwstr/>
  </property>
  <property fmtid="{D5CDD505-2E9C-101B-9397-08002B2CF9AE}" pid="10" name="CampaignTags">
    <vt:lpwstr/>
  </property>
  <property fmtid="{D5CDD505-2E9C-101B-9397-08002B2CF9AE}" pid="11" name="ScenarioTags">
    <vt:lpwstr/>
  </property>
</Properties>
</file>