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37309" y="1122363"/>
            <a:ext cx="10958946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14.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ARTIK YAN BANT MODÜLASYONU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3 İçerik Yer Tutucusu" descr="y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074" y="1670177"/>
            <a:ext cx="7182908" cy="435133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y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3990" y="1217834"/>
            <a:ext cx="8834595" cy="412540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y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0074" y="1647591"/>
            <a:ext cx="7628108" cy="305513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y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3304" y="933387"/>
            <a:ext cx="7500559" cy="5207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32</Words>
  <Application>Microsoft Office PowerPoint</Application>
  <PresentationFormat>Geniş ekran</PresentationFormat>
  <Paragraphs>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Analog Haberleşme Dersi 14. Hafta</vt:lpstr>
      <vt:lpstr>ARTIK YAN BANT MODÜLASYONU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2018-02-12T09:17:56Z</dcterms:modified>
</cp:coreProperties>
</file>