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6" r:id="rId3"/>
    <p:sldId id="285" r:id="rId4"/>
    <p:sldId id="287" r:id="rId5"/>
    <p:sldId id="257" r:id="rId6"/>
    <p:sldId id="264" r:id="rId7"/>
    <p:sldId id="258" r:id="rId8"/>
    <p:sldId id="259" r:id="rId9"/>
    <p:sldId id="260" r:id="rId10"/>
    <p:sldId id="27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EE3BB0B-8CD3-44A2-8043-729601ACDD10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29B266-E574-4D50-8E3C-5154432EE089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71472" y="1500174"/>
            <a:ext cx="7851648" cy="18288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S</a:t>
            </a:r>
            <a:r>
              <a:rPr lang="tr-T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</a:rPr>
              <a:t>K</a:t>
            </a:r>
            <a:r>
              <a:rPr lang="tr-TR" dirty="0" smtClean="0">
                <a:solidFill>
                  <a:srgbClr val="FFC000"/>
                </a:solidFill>
                <a:latin typeface="Comic Sans MS" pitchFamily="66" charset="0"/>
              </a:rPr>
              <a:t>A</a:t>
            </a:r>
            <a:r>
              <a:rPr lang="tr-TR" dirty="0" smtClean="0">
                <a:solidFill>
                  <a:srgbClr val="00B050"/>
                </a:solidFill>
                <a:latin typeface="Comic Sans MS" pitchFamily="66" charset="0"/>
              </a:rPr>
              <a:t>L</a:t>
            </a:r>
            <a:r>
              <a:rPr lang="tr-TR" dirty="0" smtClean="0">
                <a:solidFill>
                  <a:schemeClr val="bg1"/>
                </a:solidFill>
                <a:latin typeface="Comic Sans MS" pitchFamily="66" charset="0"/>
              </a:rPr>
              <a:t>A</a:t>
            </a:r>
            <a:r>
              <a:rPr lang="tr-TR" dirty="0" smtClean="0">
                <a:solidFill>
                  <a:srgbClr val="7030A0"/>
                </a:solidFill>
                <a:latin typeface="Comic Sans MS" pitchFamily="66" charset="0"/>
              </a:rPr>
              <a:t>L</a:t>
            </a:r>
            <a:r>
              <a:rPr lang="tr-TR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mic Sans MS" pitchFamily="66" charset="0"/>
              </a:rPr>
              <a:t>A</a:t>
            </a:r>
            <a:r>
              <a:rPr lang="tr-TR" dirty="0" smtClean="0">
                <a:solidFill>
                  <a:srgbClr val="FFFF00"/>
                </a:solidFill>
                <a:latin typeface="Comic Sans MS" pitchFamily="66" charset="0"/>
              </a:rPr>
              <a:t>R</a:t>
            </a:r>
            <a:r>
              <a:rPr lang="tr-TR" dirty="0" smtClean="0">
                <a:solidFill>
                  <a:schemeClr val="tx1"/>
                </a:solidFill>
                <a:latin typeface="Comic Sans MS" pitchFamily="66" charset="0"/>
              </a:rPr>
              <a:t>…</a:t>
            </a:r>
            <a:endParaRPr lang="tr-TR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28662" y="4429132"/>
            <a:ext cx="7854696" cy="1752600"/>
          </a:xfrm>
        </p:spPr>
        <p:txBody>
          <a:bodyPr/>
          <a:lstStyle/>
          <a:p>
            <a:r>
              <a:rPr lang="tr-TR" dirty="0" err="1" smtClean="0"/>
              <a:t>Öğr</a:t>
            </a:r>
            <a:r>
              <a:rPr lang="tr-TR" dirty="0" smtClean="0"/>
              <a:t>. Gör. Osman Furkan ERGÜN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/>
              <a:t>Hızlı TRAVMA MUAYNESİ </a:t>
            </a:r>
            <a:br>
              <a:rPr lang="tr-TR" dirty="0" smtClean="0"/>
            </a:br>
            <a:r>
              <a:rPr lang="tr-TR" dirty="0" smtClean="0"/>
              <a:t>DCAP-BTLS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31746" name="Picture 2" descr="C:\Users\ofe\Downloads\15044895_10154340548513929_1448643094_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00240"/>
            <a:ext cx="9144000" cy="4429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134" y="214290"/>
            <a:ext cx="9057732" cy="6429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13" y="169517"/>
            <a:ext cx="8894543" cy="6545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14290"/>
            <a:ext cx="8715436" cy="6505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AVPU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Hastanın bilinç durumunu saptamak üzere kullanılan kısaltma: </a:t>
            </a:r>
            <a:r>
              <a:rPr lang="tr-TR" b="1" dirty="0" smtClean="0"/>
              <a:t>AVPU</a:t>
            </a:r>
            <a:endParaRPr lang="tr-TR" dirty="0" smtClean="0"/>
          </a:p>
          <a:p>
            <a:r>
              <a:rPr lang="tr-TR" b="1" dirty="0" smtClean="0"/>
              <a:t>A: </a:t>
            </a:r>
            <a:r>
              <a:rPr lang="tr-TR" dirty="0" err="1" smtClean="0">
                <a:solidFill>
                  <a:srgbClr val="FF0000"/>
                </a:solidFill>
              </a:rPr>
              <a:t>Alert</a:t>
            </a:r>
            <a:r>
              <a:rPr lang="tr-TR" dirty="0" smtClean="0">
                <a:solidFill>
                  <a:srgbClr val="FF0000"/>
                </a:solidFill>
              </a:rPr>
              <a:t> -</a:t>
            </a:r>
            <a:r>
              <a:rPr lang="tr-TR" dirty="0" smtClean="0"/>
              <a:t> Uyanık, bilinci açık (yere, kişiye, zamana oryantasyonu da kontrol edilir)</a:t>
            </a:r>
          </a:p>
          <a:p>
            <a:r>
              <a:rPr lang="tr-TR" b="1" dirty="0" smtClean="0"/>
              <a:t>V:</a:t>
            </a:r>
            <a:r>
              <a:rPr lang="tr-TR" dirty="0" smtClean="0"/>
              <a:t> </a:t>
            </a:r>
            <a:r>
              <a:rPr lang="tr-TR" dirty="0" err="1" smtClean="0">
                <a:solidFill>
                  <a:srgbClr val="FF0000"/>
                </a:solidFill>
              </a:rPr>
              <a:t>Verbal</a:t>
            </a:r>
            <a:r>
              <a:rPr lang="tr-TR" dirty="0" smtClean="0">
                <a:solidFill>
                  <a:srgbClr val="FF0000"/>
                </a:solidFill>
              </a:rPr>
              <a:t> – </a:t>
            </a:r>
            <a:r>
              <a:rPr lang="tr-TR" dirty="0" smtClean="0"/>
              <a:t>Hasta sözel uyarıya(komutlara) yanıt veriyor</a:t>
            </a:r>
          </a:p>
          <a:p>
            <a:r>
              <a:rPr lang="tr-TR" b="1" dirty="0" smtClean="0"/>
              <a:t>P: </a:t>
            </a:r>
            <a:r>
              <a:rPr lang="tr-TR" dirty="0" err="1" smtClean="0">
                <a:solidFill>
                  <a:srgbClr val="FF0000"/>
                </a:solidFill>
              </a:rPr>
              <a:t>Painful</a:t>
            </a:r>
            <a:r>
              <a:rPr lang="tr-TR" dirty="0" smtClean="0">
                <a:solidFill>
                  <a:srgbClr val="FF0000"/>
                </a:solidFill>
              </a:rPr>
              <a:t> –</a:t>
            </a:r>
            <a:r>
              <a:rPr lang="tr-TR" dirty="0" smtClean="0"/>
              <a:t> Hasta ağrılı uyarana yanıt veriyor</a:t>
            </a:r>
          </a:p>
          <a:p>
            <a:r>
              <a:rPr lang="tr-TR" b="1" dirty="0" smtClean="0"/>
              <a:t>U: </a:t>
            </a:r>
            <a:r>
              <a:rPr lang="tr-TR" dirty="0" err="1" smtClean="0">
                <a:solidFill>
                  <a:srgbClr val="FF0000"/>
                </a:solidFill>
              </a:rPr>
              <a:t>Unresponsive</a:t>
            </a:r>
            <a:r>
              <a:rPr lang="tr-TR" dirty="0" smtClean="0">
                <a:solidFill>
                  <a:srgbClr val="FF0000"/>
                </a:solidFill>
              </a:rPr>
              <a:t> –</a:t>
            </a:r>
            <a:r>
              <a:rPr lang="tr-TR" dirty="0" smtClean="0"/>
              <a:t> Hastanın bilinci kapalı, hiçbir şekilde yanıt vermiyor  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2770" name="Picture 2" descr="000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latin typeface="Comic Sans MS" pitchFamily="66" charset="0"/>
              </a:rPr>
              <a:t>SAMPLE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Hastadan veya yakın çevresinden kısa sürede öykü almak üzere kullanılabilecek  bir kısaltma: </a:t>
            </a:r>
            <a:r>
              <a:rPr lang="tr-TR" b="1" dirty="0" smtClean="0"/>
              <a:t>SAMPLE</a:t>
            </a:r>
            <a:r>
              <a:rPr lang="tr-TR" dirty="0" smtClean="0"/>
              <a:t>  </a:t>
            </a:r>
            <a:r>
              <a:rPr lang="tr-TR" b="1" dirty="0" smtClean="0"/>
              <a:t>Ø HİKAYE</a:t>
            </a:r>
          </a:p>
          <a:p>
            <a:endParaRPr lang="tr-TR" dirty="0" smtClean="0"/>
          </a:p>
          <a:p>
            <a:r>
              <a:rPr lang="tr-TR" b="1" dirty="0" smtClean="0"/>
              <a:t>S - E : </a:t>
            </a:r>
            <a:r>
              <a:rPr lang="tr-TR" dirty="0" err="1" smtClean="0"/>
              <a:t>Sign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symptoms</a:t>
            </a:r>
            <a:r>
              <a:rPr lang="tr-TR" dirty="0" smtClean="0"/>
              <a:t> – Saptadığınız belirti ve bulgular (Emareler)</a:t>
            </a:r>
          </a:p>
          <a:p>
            <a:r>
              <a:rPr lang="tr-TR" b="1" dirty="0" smtClean="0"/>
              <a:t>A - A :</a:t>
            </a:r>
            <a:r>
              <a:rPr lang="tr-TR" dirty="0" smtClean="0"/>
              <a:t> </a:t>
            </a:r>
            <a:r>
              <a:rPr lang="tr-TR" dirty="0" err="1" smtClean="0"/>
              <a:t>Allegies</a:t>
            </a:r>
            <a:r>
              <a:rPr lang="tr-TR" dirty="0" smtClean="0"/>
              <a:t> - Alerjileri ( ve alışkanlıkları; sigara - alkol gibi)</a:t>
            </a:r>
          </a:p>
          <a:p>
            <a:r>
              <a:rPr lang="tr-TR" b="1" dirty="0" smtClean="0"/>
              <a:t>M - İ  :</a:t>
            </a:r>
            <a:r>
              <a:rPr lang="tr-TR" dirty="0" smtClean="0"/>
              <a:t> </a:t>
            </a:r>
            <a:r>
              <a:rPr lang="tr-TR" dirty="0" err="1" smtClean="0"/>
              <a:t>Medications</a:t>
            </a:r>
            <a:r>
              <a:rPr lang="tr-TR" dirty="0" smtClean="0"/>
              <a:t> - Kullandığı</a:t>
            </a:r>
            <a:r>
              <a:rPr lang="tr-TR" b="1" dirty="0" smtClean="0"/>
              <a:t> i</a:t>
            </a:r>
            <a:r>
              <a:rPr lang="tr-TR" dirty="0" smtClean="0"/>
              <a:t>laçlar</a:t>
            </a:r>
          </a:p>
          <a:p>
            <a:r>
              <a:rPr lang="tr-TR" b="1" dirty="0" smtClean="0"/>
              <a:t>P - H :</a:t>
            </a:r>
            <a:r>
              <a:rPr lang="tr-TR" dirty="0" smtClean="0"/>
              <a:t> </a:t>
            </a:r>
            <a:r>
              <a:rPr lang="tr-TR" dirty="0" err="1" smtClean="0"/>
              <a:t>Past</a:t>
            </a:r>
            <a:r>
              <a:rPr lang="tr-TR" dirty="0" smtClean="0"/>
              <a:t> </a:t>
            </a:r>
            <a:r>
              <a:rPr lang="tr-TR" dirty="0" err="1" smtClean="0"/>
              <a:t>medical</a:t>
            </a:r>
            <a:r>
              <a:rPr lang="tr-TR" dirty="0" smtClean="0"/>
              <a:t> - Geçmiş</a:t>
            </a:r>
            <a:r>
              <a:rPr lang="tr-TR" b="1" dirty="0" smtClean="0"/>
              <a:t> H</a:t>
            </a:r>
            <a:r>
              <a:rPr lang="tr-TR" dirty="0" smtClean="0"/>
              <a:t>astalıkları, ameliyat, travma öyküsü</a:t>
            </a:r>
          </a:p>
          <a:p>
            <a:r>
              <a:rPr lang="tr-TR" b="1" dirty="0" smtClean="0"/>
              <a:t>L - Y  :</a:t>
            </a:r>
            <a:r>
              <a:rPr lang="tr-TR" dirty="0" smtClean="0"/>
              <a:t> </a:t>
            </a:r>
            <a:r>
              <a:rPr lang="tr-TR" dirty="0" err="1" smtClean="0"/>
              <a:t>Last</a:t>
            </a:r>
            <a:r>
              <a:rPr lang="tr-TR" dirty="0" smtClean="0"/>
              <a:t> </a:t>
            </a:r>
            <a:r>
              <a:rPr lang="tr-TR" dirty="0" err="1" smtClean="0"/>
              <a:t>eat</a:t>
            </a:r>
            <a:r>
              <a:rPr lang="tr-TR" dirty="0" smtClean="0"/>
              <a:t> - Son yediği saat, son</a:t>
            </a:r>
            <a:r>
              <a:rPr lang="tr-TR" b="1" dirty="0" smtClean="0"/>
              <a:t> Y</a:t>
            </a:r>
            <a:r>
              <a:rPr lang="tr-TR" dirty="0" smtClean="0"/>
              <a:t>ediği ve içtiği</a:t>
            </a:r>
          </a:p>
          <a:p>
            <a:r>
              <a:rPr lang="tr-TR" b="1" dirty="0" smtClean="0"/>
              <a:t>E - K :</a:t>
            </a:r>
            <a:r>
              <a:rPr lang="tr-TR" dirty="0" smtClean="0"/>
              <a:t> </a:t>
            </a:r>
            <a:r>
              <a:rPr lang="tr-TR" dirty="0" err="1" smtClean="0"/>
              <a:t>Events</a:t>
            </a:r>
            <a:r>
              <a:rPr lang="tr-TR" dirty="0" smtClean="0"/>
              <a:t> - Çağrıya neden olan </a:t>
            </a:r>
            <a:r>
              <a:rPr lang="tr-TR" b="1" dirty="0" smtClean="0"/>
              <a:t>K</a:t>
            </a:r>
            <a:r>
              <a:rPr lang="tr-TR" dirty="0" smtClean="0"/>
              <a:t>aza veya hastalık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latin typeface="Comic Sans MS" pitchFamily="66" charset="0"/>
              </a:rPr>
              <a:t>PQRST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Göğüs, karın ve baş ağrısı olan </a:t>
            </a:r>
            <a:r>
              <a:rPr lang="tr-TR" dirty="0" err="1" smtClean="0"/>
              <a:t>nontravmatik</a:t>
            </a:r>
            <a:r>
              <a:rPr lang="tr-TR" dirty="0" smtClean="0"/>
              <a:t> hastalarda ayırıcı tanıya götürebilecek bir kısaltma : </a:t>
            </a:r>
            <a:r>
              <a:rPr lang="tr-TR" b="1" dirty="0" smtClean="0"/>
              <a:t>PQRST</a:t>
            </a:r>
          </a:p>
          <a:p>
            <a:endParaRPr lang="tr-TR" dirty="0" smtClean="0"/>
          </a:p>
          <a:p>
            <a:r>
              <a:rPr lang="tr-TR" b="1" dirty="0" smtClean="0"/>
              <a:t>P</a:t>
            </a:r>
            <a:r>
              <a:rPr lang="tr-TR" dirty="0" smtClean="0"/>
              <a:t> </a:t>
            </a:r>
            <a:r>
              <a:rPr lang="tr-TR" b="1" dirty="0" smtClean="0"/>
              <a:t>: </a:t>
            </a:r>
            <a:r>
              <a:rPr lang="tr-TR" dirty="0" err="1" smtClean="0"/>
              <a:t>Palliative</a:t>
            </a:r>
            <a:r>
              <a:rPr lang="tr-TR" dirty="0" smtClean="0"/>
              <a:t> - </a:t>
            </a:r>
            <a:r>
              <a:rPr lang="tr-TR" dirty="0" err="1" smtClean="0"/>
              <a:t>Provocative</a:t>
            </a:r>
            <a:r>
              <a:rPr lang="tr-TR" dirty="0" smtClean="0"/>
              <a:t>, - Problemi (ağrıyı) iyi yada kötü yapan (artıran-azaltan) etkenler</a:t>
            </a:r>
          </a:p>
          <a:p>
            <a:r>
              <a:rPr lang="tr-TR" b="1" dirty="0" smtClean="0"/>
              <a:t>Q :</a:t>
            </a:r>
            <a:r>
              <a:rPr lang="tr-TR" dirty="0" smtClean="0"/>
              <a:t> </a:t>
            </a:r>
            <a:r>
              <a:rPr lang="tr-TR" dirty="0" err="1" smtClean="0"/>
              <a:t>Quality</a:t>
            </a:r>
            <a:r>
              <a:rPr lang="tr-TR" dirty="0" smtClean="0"/>
              <a:t> - Ağrının özelliği (batıcı, yanıcı, baskıcı vb)</a:t>
            </a:r>
          </a:p>
          <a:p>
            <a:r>
              <a:rPr lang="tr-TR" b="1" dirty="0" smtClean="0"/>
              <a:t>R : </a:t>
            </a:r>
            <a:r>
              <a:rPr lang="tr-TR" dirty="0" err="1" smtClean="0"/>
              <a:t>Region</a:t>
            </a:r>
            <a:r>
              <a:rPr lang="tr-TR" dirty="0" smtClean="0"/>
              <a:t> - </a:t>
            </a:r>
            <a:r>
              <a:rPr lang="tr-TR" dirty="0" err="1" smtClean="0"/>
              <a:t>Radiation</a:t>
            </a:r>
            <a:r>
              <a:rPr lang="tr-TR" dirty="0" smtClean="0"/>
              <a:t>, - Ağrının yeri - varsa yayıldığı yer </a:t>
            </a:r>
          </a:p>
          <a:p>
            <a:r>
              <a:rPr lang="tr-TR" b="1" dirty="0" smtClean="0"/>
              <a:t>S :</a:t>
            </a:r>
            <a:r>
              <a:rPr lang="tr-TR" dirty="0" smtClean="0"/>
              <a:t> </a:t>
            </a:r>
            <a:r>
              <a:rPr lang="tr-TR" dirty="0" err="1" smtClean="0"/>
              <a:t>Severity</a:t>
            </a:r>
            <a:r>
              <a:rPr lang="tr-TR" dirty="0" smtClean="0"/>
              <a:t> - Şiddeti (az, çok, orta veya 1-10 arası )</a:t>
            </a:r>
          </a:p>
          <a:p>
            <a:r>
              <a:rPr lang="tr-TR" b="1" dirty="0" smtClean="0"/>
              <a:t>T : </a:t>
            </a:r>
            <a:r>
              <a:rPr lang="tr-TR" dirty="0" smtClean="0"/>
              <a:t>Time - Ne zaman başladı, sürekli, ara ara geliyor, artıyor, aynı, azaldı vb.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42910" y="100010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tr-TR" sz="3200" dirty="0" smtClean="0"/>
              <a:t>Göğüs ve karın muayenesinde kullanılan </a:t>
            </a:r>
            <a:br>
              <a:rPr lang="tr-TR" sz="3200" dirty="0" smtClean="0"/>
            </a:br>
            <a:r>
              <a:rPr lang="tr-TR" sz="3200" dirty="0" smtClean="0"/>
              <a:t> </a:t>
            </a:r>
            <a:r>
              <a:rPr lang="tr-TR" sz="3200" b="1" dirty="0" smtClean="0"/>
              <a:t>CLAPS</a:t>
            </a:r>
            <a:br>
              <a:rPr lang="tr-TR" sz="3200" b="1" dirty="0" smtClean="0"/>
            </a:b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C: </a:t>
            </a:r>
            <a:r>
              <a:rPr lang="tr-TR" dirty="0" smtClean="0"/>
              <a:t>çürük, morluk</a:t>
            </a:r>
            <a:r>
              <a:rPr lang="tr-TR" b="1" dirty="0" smtClean="0"/>
              <a:t>, </a:t>
            </a:r>
          </a:p>
          <a:p>
            <a:r>
              <a:rPr lang="tr-TR" b="1" dirty="0" smtClean="0"/>
              <a:t>L:</a:t>
            </a:r>
            <a:r>
              <a:rPr lang="tr-TR" dirty="0" smtClean="0"/>
              <a:t> </a:t>
            </a:r>
            <a:r>
              <a:rPr lang="tr-TR" dirty="0" err="1" smtClean="0"/>
              <a:t>laserasyon</a:t>
            </a:r>
            <a:r>
              <a:rPr lang="tr-TR" dirty="0" smtClean="0"/>
              <a:t>, yırtık, </a:t>
            </a:r>
          </a:p>
          <a:p>
            <a:r>
              <a:rPr lang="tr-TR" b="1" dirty="0" smtClean="0"/>
              <a:t>A:</a:t>
            </a:r>
            <a:r>
              <a:rPr lang="tr-TR" dirty="0" smtClean="0"/>
              <a:t>abrezyon, sıyrık, </a:t>
            </a:r>
          </a:p>
          <a:p>
            <a:r>
              <a:rPr lang="tr-TR" b="1" dirty="0" smtClean="0"/>
              <a:t>P:</a:t>
            </a:r>
            <a:r>
              <a:rPr lang="tr-TR" dirty="0" smtClean="0"/>
              <a:t> </a:t>
            </a:r>
            <a:r>
              <a:rPr lang="tr-TR" dirty="0" err="1" smtClean="0"/>
              <a:t>penetrasyon</a:t>
            </a:r>
            <a:r>
              <a:rPr lang="tr-TR" dirty="0" smtClean="0"/>
              <a:t>, delinme, </a:t>
            </a:r>
          </a:p>
          <a:p>
            <a:r>
              <a:rPr lang="tr-TR" b="1" dirty="0" smtClean="0"/>
              <a:t>S: </a:t>
            </a:r>
            <a:r>
              <a:rPr lang="tr-TR" dirty="0" smtClean="0"/>
              <a:t>sadece göğüs muayenesinde göğüs hareketlerinin sağ ve sol tarafta eşit olup olmadığının saptanması </a:t>
            </a:r>
            <a:r>
              <a:rPr lang="tr-TR" b="1" dirty="0" smtClean="0"/>
              <a:t>)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235</TotalTime>
  <Words>55</Words>
  <Application>Microsoft Office PowerPoint</Application>
  <PresentationFormat>Ekran Gösterisi (4:3)</PresentationFormat>
  <Paragraphs>32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Calibri</vt:lpstr>
      <vt:lpstr>Comic Sans MS</vt:lpstr>
      <vt:lpstr>Constantia</vt:lpstr>
      <vt:lpstr>Wingdings 2</vt:lpstr>
      <vt:lpstr>Akış</vt:lpstr>
      <vt:lpstr>SKALALAR…</vt:lpstr>
      <vt:lpstr>PowerPoint Sunusu</vt:lpstr>
      <vt:lpstr>PowerPoint Sunusu</vt:lpstr>
      <vt:lpstr>PowerPoint Sunusu</vt:lpstr>
      <vt:lpstr>AVPU</vt:lpstr>
      <vt:lpstr>PowerPoint Sunusu</vt:lpstr>
      <vt:lpstr>SAMPLE</vt:lpstr>
      <vt:lpstr>PQRST</vt:lpstr>
      <vt:lpstr>Göğüs ve karın muayenesinde kullanılan   CLAPS </vt:lpstr>
      <vt:lpstr>Hızlı TRAVMA MUAYNESİ  DCAP-BTLS</vt:lpstr>
    </vt:vector>
  </TitlesOfParts>
  <Company>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ofe</dc:creator>
  <cp:lastModifiedBy>HP</cp:lastModifiedBy>
  <cp:revision>30</cp:revision>
  <dcterms:created xsi:type="dcterms:W3CDTF">2016-10-31T22:42:19Z</dcterms:created>
  <dcterms:modified xsi:type="dcterms:W3CDTF">2020-05-09T23:03:44Z</dcterms:modified>
</cp:coreProperties>
</file>