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13.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İNDEKS SAYILARI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İndeks sayısı, verilerin büyüklüklerinin karşılaştırılmasında kullanılan istatiksel bir ölçüdür.</a:t>
            </a:r>
          </a:p>
          <a:p>
            <a:pPr algn="just"/>
            <a:r>
              <a:rPr lang="tr-TR" dirty="0" smtClean="0"/>
              <a:t>İndeks sayısı, bir yönü ile belirli bir zamanda ve belirli bir yerdeki bir değişkenin büyüklüğünün, diğer bir değişkenin büyüklüğüne oranı şeklinde ifade edilmektedir.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İNDEKS SAYILARI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İndeks sayıları genellikle yüzdenin büyük ve küçük sayıları şeklinde ifade edilir.</a:t>
            </a:r>
          </a:p>
          <a:p>
            <a:pPr algn="just"/>
            <a:r>
              <a:rPr lang="tr-TR" dirty="0" smtClean="0"/>
              <a:t>Bir ürün çeşidinin diğer bir ürün çeşidinin fiyatına göre ifadesi indeks sayısı ile anlatılır.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İNDEKS SAYILARI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İndeks hesaplanmasında tartısız ve tartılı metot olmak üzere iki şekilde yapılmaktadır.</a:t>
            </a:r>
          </a:p>
          <a:p>
            <a:pPr algn="just"/>
            <a:r>
              <a:rPr lang="tr-TR" dirty="0" smtClean="0"/>
              <a:t>Her iki yolda da çeşitli hesaplama şekilleri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93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Tartısız İndeks Sayıları Metodu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Sayıların toplanması metodu</a:t>
            </a:r>
          </a:p>
          <a:p>
            <a:pPr algn="just"/>
            <a:r>
              <a:rPr lang="tr-TR" dirty="0" err="1" smtClean="0"/>
              <a:t>Nisbi</a:t>
            </a:r>
            <a:r>
              <a:rPr lang="tr-TR" dirty="0" smtClean="0"/>
              <a:t> fiyatların aritmetik ortalaması metodu</a:t>
            </a:r>
          </a:p>
          <a:p>
            <a:pPr algn="just"/>
            <a:r>
              <a:rPr lang="tr-TR" dirty="0" err="1" smtClean="0"/>
              <a:t>Nisbi</a:t>
            </a:r>
            <a:r>
              <a:rPr lang="tr-TR" dirty="0" smtClean="0"/>
              <a:t> fiyatların geometrik ortalaması metodu</a:t>
            </a:r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Tartılı </a:t>
            </a:r>
            <a:r>
              <a:rPr lang="tr-TR" dirty="0"/>
              <a:t>İndeks Sayıları Metodu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2297" y="1784435"/>
            <a:ext cx="10515600" cy="4351338"/>
          </a:xfrm>
        </p:spPr>
        <p:txBody>
          <a:bodyPr/>
          <a:lstStyle/>
          <a:p>
            <a:pPr algn="just"/>
            <a:r>
              <a:rPr lang="tr-TR" dirty="0" err="1" smtClean="0"/>
              <a:t>Nisbi</a:t>
            </a:r>
            <a:r>
              <a:rPr lang="tr-TR" dirty="0" smtClean="0"/>
              <a:t> sayıların tartılı aritmetik ortalaması metodu</a:t>
            </a:r>
          </a:p>
          <a:p>
            <a:pPr algn="just"/>
            <a:r>
              <a:rPr lang="tr-TR" dirty="0" smtClean="0"/>
              <a:t>Tartılı geometrik ortalama</a:t>
            </a:r>
          </a:p>
          <a:p>
            <a:pPr algn="just"/>
            <a:r>
              <a:rPr lang="tr-TR" dirty="0" smtClean="0"/>
              <a:t>Sayıların tartılı toplanması metodu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Basit İndeks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bir maddenin fiyatında, miktarında veya değerinde zaman içinde meydana gelen oransal değişmeleri göstermek için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7032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Bileşik İndeks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Birden fazla maddeye ait fiyat, miktar ve değerlerinde ortaya çıkan nispi değişmeleri ortalama olarak hesap etmeye yarayan </a:t>
            </a:r>
            <a:r>
              <a:rPr lang="tr-TR" smtClean="0"/>
              <a:t>indeks çeşididir.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38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180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İNDEKS SAYILARI</vt:lpstr>
      <vt:lpstr>İNDEKS SAYILARI</vt:lpstr>
      <vt:lpstr>İNDEKS SAYILARI</vt:lpstr>
      <vt:lpstr>Tartısız İndeks Sayıları Metodu</vt:lpstr>
      <vt:lpstr>Tartılı İndeks Sayıları Metodu</vt:lpstr>
      <vt:lpstr>Basit İndeks</vt:lpstr>
      <vt:lpstr>Bileşik İndeks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28</cp:revision>
  <dcterms:created xsi:type="dcterms:W3CDTF">2018-01-08T13:58:44Z</dcterms:created>
  <dcterms:modified xsi:type="dcterms:W3CDTF">2019-11-13T08:35:00Z</dcterms:modified>
</cp:coreProperties>
</file>