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3" r:id="rId11"/>
    <p:sldId id="27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Açık Stil 3 - Vurgu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09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330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845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140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86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536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12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816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410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5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451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613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Information Technology in Business and Society </a:t>
            </a:r>
            <a:r>
              <a:rPr lang="en-US" b="1" dirty="0" smtClean="0"/>
              <a:t>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Network and Communication Trends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953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References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https://hackernoon.com/embracing-web-3-0-the-new-internet-era-will-begin-soon-630ff6c2e7b6?gi=99110259a836</a:t>
            </a:r>
          </a:p>
          <a:p>
            <a:r>
              <a:rPr lang="en-US" dirty="0"/>
              <a:t>https://flatworldbusiness.wordpress.com/flat-education/previously/web-1-0-vs-web-2-0-vs-web-3-0-a-bird-eye-on-the-definition/</a:t>
            </a:r>
          </a:p>
          <a:p>
            <a:r>
              <a:rPr lang="en-US" dirty="0"/>
              <a:t>Chaffey, ecommerce and </a:t>
            </a:r>
            <a:r>
              <a:rPr lang="en-US" dirty="0" err="1"/>
              <a:t>ebusiness</a:t>
            </a:r>
            <a:r>
              <a:rPr lang="en-US" dirty="0"/>
              <a:t> management, 4</a:t>
            </a:r>
            <a:r>
              <a:rPr lang="en-US" baseline="30000" dirty="0"/>
              <a:t>th</a:t>
            </a:r>
            <a:r>
              <a:rPr lang="en-US" dirty="0"/>
              <a:t> 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295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References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Chaffey</a:t>
            </a:r>
            <a:r>
              <a:rPr lang="tr-TR" smtClean="0"/>
              <a:t> </a:t>
            </a:r>
            <a:r>
              <a:rPr lang="tr-TR" dirty="0" smtClean="0"/>
              <a:t>D.</a:t>
            </a:r>
            <a:r>
              <a:rPr lang="en-US" dirty="0" smtClean="0"/>
              <a:t> and </a:t>
            </a:r>
            <a:r>
              <a:rPr lang="tr-TR" dirty="0" smtClean="0"/>
              <a:t>S. </a:t>
            </a:r>
            <a:r>
              <a:rPr lang="en-US" dirty="0" smtClean="0"/>
              <a:t>Wood</a:t>
            </a:r>
            <a:r>
              <a:rPr lang="tr-TR" dirty="0" smtClean="0"/>
              <a:t> (2005)</a:t>
            </a:r>
            <a:r>
              <a:rPr lang="en-US" dirty="0" smtClean="0"/>
              <a:t>, Business information management: improving performance using information systems</a:t>
            </a:r>
            <a:r>
              <a:rPr lang="tr-TR" dirty="0" smtClean="0"/>
              <a:t>, </a:t>
            </a:r>
            <a:r>
              <a:rPr lang="tr-TR" dirty="0" err="1" smtClean="0"/>
              <a:t>Prentice</a:t>
            </a:r>
            <a:r>
              <a:rPr lang="tr-TR" dirty="0" smtClean="0"/>
              <a:t> </a:t>
            </a:r>
            <a:r>
              <a:rPr lang="tr-TR" dirty="0" err="1" smtClean="0"/>
              <a:t>Hall</a:t>
            </a:r>
            <a:r>
              <a:rPr lang="tr-TR" dirty="0" smtClean="0"/>
              <a:t>.</a:t>
            </a:r>
          </a:p>
          <a:p>
            <a:r>
              <a:rPr lang="en-US" dirty="0" smtClean="0"/>
              <a:t>Laudon K. and P. Laudon (2017), Essentials of MIS, Pearson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Laudon</a:t>
            </a:r>
            <a:r>
              <a:rPr lang="tr-TR" dirty="0" smtClean="0"/>
              <a:t> K. </a:t>
            </a:r>
            <a:r>
              <a:rPr lang="tr-TR" dirty="0" err="1" smtClean="0"/>
              <a:t>and</a:t>
            </a:r>
            <a:r>
              <a:rPr lang="tr-TR" dirty="0" smtClean="0"/>
              <a:t> J. </a:t>
            </a:r>
            <a:r>
              <a:rPr lang="tr-TR" dirty="0" err="1" smtClean="0"/>
              <a:t>Laudon</a:t>
            </a:r>
            <a:r>
              <a:rPr lang="tr-TR" dirty="0" smtClean="0"/>
              <a:t> (2018), </a:t>
            </a:r>
            <a:r>
              <a:rPr lang="tr-TR" dirty="0" err="1" smtClean="0"/>
              <a:t>Managing</a:t>
            </a:r>
            <a:r>
              <a:rPr lang="tr-TR" dirty="0" smtClean="0"/>
              <a:t> Information </a:t>
            </a:r>
            <a:r>
              <a:rPr lang="tr-TR" dirty="0" err="1" smtClean="0"/>
              <a:t>Systems</a:t>
            </a:r>
            <a:r>
              <a:rPr lang="tr-TR" dirty="0" smtClean="0"/>
              <a:t> </a:t>
            </a:r>
            <a:r>
              <a:rPr lang="tr-TR" dirty="0" err="1" smtClean="0"/>
              <a:t>Managing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Digital</a:t>
            </a:r>
            <a:r>
              <a:rPr lang="tr-TR" dirty="0" smtClean="0"/>
              <a:t> </a:t>
            </a:r>
            <a:r>
              <a:rPr lang="tr-TR" dirty="0" err="1" smtClean="0"/>
              <a:t>Firm</a:t>
            </a:r>
            <a:r>
              <a:rPr lang="tr-TR" dirty="0" smtClean="0"/>
              <a:t>, </a:t>
            </a:r>
            <a:r>
              <a:rPr lang="tr-TR" dirty="0" err="1" smtClean="0"/>
              <a:t>Pearson</a:t>
            </a:r>
            <a:r>
              <a:rPr lang="tr-TR" smtClean="0"/>
              <a:t>, 15th 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295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Network and Communication </a:t>
            </a:r>
            <a:r>
              <a:rPr lang="en-US" b="1" dirty="0" smtClean="0"/>
              <a:t>Trends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Computing </a:t>
            </a:r>
            <a:r>
              <a:rPr lang="tr-TR" sz="4000" dirty="0" err="1" smtClean="0"/>
              <a:t>and</a:t>
            </a:r>
            <a:r>
              <a:rPr lang="tr-TR" sz="4000" dirty="0" smtClean="0"/>
              <a:t> </a:t>
            </a:r>
            <a:r>
              <a:rPr lang="tr-TR" sz="4000" dirty="0" err="1" smtClean="0"/>
              <a:t>communication</a:t>
            </a:r>
            <a:r>
              <a:rPr lang="tr-TR" sz="4000" dirty="0" smtClean="0"/>
              <a:t> </a:t>
            </a:r>
            <a:r>
              <a:rPr lang="tr-TR" sz="4000" dirty="0" err="1" smtClean="0"/>
              <a:t>industries</a:t>
            </a:r>
            <a:r>
              <a:rPr lang="tr-TR" sz="4000" dirty="0" smtClean="0"/>
              <a:t> </a:t>
            </a:r>
            <a:r>
              <a:rPr lang="tr-TR" sz="4000" dirty="0" err="1" smtClean="0"/>
              <a:t>have</a:t>
            </a:r>
            <a:r>
              <a:rPr lang="tr-TR" sz="4000" dirty="0" smtClean="0"/>
              <a:t> </a:t>
            </a:r>
            <a:r>
              <a:rPr lang="tr-TR" sz="4000" dirty="0" err="1" smtClean="0"/>
              <a:t>converged</a:t>
            </a:r>
            <a:r>
              <a:rPr lang="tr-TR" sz="4000" dirty="0" smtClean="0"/>
              <a:t> </a:t>
            </a:r>
            <a:r>
              <a:rPr lang="tr-TR" sz="4000" dirty="0" err="1" smtClean="0"/>
              <a:t>with</a:t>
            </a:r>
            <a:r>
              <a:rPr lang="tr-TR" sz="4000" dirty="0" smtClean="0"/>
              <a:t> </a:t>
            </a:r>
            <a:r>
              <a:rPr lang="tr-TR" sz="4000" dirty="0" err="1" smtClean="0"/>
              <a:t>the</a:t>
            </a:r>
            <a:r>
              <a:rPr lang="tr-TR" sz="4000" dirty="0" smtClean="0"/>
              <a:t> </a:t>
            </a:r>
            <a:r>
              <a:rPr lang="tr-TR" sz="4000" dirty="0" err="1" smtClean="0"/>
              <a:t>computer</a:t>
            </a:r>
            <a:r>
              <a:rPr lang="tr-TR" sz="4000" dirty="0" smtClean="0"/>
              <a:t> </a:t>
            </a:r>
            <a:r>
              <a:rPr lang="tr-TR" sz="4000" dirty="0" err="1" smtClean="0"/>
              <a:t>networks</a:t>
            </a:r>
            <a:r>
              <a:rPr lang="tr-TR" sz="4000" dirty="0" smtClean="0"/>
              <a:t>.</a:t>
            </a:r>
          </a:p>
          <a:p>
            <a:r>
              <a:rPr lang="tr-TR" sz="4000" dirty="0" err="1" smtClean="0"/>
              <a:t>They</a:t>
            </a:r>
            <a:r>
              <a:rPr lang="tr-TR" sz="4000" dirty="0" smtClean="0"/>
              <a:t> </a:t>
            </a:r>
            <a:r>
              <a:rPr lang="tr-TR" sz="4000" dirty="0" err="1" smtClean="0"/>
              <a:t>create</a:t>
            </a:r>
            <a:r>
              <a:rPr lang="tr-TR" sz="4000" dirty="0" smtClean="0"/>
              <a:t> </a:t>
            </a:r>
            <a:r>
              <a:rPr lang="tr-TR" sz="4000" dirty="0" err="1" smtClean="0"/>
              <a:t>synergy</a:t>
            </a:r>
            <a:endParaRPr lang="tr-TR" sz="4000" dirty="0" smtClean="0"/>
          </a:p>
          <a:p>
            <a:r>
              <a:rPr lang="tr-TR" sz="4000" dirty="0" err="1" smtClean="0"/>
              <a:t>Cyberspace</a:t>
            </a:r>
            <a:r>
              <a:rPr lang="tr-TR" sz="4000" dirty="0" smtClean="0"/>
              <a:t> has </a:t>
            </a:r>
            <a:r>
              <a:rPr lang="tr-TR" sz="4000" dirty="0" err="1" smtClean="0"/>
              <a:t>occured</a:t>
            </a:r>
            <a:r>
              <a:rPr lang="tr-TR" sz="4000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53150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What</a:t>
            </a:r>
            <a:r>
              <a:rPr lang="tr-TR" b="1" dirty="0" smtClean="0"/>
              <a:t> is network?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i="1" dirty="0"/>
              <a:t>Network</a:t>
            </a:r>
            <a:r>
              <a:rPr lang="en-US" sz="3600" dirty="0"/>
              <a:t> refers to a common user base that is able to communicate and share with one </a:t>
            </a:r>
            <a:r>
              <a:rPr lang="en-US" sz="3600" dirty="0" smtClean="0"/>
              <a:t>another</a:t>
            </a:r>
            <a:r>
              <a:rPr lang="tr-TR" sz="3600" dirty="0" smtClean="0"/>
              <a:t>.</a:t>
            </a:r>
          </a:p>
          <a:p>
            <a:r>
              <a:rPr lang="en-US" sz="3600" dirty="0"/>
              <a:t>the value of a telecommunications network is proportional to the square of the number of connected users of the system (n</a:t>
            </a:r>
            <a:r>
              <a:rPr lang="en-US" sz="3600" baseline="30000" dirty="0"/>
              <a:t>2</a:t>
            </a:r>
            <a:r>
              <a:rPr lang="en-US" sz="3600" dirty="0" smtClean="0"/>
              <a:t>).</a:t>
            </a:r>
            <a:endParaRPr lang="tr-TR" sz="3600" dirty="0" smtClean="0"/>
          </a:p>
          <a:p>
            <a:pPr lvl="1"/>
            <a:r>
              <a:rPr lang="tr-TR" sz="3200" dirty="0" err="1" smtClean="0"/>
              <a:t>Metcalfe’s</a:t>
            </a:r>
            <a:r>
              <a:rPr lang="tr-TR" sz="3200" dirty="0" smtClean="0"/>
              <a:t> </a:t>
            </a:r>
            <a:r>
              <a:rPr lang="tr-TR" sz="3200" dirty="0" err="1" smtClean="0"/>
              <a:t>law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153086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What</a:t>
            </a:r>
            <a:r>
              <a:rPr lang="tr-TR" b="1" dirty="0" smtClean="0"/>
              <a:t> is network?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tr-TR" sz="3600" dirty="0" smtClean="0"/>
          </a:p>
          <a:p>
            <a:r>
              <a:rPr lang="tr-TR" sz="3600" dirty="0" smtClean="0"/>
              <a:t>T</a:t>
            </a:r>
            <a:r>
              <a:rPr lang="en-US" sz="3600" dirty="0" smtClean="0"/>
              <a:t>wo types </a:t>
            </a:r>
            <a:r>
              <a:rPr lang="en-US" sz="3600" dirty="0"/>
              <a:t>of </a:t>
            </a:r>
            <a:r>
              <a:rPr lang="en-US" sz="3600" dirty="0" smtClean="0"/>
              <a:t>networks</a:t>
            </a:r>
            <a:r>
              <a:rPr lang="tr-TR" sz="3600" dirty="0" smtClean="0"/>
              <a:t>:</a:t>
            </a:r>
          </a:p>
          <a:p>
            <a:pPr lvl="1"/>
            <a:r>
              <a:rPr lang="en-US" sz="3200" dirty="0"/>
              <a:t>telephone </a:t>
            </a:r>
            <a:r>
              <a:rPr lang="en-US" sz="3200" dirty="0" smtClean="0"/>
              <a:t>networks</a:t>
            </a:r>
            <a:r>
              <a:rPr lang="tr-TR" sz="3200" dirty="0" smtClean="0"/>
              <a:t>: </a:t>
            </a:r>
            <a:r>
              <a:rPr lang="tr-TR" sz="3200" dirty="0" err="1" smtClean="0"/>
              <a:t>for</a:t>
            </a:r>
            <a:r>
              <a:rPr lang="tr-TR" sz="3200" dirty="0" smtClean="0"/>
              <a:t> </a:t>
            </a:r>
            <a:r>
              <a:rPr lang="tr-TR" sz="3200" dirty="0" err="1" smtClean="0"/>
              <a:t>voice</a:t>
            </a:r>
            <a:r>
              <a:rPr lang="tr-TR" sz="3200" dirty="0" smtClean="0"/>
              <a:t> </a:t>
            </a:r>
            <a:r>
              <a:rPr lang="tr-TR" sz="3200" dirty="0" err="1" smtClean="0"/>
              <a:t>communication</a:t>
            </a:r>
            <a:endParaRPr lang="tr-TR" sz="3200" dirty="0" smtClean="0"/>
          </a:p>
          <a:p>
            <a:pPr lvl="1"/>
            <a:r>
              <a:rPr lang="en-US" sz="3200" dirty="0" smtClean="0"/>
              <a:t>computer networks</a:t>
            </a:r>
            <a:r>
              <a:rPr lang="tr-TR" sz="3200" dirty="0" smtClean="0"/>
              <a:t>: </a:t>
            </a:r>
            <a:r>
              <a:rPr lang="tr-TR" sz="3200" dirty="0" err="1" smtClean="0"/>
              <a:t>for</a:t>
            </a:r>
            <a:r>
              <a:rPr lang="tr-TR" sz="3200" dirty="0" smtClean="0"/>
              <a:t> data </a:t>
            </a:r>
            <a:r>
              <a:rPr lang="tr-TR" sz="3200" dirty="0" err="1" smtClean="0"/>
              <a:t>traffic</a:t>
            </a:r>
            <a:r>
              <a:rPr lang="tr-TR" sz="3200" dirty="0" smtClean="0"/>
              <a:t>.</a:t>
            </a:r>
          </a:p>
          <a:p>
            <a:endParaRPr lang="tr-TR" sz="3600" i="1" dirty="0" smtClean="0"/>
          </a:p>
          <a:p>
            <a:r>
              <a:rPr lang="en-US" sz="3600" i="1" dirty="0" smtClean="0"/>
              <a:t>Computer network</a:t>
            </a:r>
            <a:r>
              <a:rPr lang="tr-TR" sz="3600" dirty="0" smtClean="0"/>
              <a:t> </a:t>
            </a:r>
            <a:r>
              <a:rPr lang="en-US" sz="3600" dirty="0" smtClean="0"/>
              <a:t>refers to more than one computers that are connected to each other. </a:t>
            </a:r>
            <a:endParaRPr lang="tr-TR" sz="3600" dirty="0" smtClean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3086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What</a:t>
            </a:r>
            <a:r>
              <a:rPr lang="tr-TR" b="1" dirty="0" smtClean="0"/>
              <a:t> is network?</a:t>
            </a:r>
            <a:endParaRPr lang="en-US" dirty="0"/>
          </a:p>
        </p:txBody>
      </p:sp>
      <p:pic>
        <p:nvPicPr>
          <p:cNvPr id="4" name="Picture 6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041" y="1574800"/>
            <a:ext cx="8662660" cy="482599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etin kutusu 4"/>
          <p:cNvSpPr txBox="1"/>
          <p:nvPr/>
        </p:nvSpPr>
        <p:spPr>
          <a:xfrm>
            <a:off x="9885680" y="5679440"/>
            <a:ext cx="208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Laudon K. and J. Laudon, “Essentials of MIS”, Pearson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687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What</a:t>
            </a:r>
            <a:r>
              <a:rPr lang="tr-TR" b="1" dirty="0" smtClean="0"/>
              <a:t> is network?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b="1" dirty="0"/>
              <a:t>Client/server computing </a:t>
            </a:r>
            <a:endParaRPr lang="tr-TR" sz="3600" b="1" dirty="0" smtClean="0"/>
          </a:p>
          <a:p>
            <a:pPr lvl="1"/>
            <a:r>
              <a:rPr lang="tr-TR" sz="3200" dirty="0" smtClean="0"/>
              <a:t>A</a:t>
            </a:r>
            <a:r>
              <a:rPr lang="en-US" sz="3200" dirty="0" smtClean="0"/>
              <a:t> </a:t>
            </a:r>
            <a:r>
              <a:rPr lang="en-US" sz="3200" dirty="0"/>
              <a:t>distributed computing model in which some of the processing power is located within small, inexpensive client computers. </a:t>
            </a:r>
            <a:endParaRPr lang="tr-TR" sz="3200" dirty="0" smtClean="0"/>
          </a:p>
          <a:p>
            <a:pPr lvl="1"/>
            <a:r>
              <a:rPr lang="en-US" sz="3200" dirty="0" smtClean="0"/>
              <a:t>These </a:t>
            </a:r>
            <a:r>
              <a:rPr lang="en-US" sz="3200" dirty="0"/>
              <a:t>powerful clients are </a:t>
            </a:r>
            <a:r>
              <a:rPr lang="en-US" sz="3200" dirty="0" smtClean="0"/>
              <a:t>controlled </a:t>
            </a:r>
            <a:r>
              <a:rPr lang="en-US" sz="3200" dirty="0"/>
              <a:t>by a network server computer. 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345322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What</a:t>
            </a:r>
            <a:r>
              <a:rPr lang="tr-TR" b="1" dirty="0" smtClean="0"/>
              <a:t> is network?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b="1" smtClean="0"/>
              <a:t>Packet </a:t>
            </a:r>
            <a:r>
              <a:rPr lang="tr-TR" sz="3600" b="1" dirty="0" err="1" smtClean="0"/>
              <a:t>Switching</a:t>
            </a:r>
            <a:endParaRPr lang="tr-TR" sz="3600" b="1" dirty="0" smtClean="0"/>
          </a:p>
          <a:p>
            <a:pPr lvl="1"/>
            <a:r>
              <a:rPr lang="en-US" sz="3200" dirty="0"/>
              <a:t>is a method of </a:t>
            </a:r>
            <a:r>
              <a:rPr lang="tr-TR" sz="3200" dirty="0" err="1" smtClean="0"/>
              <a:t>dividing</a:t>
            </a:r>
            <a:r>
              <a:rPr lang="tr-TR" sz="3200" dirty="0" smtClean="0"/>
              <a:t> </a:t>
            </a:r>
            <a:r>
              <a:rPr lang="en-US" sz="3200" dirty="0" smtClean="0"/>
              <a:t>digital </a:t>
            </a:r>
            <a:r>
              <a:rPr lang="en-US" sz="3200" dirty="0"/>
              <a:t>messages into </a:t>
            </a:r>
            <a:r>
              <a:rPr lang="tr-TR" sz="3200" dirty="0" err="1" smtClean="0"/>
              <a:t>small</a:t>
            </a:r>
            <a:r>
              <a:rPr lang="tr-TR" sz="3200" dirty="0" smtClean="0"/>
              <a:t> </a:t>
            </a:r>
            <a:r>
              <a:rPr lang="en-US" sz="3200" dirty="0" smtClean="0"/>
              <a:t>packets</a:t>
            </a:r>
            <a:r>
              <a:rPr lang="en-US" sz="3200" dirty="0"/>
              <a:t>, </a:t>
            </a:r>
            <a:endParaRPr lang="tr-TR" sz="3200" dirty="0" smtClean="0"/>
          </a:p>
          <a:p>
            <a:pPr lvl="1"/>
            <a:r>
              <a:rPr lang="en-US" sz="3200" dirty="0" smtClean="0"/>
              <a:t>sending the</a:t>
            </a:r>
            <a:r>
              <a:rPr lang="tr-TR" sz="3200" dirty="0" smtClean="0"/>
              <a:t>se</a:t>
            </a:r>
            <a:r>
              <a:rPr lang="en-US" sz="3200" dirty="0" smtClean="0"/>
              <a:t> </a:t>
            </a:r>
            <a:r>
              <a:rPr lang="en-US" sz="3200" dirty="0"/>
              <a:t>packets along different communication paths </a:t>
            </a:r>
            <a:endParaRPr lang="tr-TR" sz="3200" dirty="0" smtClean="0"/>
          </a:p>
          <a:p>
            <a:pPr lvl="1"/>
            <a:r>
              <a:rPr lang="en-US" sz="3200" dirty="0" smtClean="0"/>
              <a:t>then </a:t>
            </a:r>
            <a:r>
              <a:rPr lang="en-US" sz="3200" dirty="0"/>
              <a:t>reassembling the packets once they arrive at their destinations. </a:t>
            </a:r>
          </a:p>
        </p:txBody>
      </p:sp>
    </p:spTree>
    <p:extLst>
      <p:ext uri="{BB962C8B-B14F-4D97-AF65-F5344CB8AC3E}">
        <p14:creationId xmlns:p14="http://schemas.microsoft.com/office/powerpoint/2010/main" val="345322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What</a:t>
            </a:r>
            <a:r>
              <a:rPr lang="tr-TR" b="1" dirty="0" smtClean="0"/>
              <a:t> is network? </a:t>
            </a:r>
            <a:r>
              <a:rPr lang="tr-TR" sz="1400" b="1" dirty="0" smtClean="0"/>
              <a:t>Source: </a:t>
            </a:r>
            <a:r>
              <a:rPr lang="en-US" sz="1400" dirty="0" smtClean="0"/>
              <a:t>Chaffey </a:t>
            </a:r>
            <a:r>
              <a:rPr lang="en-US" sz="1400" dirty="0"/>
              <a:t>and Wood</a:t>
            </a:r>
            <a:endParaRPr lang="en-US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07094"/>
            <a:ext cx="10515600" cy="49086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8270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</a:t>
            </a:r>
            <a:r>
              <a:rPr lang="en-US" b="1" dirty="0" err="1" smtClean="0"/>
              <a:t>ifferent</a:t>
            </a:r>
            <a:r>
              <a:rPr lang="en-US" b="1" dirty="0" smtClean="0"/>
              <a:t> </a:t>
            </a:r>
            <a:r>
              <a:rPr lang="en-US" b="1" dirty="0"/>
              <a:t>types of networks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Computer networks are constructed on different scales. </a:t>
            </a:r>
            <a:endParaRPr lang="tr-TR" sz="3200" dirty="0" smtClean="0"/>
          </a:p>
          <a:p>
            <a:pPr lvl="1"/>
            <a:r>
              <a:rPr lang="tr-TR" sz="2800" dirty="0" smtClean="0"/>
              <a:t>Small </a:t>
            </a:r>
            <a:r>
              <a:rPr lang="tr-TR" sz="2800" dirty="0" err="1" smtClean="0"/>
              <a:t>scale</a:t>
            </a:r>
            <a:r>
              <a:rPr lang="tr-TR" sz="2800" dirty="0" smtClean="0"/>
              <a:t> </a:t>
            </a:r>
            <a:r>
              <a:rPr lang="tr-TR" sz="2800" dirty="0" err="1" smtClean="0"/>
              <a:t>networks</a:t>
            </a:r>
            <a:r>
              <a:rPr lang="tr-TR" sz="2800" dirty="0" smtClean="0"/>
              <a:t>: LAN</a:t>
            </a:r>
          </a:p>
          <a:p>
            <a:pPr lvl="1"/>
            <a:r>
              <a:rPr lang="tr-TR" sz="2800" dirty="0" err="1" smtClean="0"/>
              <a:t>Larger</a:t>
            </a:r>
            <a:r>
              <a:rPr lang="tr-TR" sz="2800" dirty="0" smtClean="0"/>
              <a:t> </a:t>
            </a:r>
            <a:r>
              <a:rPr lang="tr-TR" sz="2800" dirty="0" err="1" smtClean="0"/>
              <a:t>networks</a:t>
            </a:r>
            <a:r>
              <a:rPr lang="tr-TR" sz="2800" dirty="0" smtClean="0"/>
              <a:t>: MAN </a:t>
            </a:r>
            <a:r>
              <a:rPr lang="tr-TR" sz="2800" dirty="0" err="1" smtClean="0"/>
              <a:t>and</a:t>
            </a:r>
            <a:r>
              <a:rPr lang="tr-TR" sz="2800" dirty="0" smtClean="0"/>
              <a:t> WAN</a:t>
            </a:r>
          </a:p>
          <a:p>
            <a:pPr lvl="1"/>
            <a:endParaRPr lang="en-US" sz="2800" dirty="0"/>
          </a:p>
        </p:txBody>
      </p:sp>
      <p:pic>
        <p:nvPicPr>
          <p:cNvPr id="4" name="Picture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205321"/>
            <a:ext cx="6670040" cy="338851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etin kutusu 4"/>
          <p:cNvSpPr txBox="1"/>
          <p:nvPr/>
        </p:nvSpPr>
        <p:spPr>
          <a:xfrm>
            <a:off x="7508240" y="5791200"/>
            <a:ext cx="4084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Laudon K. and J. Laudon, “Essentials of MIS”, Pearson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364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323</Words>
  <Application>Microsoft Office PowerPoint</Application>
  <PresentationFormat>Geniş ekran</PresentationFormat>
  <Paragraphs>42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Information Technology in Business and Society II</vt:lpstr>
      <vt:lpstr>Network and Communication Trends</vt:lpstr>
      <vt:lpstr>What is network?</vt:lpstr>
      <vt:lpstr>What is network?</vt:lpstr>
      <vt:lpstr>What is network?</vt:lpstr>
      <vt:lpstr>What is network?</vt:lpstr>
      <vt:lpstr>What is network?</vt:lpstr>
      <vt:lpstr>What is network? Source: Chaffey and Wood</vt:lpstr>
      <vt:lpstr>Different types of networks</vt:lpstr>
      <vt:lpstr>References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Technology in Business and Society II</dc:title>
  <dc:creator>SEVGI EDA TUZCU</dc:creator>
  <cp:lastModifiedBy>SEVGI EDA TUZCU</cp:lastModifiedBy>
  <cp:revision>19</cp:revision>
  <dcterms:created xsi:type="dcterms:W3CDTF">2020-01-17T11:44:37Z</dcterms:created>
  <dcterms:modified xsi:type="dcterms:W3CDTF">2020-01-17T12:13:26Z</dcterms:modified>
</cp:coreProperties>
</file>