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2DAA6-E54E-4291-81D7-B3DAE489A7AA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3E84D-21BB-4DB1-89B3-A7663C4EEB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891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383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756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451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46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759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060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568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723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77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91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0257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04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88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552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936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28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314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727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86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445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69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5383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36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5642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461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378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813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33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698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899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837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02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48852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023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199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3358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0297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3951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21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108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352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091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907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313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905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 defTabSz="457200"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4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 defTabSz="457200"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7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tr-TR" sz="3200">
                <a:latin typeface="Arial" panose="020B0604020202020204" pitchFamily="34" charset="0"/>
              </a:rPr>
              <a:t>Mutfak Hizmetleri </a:t>
            </a:r>
            <a:r>
              <a:rPr lang="tr-TR" sz="3200" smtClean="0">
                <a:latin typeface="Arial" panose="020B0604020202020204" pitchFamily="34" charset="0"/>
              </a:rPr>
              <a:t>Yönetimi</a:t>
            </a:r>
            <a:endParaRPr lang="tr-TR" sz="3200" dirty="0">
              <a:latin typeface="+mn-l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8125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Kesikleri Engellemek İçin Alınması Gereken Önlemler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B15E28"/>
              </a:buClr>
            </a:pP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Geniş boğazlı eski sistem kıyma makinesi, mutfağa asla sokulmamalıdır.</a:t>
            </a:r>
          </a:p>
          <a:p>
            <a:pPr lvl="0">
              <a:buClr>
                <a:srgbClr val="B15E28"/>
              </a:buClr>
            </a:pP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Aşçıların mutfaktaki makinelerin güvenli bir şekilde kullanımını iyi bilmeleri gerekmektedir.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2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Yiyecek İçecek İşletmelerinde İş Güvenliği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600" dirty="0"/>
              <a:t>Yiyecek ve içecek endüstrisi, kazaların çok sık oluştuğu bir iş koludur. </a:t>
            </a:r>
            <a:endParaRPr lang="tr-TR" sz="3600" dirty="0" smtClean="0"/>
          </a:p>
          <a:p>
            <a:pPr algn="just"/>
            <a:r>
              <a:rPr lang="tr-TR" sz="3600" dirty="0" smtClean="0"/>
              <a:t>Yapılan </a:t>
            </a:r>
            <a:r>
              <a:rPr lang="tr-TR" sz="3600" dirty="0"/>
              <a:t>araştırmalara göre kazaların %90’ı çalışanın işini bir an önce bitirmek için acele etmesinden kaynaklanmaktadır</a:t>
            </a:r>
          </a:p>
        </p:txBody>
      </p:sp>
    </p:spTree>
    <p:extLst>
      <p:ext uri="{BB962C8B-B14F-4D97-AF65-F5344CB8AC3E}">
        <p14:creationId xmlns:p14="http://schemas.microsoft.com/office/powerpoint/2010/main" val="360055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Yiyecek İçecek İşletmelerinde İş Güvenliği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5093" y="2352212"/>
            <a:ext cx="10241504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600" dirty="0" smtClean="0"/>
              <a:t>	Yiyecek </a:t>
            </a:r>
            <a:r>
              <a:rPr lang="tr-TR" sz="3600" dirty="0"/>
              <a:t>ve içecek işletmelerinde kazaların; </a:t>
            </a:r>
            <a:endParaRPr lang="tr-TR" sz="3600" dirty="0" smtClean="0"/>
          </a:p>
          <a:p>
            <a:r>
              <a:rPr lang="tr-TR" sz="3600" dirty="0" smtClean="0"/>
              <a:t>%</a:t>
            </a:r>
            <a:r>
              <a:rPr lang="tr-TR" sz="3600" dirty="0"/>
              <a:t>34’ü yiyecek servisi</a:t>
            </a:r>
            <a:r>
              <a:rPr lang="tr-TR" sz="3600" dirty="0" smtClean="0"/>
              <a:t>,</a:t>
            </a:r>
          </a:p>
          <a:p>
            <a:r>
              <a:rPr lang="tr-TR" sz="3600" dirty="0" smtClean="0"/>
              <a:t> </a:t>
            </a:r>
            <a:r>
              <a:rPr lang="tr-TR" sz="3600" dirty="0"/>
              <a:t>%21’i yiyeceğin pişirilmeye hazırlanması</a:t>
            </a:r>
            <a:r>
              <a:rPr lang="tr-TR" sz="3600" dirty="0" smtClean="0"/>
              <a:t>,</a:t>
            </a:r>
          </a:p>
          <a:p>
            <a:r>
              <a:rPr lang="tr-TR" sz="3600" dirty="0" smtClean="0"/>
              <a:t> </a:t>
            </a:r>
            <a:r>
              <a:rPr lang="tr-TR" sz="3600" dirty="0"/>
              <a:t>%16’sı mutfak ve servis araçlarının kullanılması ve %12’si yiyeceğin pişirilmesi sırasında gerçekleşmektedir. </a:t>
            </a:r>
          </a:p>
        </p:txBody>
      </p:sp>
    </p:spTree>
    <p:extLst>
      <p:ext uri="{BB962C8B-B14F-4D97-AF65-F5344CB8AC3E}">
        <p14:creationId xmlns:p14="http://schemas.microsoft.com/office/powerpoint/2010/main" val="233514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Yiyecek İçecek İşletmelerinde İş Güvenliği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8798" y="2570580"/>
            <a:ext cx="9601196" cy="3318936"/>
          </a:xfrm>
        </p:spPr>
        <p:txBody>
          <a:bodyPr>
            <a:normAutofit/>
          </a:bodyPr>
          <a:lstStyle/>
          <a:p>
            <a:pPr algn="just"/>
            <a:r>
              <a:rPr lang="tr-TR" sz="3200" dirty="0"/>
              <a:t>Bu kazalar, hem çalışana hem de işletmeye zarar vermektedir. </a:t>
            </a:r>
            <a:endParaRPr lang="tr-TR" sz="3200" dirty="0" smtClean="0"/>
          </a:p>
          <a:p>
            <a:pPr algn="just"/>
            <a:r>
              <a:rPr lang="tr-TR" sz="3200" dirty="0" smtClean="0"/>
              <a:t>Çalışan </a:t>
            </a:r>
            <a:r>
              <a:rPr lang="tr-TR" sz="3200" dirty="0"/>
              <a:t>fiziki ve manevi olarak (konuk ve iş arkadaşlarının yanında küçük düşme) zarar görürken, işletme de verim düşüklüğü, hasar, sigorta, onarım vb. gibi konularda zarar görmektedir.</a:t>
            </a:r>
          </a:p>
        </p:txBody>
      </p:sp>
    </p:spTree>
    <p:extLst>
      <p:ext uri="{BB962C8B-B14F-4D97-AF65-F5344CB8AC3E}">
        <p14:creationId xmlns:p14="http://schemas.microsoft.com/office/powerpoint/2010/main" val="106792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Güvenli Bir </a:t>
            </a:r>
            <a:r>
              <a:rPr lang="tr-TR" dirty="0" smtClean="0"/>
              <a:t>İş Ortamı </a:t>
            </a:r>
            <a:r>
              <a:rPr lang="tr-TR" dirty="0"/>
              <a:t>İçin Uyulması Gereken </a:t>
            </a:r>
            <a:r>
              <a:rPr lang="tr-TR" dirty="0" smtClean="0"/>
              <a:t>Genel Kurallar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28048" y="2556932"/>
            <a:ext cx="9968549" cy="3318936"/>
          </a:xfrm>
        </p:spPr>
        <p:txBody>
          <a:bodyPr/>
          <a:lstStyle/>
          <a:p>
            <a:pPr algn="just"/>
            <a:r>
              <a:rPr lang="tr-TR" sz="3200" dirty="0" smtClean="0"/>
              <a:t>Kazalara </a:t>
            </a:r>
            <a:r>
              <a:rPr lang="tr-TR" sz="3200" dirty="0"/>
              <a:t>neden olmamak için, bütün işler tam olarak bilinmeli ve prosedürler tam olarak uygulanmalıdır. </a:t>
            </a:r>
            <a:endParaRPr lang="tr-TR" sz="3200" dirty="0" smtClean="0"/>
          </a:p>
          <a:p>
            <a:pPr algn="just"/>
            <a:r>
              <a:rPr lang="tr-TR" sz="3200" dirty="0"/>
              <a:t>Çalışma alanlarında güvenliği etkileyecek, güvenliği ortadan kaldıracak konularda dikkatli olunmalıdır (kirli tabak ve takımları üst üste yığmak yerine hemen bulaşık birimine götürmek gibi</a:t>
            </a:r>
            <a:r>
              <a:rPr lang="tr-TR" sz="3200" dirty="0" smtClean="0"/>
              <a:t>).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1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000000"/>
                </a:solidFill>
              </a:rPr>
              <a:t>Güvenli Bir İş Ortamı İçin Uyulması Gereken Genel Kurallar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200" dirty="0" smtClean="0"/>
              <a:t>Onarım </a:t>
            </a:r>
            <a:r>
              <a:rPr lang="tr-TR" sz="3200" dirty="0"/>
              <a:t>gerektiren bir yer görüldüğünde (örneğin, halıda yırtık veya döşemede gevşemiş karo, yıpranmış elektrik kablosu vb.) en kısa sürede ilgili yerlere rapor edilmelidir. </a:t>
            </a:r>
            <a:endParaRPr lang="tr-TR" sz="3200" dirty="0" smtClean="0"/>
          </a:p>
          <a:p>
            <a:pPr algn="just"/>
            <a:r>
              <a:rPr lang="tr-TR" sz="3200" dirty="0"/>
              <a:t>Önemsiz gibi görülse bile, herhangi bir kaza yöneticilere rapor edilmelidir.</a:t>
            </a:r>
          </a:p>
        </p:txBody>
      </p:sp>
    </p:spTree>
    <p:extLst>
      <p:ext uri="{BB962C8B-B14F-4D97-AF65-F5344CB8AC3E}">
        <p14:creationId xmlns:p14="http://schemas.microsoft.com/office/powerpoint/2010/main" val="123405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Kesikleri Engellemek İçin Alınması Gereken Önlemler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816572"/>
          </a:xfrm>
        </p:spPr>
        <p:txBody>
          <a:bodyPr>
            <a:noAutofit/>
          </a:bodyPr>
          <a:lstStyle/>
          <a:p>
            <a:r>
              <a:rPr lang="tr-TR" sz="3600" dirty="0"/>
              <a:t>Bıçağın ucunu öne doğru tutarak yürünmemelidir. </a:t>
            </a:r>
          </a:p>
          <a:p>
            <a:r>
              <a:rPr lang="tr-TR" sz="3600" dirty="0" smtClean="0"/>
              <a:t>Aşçı </a:t>
            </a:r>
            <a:r>
              <a:rPr lang="tr-TR" sz="3600" dirty="0"/>
              <a:t>adaylarına, bıçağın nasıl tutularak çalışılacağı, pratik yaparak mutlaka öğretilmelidir. (Genelde, tecrübesiz aşçılarda kesikler daha fazla olmaktadır</a:t>
            </a:r>
            <a:r>
              <a:rPr lang="tr-TR" sz="3600" dirty="0" smtClean="0"/>
              <a:t>).</a:t>
            </a:r>
          </a:p>
          <a:p>
            <a:r>
              <a:rPr lang="tr-TR" sz="3600" dirty="0" smtClean="0"/>
              <a:t>Et </a:t>
            </a:r>
            <a:r>
              <a:rPr lang="tr-TR" sz="3600" dirty="0"/>
              <a:t>hazırlarken, metalik önlük ve eldiven takılmalıdır. </a:t>
            </a:r>
            <a:endParaRPr lang="tr-TR" sz="3600" dirty="0" smtClean="0"/>
          </a:p>
        </p:txBody>
      </p:sp>
    </p:spTree>
    <p:extLst>
      <p:ext uri="{BB962C8B-B14F-4D97-AF65-F5344CB8AC3E}">
        <p14:creationId xmlns:p14="http://schemas.microsoft.com/office/powerpoint/2010/main" val="89748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Kesikleri Engellemek İçin Alınması Gereken Önlemler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B15E28"/>
              </a:buClr>
            </a:pPr>
            <a:r>
              <a:rPr lang="tr-TR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Dilimleme makinesini temizlerken, mutlaka fişinin çekilmesi gerekir.</a:t>
            </a:r>
          </a:p>
          <a:p>
            <a:pPr lvl="0">
              <a:buClr>
                <a:srgbClr val="B15E28"/>
              </a:buClr>
            </a:pPr>
            <a:r>
              <a:rPr lang="tr-TR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Dilimleme makinesini kullanırken, emniyet kolu dilimlenecek maddenin üzerinde tutulu olarak çalışılmalıdır.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330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Kesikleri Engellemek İçin Alınması Gereken Önlemler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Su dolu evyelere asla kesici alet konulmamalıdır. •	</a:t>
            </a:r>
            <a:endParaRPr lang="tr-TR" sz="3200" dirty="0" smtClean="0"/>
          </a:p>
          <a:p>
            <a:r>
              <a:rPr lang="tr-TR" sz="3200" dirty="0" smtClean="0"/>
              <a:t>Bıçaklar </a:t>
            </a:r>
            <a:r>
              <a:rPr lang="tr-TR" sz="3200" dirty="0"/>
              <a:t>yerlerinde düzenli olarak tutulmalıdır. •	</a:t>
            </a:r>
            <a:endParaRPr lang="tr-TR" sz="3200" dirty="0" smtClean="0"/>
          </a:p>
          <a:p>
            <a:r>
              <a:rPr lang="tr-TR" sz="3200" dirty="0" smtClean="0"/>
              <a:t>Et </a:t>
            </a:r>
            <a:r>
              <a:rPr lang="tr-TR" sz="3200" dirty="0"/>
              <a:t>kıyma makinesi, emniyet kuralına kesinlikle uygun olmalıdır. Yani etin girdiği deliğe hiçbir şekilde parmak ulaşmamalıdır. </a:t>
            </a:r>
            <a:endParaRPr lang="tr-TR" sz="3200" dirty="0" smtClean="0"/>
          </a:p>
        </p:txBody>
      </p:sp>
    </p:spTree>
    <p:extLst>
      <p:ext uri="{BB962C8B-B14F-4D97-AF65-F5344CB8AC3E}">
        <p14:creationId xmlns:p14="http://schemas.microsoft.com/office/powerpoint/2010/main" val="189603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1_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308</Words>
  <Application>Microsoft Office PowerPoint</Application>
  <PresentationFormat>Geniş ekran</PresentationFormat>
  <Paragraphs>32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Office Teması</vt:lpstr>
      <vt:lpstr>Organik</vt:lpstr>
      <vt:lpstr>1_Organik</vt:lpstr>
      <vt:lpstr>Mutfak Hizmetleri Yönetimi</vt:lpstr>
      <vt:lpstr>Yiyecek İçecek İşletmelerinde İş Güvenliği</vt:lpstr>
      <vt:lpstr>Yiyecek İçecek İşletmelerinde İş Güvenliği</vt:lpstr>
      <vt:lpstr>Yiyecek İçecek İşletmelerinde İş Güvenliği</vt:lpstr>
      <vt:lpstr>Güvenli Bir İş Ortamı İçin Uyulması Gereken Genel Kurallar</vt:lpstr>
      <vt:lpstr>Güvenli Bir İş Ortamı İçin Uyulması Gereken Genel Kurallar</vt:lpstr>
      <vt:lpstr>Kesikleri Engellemek İçin Alınması Gereken Önlemler</vt:lpstr>
      <vt:lpstr>Kesikleri Engellemek İçin Alınması Gereken Önlemler</vt:lpstr>
      <vt:lpstr>Kesikleri Engellemek İçin Alınması Gereken Önlemler</vt:lpstr>
      <vt:lpstr>Kesikleri Engellemek İçin Alınması Gereken Önlemler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Mutfak Hizmetleri Yönetimi</dc:title>
  <dc:creator>emir üner</dc:creator>
  <cp:lastModifiedBy>emir üner</cp:lastModifiedBy>
  <cp:revision>12</cp:revision>
  <dcterms:created xsi:type="dcterms:W3CDTF">2017-10-29T15:18:22Z</dcterms:created>
  <dcterms:modified xsi:type="dcterms:W3CDTF">2017-10-29T15:28:02Z</dcterms:modified>
</cp:coreProperties>
</file>