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60" r:id="rId6"/>
    <p:sldId id="261" r:id="rId7"/>
    <p:sldId id="259" r:id="rId8"/>
    <p:sldId id="263" r:id="rId9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4"/>
  </p:normalViewPr>
  <p:slideViewPr>
    <p:cSldViewPr snapToGrid="0" snapToObjects="1">
      <p:cViewPr varScale="1">
        <p:scale>
          <a:sx n="102" d="100"/>
          <a:sy n="102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4B871F-8136-4254-B0B9-CCB3C4E50CFA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F333402-1C0F-47E2-ACE2-22623A1A1C5A}">
      <dgm:prSet/>
      <dgm:spPr/>
      <dgm:t>
        <a:bodyPr/>
        <a:lstStyle/>
        <a:p>
          <a:r>
            <a:rPr lang="en-US"/>
            <a:t>Ego</a:t>
          </a:r>
        </a:p>
      </dgm:t>
    </dgm:pt>
    <dgm:pt modelId="{41CCA95C-AF0A-4BF8-AF59-532841C3614E}" type="parTrans" cxnId="{86AB2EC3-E893-4E73-B5CF-EC58A3FAD29F}">
      <dgm:prSet/>
      <dgm:spPr/>
      <dgm:t>
        <a:bodyPr/>
        <a:lstStyle/>
        <a:p>
          <a:endParaRPr lang="en-US"/>
        </a:p>
      </dgm:t>
    </dgm:pt>
    <dgm:pt modelId="{583543BF-73D9-45A4-A966-79B36B8DF8F3}" type="sibTrans" cxnId="{86AB2EC3-E893-4E73-B5CF-EC58A3FAD29F}">
      <dgm:prSet/>
      <dgm:spPr/>
      <dgm:t>
        <a:bodyPr/>
        <a:lstStyle/>
        <a:p>
          <a:endParaRPr lang="en-US"/>
        </a:p>
      </dgm:t>
    </dgm:pt>
    <dgm:pt modelId="{3AA3DB9F-47ED-4591-9B7D-8AB846633589}">
      <dgm:prSet/>
      <dgm:spPr/>
      <dgm:t>
        <a:bodyPr/>
        <a:lstStyle/>
        <a:p>
          <a:r>
            <a:rPr lang="en-US"/>
            <a:t>Id</a:t>
          </a:r>
        </a:p>
      </dgm:t>
    </dgm:pt>
    <dgm:pt modelId="{9BEE1A60-1820-4CEE-BEF3-EC230A74A921}" type="parTrans" cxnId="{F86FE5CE-8DBF-47A1-B2F1-2E7A5DFF7986}">
      <dgm:prSet/>
      <dgm:spPr/>
      <dgm:t>
        <a:bodyPr/>
        <a:lstStyle/>
        <a:p>
          <a:endParaRPr lang="en-US"/>
        </a:p>
      </dgm:t>
    </dgm:pt>
    <dgm:pt modelId="{F923DEDE-7BF6-4476-908A-1A5834E9FB06}" type="sibTrans" cxnId="{F86FE5CE-8DBF-47A1-B2F1-2E7A5DFF7986}">
      <dgm:prSet/>
      <dgm:spPr/>
      <dgm:t>
        <a:bodyPr/>
        <a:lstStyle/>
        <a:p>
          <a:endParaRPr lang="en-US"/>
        </a:p>
      </dgm:t>
    </dgm:pt>
    <dgm:pt modelId="{60BD8330-0A50-43D1-A6DB-EC3C08776932}">
      <dgm:prSet/>
      <dgm:spPr/>
      <dgm:t>
        <a:bodyPr/>
        <a:lstStyle/>
        <a:p>
          <a:r>
            <a:rPr lang="en-US"/>
            <a:t>Superego</a:t>
          </a:r>
        </a:p>
      </dgm:t>
    </dgm:pt>
    <dgm:pt modelId="{13A1BE93-E839-4926-BDE8-1BDAC075076F}" type="parTrans" cxnId="{3F497113-1D83-48D3-9C0E-3FD106C0F7C0}">
      <dgm:prSet/>
      <dgm:spPr/>
      <dgm:t>
        <a:bodyPr/>
        <a:lstStyle/>
        <a:p>
          <a:endParaRPr lang="en-US"/>
        </a:p>
      </dgm:t>
    </dgm:pt>
    <dgm:pt modelId="{8F0F5EED-1882-4DEB-822D-592260CE990A}" type="sibTrans" cxnId="{3F497113-1D83-48D3-9C0E-3FD106C0F7C0}">
      <dgm:prSet/>
      <dgm:spPr/>
      <dgm:t>
        <a:bodyPr/>
        <a:lstStyle/>
        <a:p>
          <a:endParaRPr lang="en-US"/>
        </a:p>
      </dgm:t>
    </dgm:pt>
    <dgm:pt modelId="{91A1C9D2-517C-A348-805E-8E8235AF9498}" type="pres">
      <dgm:prSet presAssocID="{584B871F-8136-4254-B0B9-CCB3C4E50CFA}" presName="linear" presStyleCnt="0">
        <dgm:presLayoutVars>
          <dgm:dir/>
          <dgm:animLvl val="lvl"/>
          <dgm:resizeHandles val="exact"/>
        </dgm:presLayoutVars>
      </dgm:prSet>
      <dgm:spPr/>
    </dgm:pt>
    <dgm:pt modelId="{49A0DADB-3C5A-ED4E-9CBC-4380A1838364}" type="pres">
      <dgm:prSet presAssocID="{4F333402-1C0F-47E2-ACE2-22623A1A1C5A}" presName="parentLin" presStyleCnt="0"/>
      <dgm:spPr/>
    </dgm:pt>
    <dgm:pt modelId="{163E9515-6586-8749-8839-80C0388B148E}" type="pres">
      <dgm:prSet presAssocID="{4F333402-1C0F-47E2-ACE2-22623A1A1C5A}" presName="parentLeftMargin" presStyleLbl="node1" presStyleIdx="0" presStyleCnt="3"/>
      <dgm:spPr/>
    </dgm:pt>
    <dgm:pt modelId="{A51D9A62-D453-404D-A46C-2C29023C59C6}" type="pres">
      <dgm:prSet presAssocID="{4F333402-1C0F-47E2-ACE2-22623A1A1C5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91E0393-E107-C94F-B31D-90023292AEFE}" type="pres">
      <dgm:prSet presAssocID="{4F333402-1C0F-47E2-ACE2-22623A1A1C5A}" presName="negativeSpace" presStyleCnt="0"/>
      <dgm:spPr/>
    </dgm:pt>
    <dgm:pt modelId="{B5D61DFE-2022-C14F-AFB5-BAB0E9582F38}" type="pres">
      <dgm:prSet presAssocID="{4F333402-1C0F-47E2-ACE2-22623A1A1C5A}" presName="childText" presStyleLbl="conFgAcc1" presStyleIdx="0" presStyleCnt="3">
        <dgm:presLayoutVars>
          <dgm:bulletEnabled val="1"/>
        </dgm:presLayoutVars>
      </dgm:prSet>
      <dgm:spPr/>
    </dgm:pt>
    <dgm:pt modelId="{415A846D-03C5-904C-BDDA-14F92644E8B4}" type="pres">
      <dgm:prSet presAssocID="{583543BF-73D9-45A4-A966-79B36B8DF8F3}" presName="spaceBetweenRectangles" presStyleCnt="0"/>
      <dgm:spPr/>
    </dgm:pt>
    <dgm:pt modelId="{F693A6D4-A4A4-2D4A-B1E6-8E7E9D059AFA}" type="pres">
      <dgm:prSet presAssocID="{3AA3DB9F-47ED-4591-9B7D-8AB846633589}" presName="parentLin" presStyleCnt="0"/>
      <dgm:spPr/>
    </dgm:pt>
    <dgm:pt modelId="{C1F26A7A-4E22-8F42-A982-3ED953108DC7}" type="pres">
      <dgm:prSet presAssocID="{3AA3DB9F-47ED-4591-9B7D-8AB846633589}" presName="parentLeftMargin" presStyleLbl="node1" presStyleIdx="0" presStyleCnt="3"/>
      <dgm:spPr/>
    </dgm:pt>
    <dgm:pt modelId="{45417EA7-5F8A-3244-9469-E843F683EF52}" type="pres">
      <dgm:prSet presAssocID="{3AA3DB9F-47ED-4591-9B7D-8AB84663358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E827985-F53F-F74D-9169-86BDD7B5D6DA}" type="pres">
      <dgm:prSet presAssocID="{3AA3DB9F-47ED-4591-9B7D-8AB846633589}" presName="negativeSpace" presStyleCnt="0"/>
      <dgm:spPr/>
    </dgm:pt>
    <dgm:pt modelId="{9D8F4C57-1D41-B442-8863-8F1A7B1F76B3}" type="pres">
      <dgm:prSet presAssocID="{3AA3DB9F-47ED-4591-9B7D-8AB846633589}" presName="childText" presStyleLbl="conFgAcc1" presStyleIdx="1" presStyleCnt="3">
        <dgm:presLayoutVars>
          <dgm:bulletEnabled val="1"/>
        </dgm:presLayoutVars>
      </dgm:prSet>
      <dgm:spPr/>
    </dgm:pt>
    <dgm:pt modelId="{65382DD5-3E03-094C-A2C3-843C80176B32}" type="pres">
      <dgm:prSet presAssocID="{F923DEDE-7BF6-4476-908A-1A5834E9FB06}" presName="spaceBetweenRectangles" presStyleCnt="0"/>
      <dgm:spPr/>
    </dgm:pt>
    <dgm:pt modelId="{F43BABA8-2C60-D142-9858-10B90075718E}" type="pres">
      <dgm:prSet presAssocID="{60BD8330-0A50-43D1-A6DB-EC3C08776932}" presName="parentLin" presStyleCnt="0"/>
      <dgm:spPr/>
    </dgm:pt>
    <dgm:pt modelId="{59F8F31B-8483-B243-B729-4A4381402C7B}" type="pres">
      <dgm:prSet presAssocID="{60BD8330-0A50-43D1-A6DB-EC3C08776932}" presName="parentLeftMargin" presStyleLbl="node1" presStyleIdx="1" presStyleCnt="3"/>
      <dgm:spPr/>
    </dgm:pt>
    <dgm:pt modelId="{FC5F71F6-1156-9E49-93F8-6640A155DB98}" type="pres">
      <dgm:prSet presAssocID="{60BD8330-0A50-43D1-A6DB-EC3C0877693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2BE0FAE-30C5-1C4A-ACCD-69602F5B5582}" type="pres">
      <dgm:prSet presAssocID="{60BD8330-0A50-43D1-A6DB-EC3C08776932}" presName="negativeSpace" presStyleCnt="0"/>
      <dgm:spPr/>
    </dgm:pt>
    <dgm:pt modelId="{FCE826AD-6FF3-9344-A34E-C77B2A571FBF}" type="pres">
      <dgm:prSet presAssocID="{60BD8330-0A50-43D1-A6DB-EC3C0877693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1855607-FB01-4246-A4D0-EDEFDA387435}" type="presOf" srcId="{3AA3DB9F-47ED-4591-9B7D-8AB846633589}" destId="{C1F26A7A-4E22-8F42-A982-3ED953108DC7}" srcOrd="0" destOrd="0" presId="urn:microsoft.com/office/officeart/2005/8/layout/list1"/>
    <dgm:cxn modelId="{3F497113-1D83-48D3-9C0E-3FD106C0F7C0}" srcId="{584B871F-8136-4254-B0B9-CCB3C4E50CFA}" destId="{60BD8330-0A50-43D1-A6DB-EC3C08776932}" srcOrd="2" destOrd="0" parTransId="{13A1BE93-E839-4926-BDE8-1BDAC075076F}" sibTransId="{8F0F5EED-1882-4DEB-822D-592260CE990A}"/>
    <dgm:cxn modelId="{1A970A1B-D3C9-3043-A9C3-28BF2F12EB7A}" type="presOf" srcId="{3AA3DB9F-47ED-4591-9B7D-8AB846633589}" destId="{45417EA7-5F8A-3244-9469-E843F683EF52}" srcOrd="1" destOrd="0" presId="urn:microsoft.com/office/officeart/2005/8/layout/list1"/>
    <dgm:cxn modelId="{13067F6A-3595-974A-8F25-0F8109AC601D}" type="presOf" srcId="{4F333402-1C0F-47E2-ACE2-22623A1A1C5A}" destId="{A51D9A62-D453-404D-A46C-2C29023C59C6}" srcOrd="1" destOrd="0" presId="urn:microsoft.com/office/officeart/2005/8/layout/list1"/>
    <dgm:cxn modelId="{743EAA88-AA87-D146-B301-B285534DAFA5}" type="presOf" srcId="{60BD8330-0A50-43D1-A6DB-EC3C08776932}" destId="{59F8F31B-8483-B243-B729-4A4381402C7B}" srcOrd="0" destOrd="0" presId="urn:microsoft.com/office/officeart/2005/8/layout/list1"/>
    <dgm:cxn modelId="{C1FDD19F-F0DF-944C-A568-F17BA20D411F}" type="presOf" srcId="{4F333402-1C0F-47E2-ACE2-22623A1A1C5A}" destId="{163E9515-6586-8749-8839-80C0388B148E}" srcOrd="0" destOrd="0" presId="urn:microsoft.com/office/officeart/2005/8/layout/list1"/>
    <dgm:cxn modelId="{FF4D62C1-03BE-B346-A978-F860CBFAA019}" type="presOf" srcId="{584B871F-8136-4254-B0B9-CCB3C4E50CFA}" destId="{91A1C9D2-517C-A348-805E-8E8235AF9498}" srcOrd="0" destOrd="0" presId="urn:microsoft.com/office/officeart/2005/8/layout/list1"/>
    <dgm:cxn modelId="{86AB2EC3-E893-4E73-B5CF-EC58A3FAD29F}" srcId="{584B871F-8136-4254-B0B9-CCB3C4E50CFA}" destId="{4F333402-1C0F-47E2-ACE2-22623A1A1C5A}" srcOrd="0" destOrd="0" parTransId="{41CCA95C-AF0A-4BF8-AF59-532841C3614E}" sibTransId="{583543BF-73D9-45A4-A966-79B36B8DF8F3}"/>
    <dgm:cxn modelId="{F86FE5CE-8DBF-47A1-B2F1-2E7A5DFF7986}" srcId="{584B871F-8136-4254-B0B9-CCB3C4E50CFA}" destId="{3AA3DB9F-47ED-4591-9B7D-8AB846633589}" srcOrd="1" destOrd="0" parTransId="{9BEE1A60-1820-4CEE-BEF3-EC230A74A921}" sibTransId="{F923DEDE-7BF6-4476-908A-1A5834E9FB06}"/>
    <dgm:cxn modelId="{890111DE-C55F-9648-8B0E-13BD18998A5D}" type="presOf" srcId="{60BD8330-0A50-43D1-A6DB-EC3C08776932}" destId="{FC5F71F6-1156-9E49-93F8-6640A155DB98}" srcOrd="1" destOrd="0" presId="urn:microsoft.com/office/officeart/2005/8/layout/list1"/>
    <dgm:cxn modelId="{64E66413-CB19-8643-8BD4-186F9DE30438}" type="presParOf" srcId="{91A1C9D2-517C-A348-805E-8E8235AF9498}" destId="{49A0DADB-3C5A-ED4E-9CBC-4380A1838364}" srcOrd="0" destOrd="0" presId="urn:microsoft.com/office/officeart/2005/8/layout/list1"/>
    <dgm:cxn modelId="{3FB850BB-4B6F-0D41-B8D4-D2A3842EE9A9}" type="presParOf" srcId="{49A0DADB-3C5A-ED4E-9CBC-4380A1838364}" destId="{163E9515-6586-8749-8839-80C0388B148E}" srcOrd="0" destOrd="0" presId="urn:microsoft.com/office/officeart/2005/8/layout/list1"/>
    <dgm:cxn modelId="{8DBE4D0F-1471-8140-A82D-CA1212DF5EF7}" type="presParOf" srcId="{49A0DADB-3C5A-ED4E-9CBC-4380A1838364}" destId="{A51D9A62-D453-404D-A46C-2C29023C59C6}" srcOrd="1" destOrd="0" presId="urn:microsoft.com/office/officeart/2005/8/layout/list1"/>
    <dgm:cxn modelId="{435BBDF2-6CBE-1F4B-B20F-B194AA4C0BA6}" type="presParOf" srcId="{91A1C9D2-517C-A348-805E-8E8235AF9498}" destId="{691E0393-E107-C94F-B31D-90023292AEFE}" srcOrd="1" destOrd="0" presId="urn:microsoft.com/office/officeart/2005/8/layout/list1"/>
    <dgm:cxn modelId="{3A64BAE3-BCC2-E44B-A531-882B0E582D8E}" type="presParOf" srcId="{91A1C9D2-517C-A348-805E-8E8235AF9498}" destId="{B5D61DFE-2022-C14F-AFB5-BAB0E9582F38}" srcOrd="2" destOrd="0" presId="urn:microsoft.com/office/officeart/2005/8/layout/list1"/>
    <dgm:cxn modelId="{D7225B1F-B125-CD42-9D4E-EFA8CC815E26}" type="presParOf" srcId="{91A1C9D2-517C-A348-805E-8E8235AF9498}" destId="{415A846D-03C5-904C-BDDA-14F92644E8B4}" srcOrd="3" destOrd="0" presId="urn:microsoft.com/office/officeart/2005/8/layout/list1"/>
    <dgm:cxn modelId="{B59AF973-4BED-474F-AF6D-B96D7FA3C60A}" type="presParOf" srcId="{91A1C9D2-517C-A348-805E-8E8235AF9498}" destId="{F693A6D4-A4A4-2D4A-B1E6-8E7E9D059AFA}" srcOrd="4" destOrd="0" presId="urn:microsoft.com/office/officeart/2005/8/layout/list1"/>
    <dgm:cxn modelId="{CAEC65B6-8230-D944-A7DB-F95764FDD979}" type="presParOf" srcId="{F693A6D4-A4A4-2D4A-B1E6-8E7E9D059AFA}" destId="{C1F26A7A-4E22-8F42-A982-3ED953108DC7}" srcOrd="0" destOrd="0" presId="urn:microsoft.com/office/officeart/2005/8/layout/list1"/>
    <dgm:cxn modelId="{056EA8C0-C928-ED41-8E75-5F3102E28105}" type="presParOf" srcId="{F693A6D4-A4A4-2D4A-B1E6-8E7E9D059AFA}" destId="{45417EA7-5F8A-3244-9469-E843F683EF52}" srcOrd="1" destOrd="0" presId="urn:microsoft.com/office/officeart/2005/8/layout/list1"/>
    <dgm:cxn modelId="{AA2C68A5-D47D-634C-AA0A-A69CF107248B}" type="presParOf" srcId="{91A1C9D2-517C-A348-805E-8E8235AF9498}" destId="{1E827985-F53F-F74D-9169-86BDD7B5D6DA}" srcOrd="5" destOrd="0" presId="urn:microsoft.com/office/officeart/2005/8/layout/list1"/>
    <dgm:cxn modelId="{AF54C3CB-75A3-EF47-A02A-357D1C6AA332}" type="presParOf" srcId="{91A1C9D2-517C-A348-805E-8E8235AF9498}" destId="{9D8F4C57-1D41-B442-8863-8F1A7B1F76B3}" srcOrd="6" destOrd="0" presId="urn:microsoft.com/office/officeart/2005/8/layout/list1"/>
    <dgm:cxn modelId="{6E761071-71FF-6241-B9C6-6C49514F2F1C}" type="presParOf" srcId="{91A1C9D2-517C-A348-805E-8E8235AF9498}" destId="{65382DD5-3E03-094C-A2C3-843C80176B32}" srcOrd="7" destOrd="0" presId="urn:microsoft.com/office/officeart/2005/8/layout/list1"/>
    <dgm:cxn modelId="{111D91D7-5928-AE4F-81A8-878E5252BDD2}" type="presParOf" srcId="{91A1C9D2-517C-A348-805E-8E8235AF9498}" destId="{F43BABA8-2C60-D142-9858-10B90075718E}" srcOrd="8" destOrd="0" presId="urn:microsoft.com/office/officeart/2005/8/layout/list1"/>
    <dgm:cxn modelId="{26301085-22BE-7242-8582-DDB6FF0AB990}" type="presParOf" srcId="{F43BABA8-2C60-D142-9858-10B90075718E}" destId="{59F8F31B-8483-B243-B729-4A4381402C7B}" srcOrd="0" destOrd="0" presId="urn:microsoft.com/office/officeart/2005/8/layout/list1"/>
    <dgm:cxn modelId="{3B85B1B4-F982-1B48-A581-51932065B847}" type="presParOf" srcId="{F43BABA8-2C60-D142-9858-10B90075718E}" destId="{FC5F71F6-1156-9E49-93F8-6640A155DB98}" srcOrd="1" destOrd="0" presId="urn:microsoft.com/office/officeart/2005/8/layout/list1"/>
    <dgm:cxn modelId="{CB738F54-7685-3448-A0A7-EFE8217CD51D}" type="presParOf" srcId="{91A1C9D2-517C-A348-805E-8E8235AF9498}" destId="{32BE0FAE-30C5-1C4A-ACCD-69602F5B5582}" srcOrd="9" destOrd="0" presId="urn:microsoft.com/office/officeart/2005/8/layout/list1"/>
    <dgm:cxn modelId="{75A0041E-C83C-2749-99F2-2FDF0D262170}" type="presParOf" srcId="{91A1C9D2-517C-A348-805E-8E8235AF9498}" destId="{FCE826AD-6FF3-9344-A34E-C77B2A571F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9CFBEB-836E-4910-A1C9-7DF55DA95D4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F6D1BD66-C3A7-437D-A609-C446CD6A8DA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Day vs. Night			</a:t>
          </a:r>
        </a:p>
      </dgm:t>
    </dgm:pt>
    <dgm:pt modelId="{D6700B70-A64F-497D-9CEC-5D1D00DA760B}" type="parTrans" cxnId="{52B7E2D7-F6B4-4E1C-95A6-7DF6C1A5D29B}">
      <dgm:prSet/>
      <dgm:spPr/>
      <dgm:t>
        <a:bodyPr/>
        <a:lstStyle/>
        <a:p>
          <a:endParaRPr lang="en-US"/>
        </a:p>
      </dgm:t>
    </dgm:pt>
    <dgm:pt modelId="{F5900ACE-F62E-44F9-AE7F-DCAFAF01FA6E}" type="sibTrans" cxnId="{52B7E2D7-F6B4-4E1C-95A6-7DF6C1A5D29B}">
      <dgm:prSet/>
      <dgm:spPr/>
      <dgm:t>
        <a:bodyPr/>
        <a:lstStyle/>
        <a:p>
          <a:endParaRPr lang="en-US"/>
        </a:p>
      </dgm:t>
    </dgm:pt>
    <dgm:pt modelId="{01724EF9-2705-426F-BAA9-44E2A97CD2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Rational vs. Irrational</a:t>
          </a:r>
        </a:p>
      </dgm:t>
    </dgm:pt>
    <dgm:pt modelId="{CD41EE70-3240-4D21-8D02-85A034D0C5C6}" type="parTrans" cxnId="{AA6CBFD6-07D7-4C52-BC5D-283B22AE57F1}">
      <dgm:prSet/>
      <dgm:spPr/>
      <dgm:t>
        <a:bodyPr/>
        <a:lstStyle/>
        <a:p>
          <a:endParaRPr lang="en-US"/>
        </a:p>
      </dgm:t>
    </dgm:pt>
    <dgm:pt modelId="{C77B34E8-87FA-4C81-B34B-B7FB198EEAC4}" type="sibTrans" cxnId="{AA6CBFD6-07D7-4C52-BC5D-283B22AE57F1}">
      <dgm:prSet/>
      <dgm:spPr/>
      <dgm:t>
        <a:bodyPr/>
        <a:lstStyle/>
        <a:p>
          <a:endParaRPr lang="en-US"/>
        </a:p>
      </dgm:t>
    </dgm:pt>
    <dgm:pt modelId="{D254F926-5A6B-463D-851A-E12D5113F6F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Conscious vs. Unconscious</a:t>
          </a:r>
        </a:p>
      </dgm:t>
    </dgm:pt>
    <dgm:pt modelId="{0B8F3506-B4A3-4BBB-B52D-5B0249D2969E}" type="parTrans" cxnId="{EEFC1594-78CB-4A98-96EC-4B487EF1B724}">
      <dgm:prSet/>
      <dgm:spPr/>
      <dgm:t>
        <a:bodyPr/>
        <a:lstStyle/>
        <a:p>
          <a:endParaRPr lang="en-US"/>
        </a:p>
      </dgm:t>
    </dgm:pt>
    <dgm:pt modelId="{6D29579C-06EF-43E4-AD56-DF338A08C056}" type="sibTrans" cxnId="{EEFC1594-78CB-4A98-96EC-4B487EF1B724}">
      <dgm:prSet/>
      <dgm:spPr/>
      <dgm:t>
        <a:bodyPr/>
        <a:lstStyle/>
        <a:p>
          <a:endParaRPr lang="en-US"/>
        </a:p>
      </dgm:t>
    </dgm:pt>
    <dgm:pt modelId="{4E49461F-64B6-4CA5-8785-9FA78274074F}" type="pres">
      <dgm:prSet presAssocID="{D09CFBEB-836E-4910-A1C9-7DF55DA95D44}" presName="root" presStyleCnt="0">
        <dgm:presLayoutVars>
          <dgm:dir/>
          <dgm:resizeHandles val="exact"/>
        </dgm:presLayoutVars>
      </dgm:prSet>
      <dgm:spPr/>
    </dgm:pt>
    <dgm:pt modelId="{28AB2713-0972-4CC3-9337-A9F50230FFE7}" type="pres">
      <dgm:prSet presAssocID="{F6D1BD66-C3A7-437D-A609-C446CD6A8DA7}" presName="compNode" presStyleCnt="0"/>
      <dgm:spPr/>
    </dgm:pt>
    <dgm:pt modelId="{7649A2E9-E0E5-4607-96EC-6D1EA3BDFDE2}" type="pres">
      <dgm:prSet presAssocID="{F6D1BD66-C3A7-437D-A609-C446CD6A8DA7}" presName="bgRect" presStyleLbl="bgShp" presStyleIdx="0" presStyleCnt="3"/>
      <dgm:spPr/>
    </dgm:pt>
    <dgm:pt modelId="{5590221B-80F4-4EB0-9658-F6224F27FCE0}" type="pres">
      <dgm:prSet presAssocID="{F6D1BD66-C3A7-437D-A609-C446CD6A8DA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on and stars"/>
        </a:ext>
      </dgm:extLst>
    </dgm:pt>
    <dgm:pt modelId="{D43EFA11-EAF7-4AEE-A8C6-EFAB72377C55}" type="pres">
      <dgm:prSet presAssocID="{F6D1BD66-C3A7-437D-A609-C446CD6A8DA7}" presName="spaceRect" presStyleCnt="0"/>
      <dgm:spPr/>
    </dgm:pt>
    <dgm:pt modelId="{5A96E44A-D319-405C-9545-E523C82BE62A}" type="pres">
      <dgm:prSet presAssocID="{F6D1BD66-C3A7-437D-A609-C446CD6A8DA7}" presName="parTx" presStyleLbl="revTx" presStyleIdx="0" presStyleCnt="3">
        <dgm:presLayoutVars>
          <dgm:chMax val="0"/>
          <dgm:chPref val="0"/>
        </dgm:presLayoutVars>
      </dgm:prSet>
      <dgm:spPr/>
    </dgm:pt>
    <dgm:pt modelId="{F09FEE82-D12F-4DBC-A14B-185CF2B7A3A9}" type="pres">
      <dgm:prSet presAssocID="{F5900ACE-F62E-44F9-AE7F-DCAFAF01FA6E}" presName="sibTrans" presStyleCnt="0"/>
      <dgm:spPr/>
    </dgm:pt>
    <dgm:pt modelId="{8E0390AC-D147-42F0-A37C-F78B16C5B39D}" type="pres">
      <dgm:prSet presAssocID="{01724EF9-2705-426F-BAA9-44E2A97CD282}" presName="compNode" presStyleCnt="0"/>
      <dgm:spPr/>
    </dgm:pt>
    <dgm:pt modelId="{4BA0D04F-5F36-4003-BC06-1888B6F5DD55}" type="pres">
      <dgm:prSet presAssocID="{01724EF9-2705-426F-BAA9-44E2A97CD282}" presName="bgRect" presStyleLbl="bgShp" presStyleIdx="1" presStyleCnt="3"/>
      <dgm:spPr/>
    </dgm:pt>
    <dgm:pt modelId="{A06034C8-55A4-4638-8759-C932A512D557}" type="pres">
      <dgm:prSet presAssocID="{01724EF9-2705-426F-BAA9-44E2A97CD28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0B9DBC3-D1D7-46AC-8A32-4CC24AD0C409}" type="pres">
      <dgm:prSet presAssocID="{01724EF9-2705-426F-BAA9-44E2A97CD282}" presName="spaceRect" presStyleCnt="0"/>
      <dgm:spPr/>
    </dgm:pt>
    <dgm:pt modelId="{8E947C06-BDA6-47C7-8A68-685ADD5E94F7}" type="pres">
      <dgm:prSet presAssocID="{01724EF9-2705-426F-BAA9-44E2A97CD282}" presName="parTx" presStyleLbl="revTx" presStyleIdx="1" presStyleCnt="3">
        <dgm:presLayoutVars>
          <dgm:chMax val="0"/>
          <dgm:chPref val="0"/>
        </dgm:presLayoutVars>
      </dgm:prSet>
      <dgm:spPr/>
    </dgm:pt>
    <dgm:pt modelId="{96CBC2AE-D6A4-4701-A63C-3D589D1D72B6}" type="pres">
      <dgm:prSet presAssocID="{C77B34E8-87FA-4C81-B34B-B7FB198EEAC4}" presName="sibTrans" presStyleCnt="0"/>
      <dgm:spPr/>
    </dgm:pt>
    <dgm:pt modelId="{BEFD5439-5855-4AD7-8E7C-9F7C8264D272}" type="pres">
      <dgm:prSet presAssocID="{D254F926-5A6B-463D-851A-E12D5113F6FA}" presName="compNode" presStyleCnt="0"/>
      <dgm:spPr/>
    </dgm:pt>
    <dgm:pt modelId="{B2C83015-E18C-4FCF-B7AE-52E1CEB5941D}" type="pres">
      <dgm:prSet presAssocID="{D254F926-5A6B-463D-851A-E12D5113F6FA}" presName="bgRect" presStyleLbl="bgShp" presStyleIdx="2" presStyleCnt="3"/>
      <dgm:spPr/>
    </dgm:pt>
    <dgm:pt modelId="{35501FE3-D3F3-4204-AE20-90B29DEEFA25}" type="pres">
      <dgm:prSet presAssocID="{D254F926-5A6B-463D-851A-E12D5113F6F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0BBE8C9E-4212-4E03-B714-E07D5F39D391}" type="pres">
      <dgm:prSet presAssocID="{D254F926-5A6B-463D-851A-E12D5113F6FA}" presName="spaceRect" presStyleCnt="0"/>
      <dgm:spPr/>
    </dgm:pt>
    <dgm:pt modelId="{7D4C4BA2-17E9-4C16-B282-06B30B2B2A6B}" type="pres">
      <dgm:prSet presAssocID="{D254F926-5A6B-463D-851A-E12D5113F6F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99F1F3C-6D4E-194F-9379-A3BF351DB8EE}" type="presOf" srcId="{D254F926-5A6B-463D-851A-E12D5113F6FA}" destId="{7D4C4BA2-17E9-4C16-B282-06B30B2B2A6B}" srcOrd="0" destOrd="0" presId="urn:microsoft.com/office/officeart/2018/2/layout/IconVerticalSolidList"/>
    <dgm:cxn modelId="{EEFC1594-78CB-4A98-96EC-4B487EF1B724}" srcId="{D09CFBEB-836E-4910-A1C9-7DF55DA95D44}" destId="{D254F926-5A6B-463D-851A-E12D5113F6FA}" srcOrd="2" destOrd="0" parTransId="{0B8F3506-B4A3-4BBB-B52D-5B0249D2969E}" sibTransId="{6D29579C-06EF-43E4-AD56-DF338A08C056}"/>
    <dgm:cxn modelId="{A49E5798-6A10-7F4F-8F38-E8EB5EC10132}" type="presOf" srcId="{01724EF9-2705-426F-BAA9-44E2A97CD282}" destId="{8E947C06-BDA6-47C7-8A68-685ADD5E94F7}" srcOrd="0" destOrd="0" presId="urn:microsoft.com/office/officeart/2018/2/layout/IconVerticalSolidList"/>
    <dgm:cxn modelId="{AA6CBFD6-07D7-4C52-BC5D-283B22AE57F1}" srcId="{D09CFBEB-836E-4910-A1C9-7DF55DA95D44}" destId="{01724EF9-2705-426F-BAA9-44E2A97CD282}" srcOrd="1" destOrd="0" parTransId="{CD41EE70-3240-4D21-8D02-85A034D0C5C6}" sibTransId="{C77B34E8-87FA-4C81-B34B-B7FB198EEAC4}"/>
    <dgm:cxn modelId="{9D8A0DD7-6CE0-A249-93ED-D54F39D92CBF}" type="presOf" srcId="{D09CFBEB-836E-4910-A1C9-7DF55DA95D44}" destId="{4E49461F-64B6-4CA5-8785-9FA78274074F}" srcOrd="0" destOrd="0" presId="urn:microsoft.com/office/officeart/2018/2/layout/IconVerticalSolidList"/>
    <dgm:cxn modelId="{52B7E2D7-F6B4-4E1C-95A6-7DF6C1A5D29B}" srcId="{D09CFBEB-836E-4910-A1C9-7DF55DA95D44}" destId="{F6D1BD66-C3A7-437D-A609-C446CD6A8DA7}" srcOrd="0" destOrd="0" parTransId="{D6700B70-A64F-497D-9CEC-5D1D00DA760B}" sibTransId="{F5900ACE-F62E-44F9-AE7F-DCAFAF01FA6E}"/>
    <dgm:cxn modelId="{38DC81E9-D45B-D94B-B4C0-C55980FC3F7F}" type="presOf" srcId="{F6D1BD66-C3A7-437D-A609-C446CD6A8DA7}" destId="{5A96E44A-D319-405C-9545-E523C82BE62A}" srcOrd="0" destOrd="0" presId="urn:microsoft.com/office/officeart/2018/2/layout/IconVerticalSolidList"/>
    <dgm:cxn modelId="{5EBF055F-E4ED-C94F-9D7A-454715992D8C}" type="presParOf" srcId="{4E49461F-64B6-4CA5-8785-9FA78274074F}" destId="{28AB2713-0972-4CC3-9337-A9F50230FFE7}" srcOrd="0" destOrd="0" presId="urn:microsoft.com/office/officeart/2018/2/layout/IconVerticalSolidList"/>
    <dgm:cxn modelId="{C04BA6E1-5EEA-AC49-8A69-BE47A7309B89}" type="presParOf" srcId="{28AB2713-0972-4CC3-9337-A9F50230FFE7}" destId="{7649A2E9-E0E5-4607-96EC-6D1EA3BDFDE2}" srcOrd="0" destOrd="0" presId="urn:microsoft.com/office/officeart/2018/2/layout/IconVerticalSolidList"/>
    <dgm:cxn modelId="{5DF21D05-A6BB-3446-9F6F-C8A5BF573C4E}" type="presParOf" srcId="{28AB2713-0972-4CC3-9337-A9F50230FFE7}" destId="{5590221B-80F4-4EB0-9658-F6224F27FCE0}" srcOrd="1" destOrd="0" presId="urn:microsoft.com/office/officeart/2018/2/layout/IconVerticalSolidList"/>
    <dgm:cxn modelId="{6D685D3E-9557-5C49-AE49-374FD4AC9E25}" type="presParOf" srcId="{28AB2713-0972-4CC3-9337-A9F50230FFE7}" destId="{D43EFA11-EAF7-4AEE-A8C6-EFAB72377C55}" srcOrd="2" destOrd="0" presId="urn:microsoft.com/office/officeart/2018/2/layout/IconVerticalSolidList"/>
    <dgm:cxn modelId="{FA265B74-90D9-B043-B719-ACBB2DD17E0E}" type="presParOf" srcId="{28AB2713-0972-4CC3-9337-A9F50230FFE7}" destId="{5A96E44A-D319-405C-9545-E523C82BE62A}" srcOrd="3" destOrd="0" presId="urn:microsoft.com/office/officeart/2018/2/layout/IconVerticalSolidList"/>
    <dgm:cxn modelId="{90F14738-B99B-FC44-B0B2-C08BEE00FFFD}" type="presParOf" srcId="{4E49461F-64B6-4CA5-8785-9FA78274074F}" destId="{F09FEE82-D12F-4DBC-A14B-185CF2B7A3A9}" srcOrd="1" destOrd="0" presId="urn:microsoft.com/office/officeart/2018/2/layout/IconVerticalSolidList"/>
    <dgm:cxn modelId="{BD651C25-7100-8A49-8764-AD3A1CFC3DC9}" type="presParOf" srcId="{4E49461F-64B6-4CA5-8785-9FA78274074F}" destId="{8E0390AC-D147-42F0-A37C-F78B16C5B39D}" srcOrd="2" destOrd="0" presId="urn:microsoft.com/office/officeart/2018/2/layout/IconVerticalSolidList"/>
    <dgm:cxn modelId="{E3DB39DB-DEDD-3D46-88C0-8B3771FEB9BE}" type="presParOf" srcId="{8E0390AC-D147-42F0-A37C-F78B16C5B39D}" destId="{4BA0D04F-5F36-4003-BC06-1888B6F5DD55}" srcOrd="0" destOrd="0" presId="urn:microsoft.com/office/officeart/2018/2/layout/IconVerticalSolidList"/>
    <dgm:cxn modelId="{FEA80C0C-4315-F044-8C0F-072867EEB95F}" type="presParOf" srcId="{8E0390AC-D147-42F0-A37C-F78B16C5B39D}" destId="{A06034C8-55A4-4638-8759-C932A512D557}" srcOrd="1" destOrd="0" presId="urn:microsoft.com/office/officeart/2018/2/layout/IconVerticalSolidList"/>
    <dgm:cxn modelId="{D81DAF44-46D2-614A-9194-5DB9126BA4BC}" type="presParOf" srcId="{8E0390AC-D147-42F0-A37C-F78B16C5B39D}" destId="{30B9DBC3-D1D7-46AC-8A32-4CC24AD0C409}" srcOrd="2" destOrd="0" presId="urn:microsoft.com/office/officeart/2018/2/layout/IconVerticalSolidList"/>
    <dgm:cxn modelId="{8B2142A4-9709-5842-B466-A7658B68D6B4}" type="presParOf" srcId="{8E0390AC-D147-42F0-A37C-F78B16C5B39D}" destId="{8E947C06-BDA6-47C7-8A68-685ADD5E94F7}" srcOrd="3" destOrd="0" presId="urn:microsoft.com/office/officeart/2018/2/layout/IconVerticalSolidList"/>
    <dgm:cxn modelId="{0D507830-9C6F-3F42-BCE4-A52B518621F4}" type="presParOf" srcId="{4E49461F-64B6-4CA5-8785-9FA78274074F}" destId="{96CBC2AE-D6A4-4701-A63C-3D589D1D72B6}" srcOrd="3" destOrd="0" presId="urn:microsoft.com/office/officeart/2018/2/layout/IconVerticalSolidList"/>
    <dgm:cxn modelId="{11C76678-A8F7-7D4B-9308-9DB3D142260A}" type="presParOf" srcId="{4E49461F-64B6-4CA5-8785-9FA78274074F}" destId="{BEFD5439-5855-4AD7-8E7C-9F7C8264D272}" srcOrd="4" destOrd="0" presId="urn:microsoft.com/office/officeart/2018/2/layout/IconVerticalSolidList"/>
    <dgm:cxn modelId="{D3F137C7-03E1-F448-BFC0-E941D0AFE75A}" type="presParOf" srcId="{BEFD5439-5855-4AD7-8E7C-9F7C8264D272}" destId="{B2C83015-E18C-4FCF-B7AE-52E1CEB5941D}" srcOrd="0" destOrd="0" presId="urn:microsoft.com/office/officeart/2018/2/layout/IconVerticalSolidList"/>
    <dgm:cxn modelId="{968ADBE8-3085-B641-8263-C2B6CF2D0464}" type="presParOf" srcId="{BEFD5439-5855-4AD7-8E7C-9F7C8264D272}" destId="{35501FE3-D3F3-4204-AE20-90B29DEEFA25}" srcOrd="1" destOrd="0" presId="urn:microsoft.com/office/officeart/2018/2/layout/IconVerticalSolidList"/>
    <dgm:cxn modelId="{A3A50411-72F3-3244-BE45-AAD781AB394C}" type="presParOf" srcId="{BEFD5439-5855-4AD7-8E7C-9F7C8264D272}" destId="{0BBE8C9E-4212-4E03-B714-E07D5F39D391}" srcOrd="2" destOrd="0" presId="urn:microsoft.com/office/officeart/2018/2/layout/IconVerticalSolidList"/>
    <dgm:cxn modelId="{B7F6C2CD-ADEA-F443-8DBE-44DCCA1838BF}" type="presParOf" srcId="{BEFD5439-5855-4AD7-8E7C-9F7C8264D272}" destId="{7D4C4BA2-17E9-4C16-B282-06B30B2B2A6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458230-D869-4286-A8E4-4D1E0E97B160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ECDFFD0-11B2-442C-8817-404D6EE181C6}">
      <dgm:prSet/>
      <dgm:spPr/>
      <dgm:t>
        <a:bodyPr/>
        <a:lstStyle/>
        <a:p>
          <a:r>
            <a:rPr lang="en-US"/>
            <a:t>Un/heim/lich</a:t>
          </a:r>
        </a:p>
      </dgm:t>
    </dgm:pt>
    <dgm:pt modelId="{FFBC6A79-E57F-4C0D-B01C-42F9A43267C0}" type="parTrans" cxnId="{39B543B6-76CA-4AFA-A849-F9462D4FA472}">
      <dgm:prSet/>
      <dgm:spPr/>
      <dgm:t>
        <a:bodyPr/>
        <a:lstStyle/>
        <a:p>
          <a:endParaRPr lang="en-US"/>
        </a:p>
      </dgm:t>
    </dgm:pt>
    <dgm:pt modelId="{8A026A90-0F26-45A1-A50B-D7CAE5441E81}" type="sibTrans" cxnId="{39B543B6-76CA-4AFA-A849-F9462D4FA472}">
      <dgm:prSet/>
      <dgm:spPr/>
      <dgm:t>
        <a:bodyPr/>
        <a:lstStyle/>
        <a:p>
          <a:endParaRPr lang="en-US"/>
        </a:p>
      </dgm:t>
    </dgm:pt>
    <dgm:pt modelId="{0D6F4BF3-9A66-43BE-BEB4-9EC9A3173668}">
      <dgm:prSet/>
      <dgm:spPr/>
      <dgm:t>
        <a:bodyPr/>
        <a:lstStyle/>
        <a:p>
          <a:r>
            <a:rPr lang="en-US"/>
            <a:t>Un/home/ly</a:t>
          </a:r>
        </a:p>
      </dgm:t>
    </dgm:pt>
    <dgm:pt modelId="{4AD8A1EF-3B9A-4F23-9F28-99B94E238820}" type="parTrans" cxnId="{90475DF4-7FAC-47B6-A197-1F86A47E992E}">
      <dgm:prSet/>
      <dgm:spPr/>
      <dgm:t>
        <a:bodyPr/>
        <a:lstStyle/>
        <a:p>
          <a:endParaRPr lang="en-US"/>
        </a:p>
      </dgm:t>
    </dgm:pt>
    <dgm:pt modelId="{8A46C526-6C03-496C-91D4-BCBBC81B09FA}" type="sibTrans" cxnId="{90475DF4-7FAC-47B6-A197-1F86A47E992E}">
      <dgm:prSet/>
      <dgm:spPr/>
      <dgm:t>
        <a:bodyPr/>
        <a:lstStyle/>
        <a:p>
          <a:endParaRPr lang="en-US"/>
        </a:p>
      </dgm:t>
    </dgm:pt>
    <dgm:pt modelId="{6621A6E8-52E7-D342-AB32-F135E384FACC}" type="pres">
      <dgm:prSet presAssocID="{43458230-D869-4286-A8E4-4D1E0E97B160}" presName="linear" presStyleCnt="0">
        <dgm:presLayoutVars>
          <dgm:dir/>
          <dgm:animLvl val="lvl"/>
          <dgm:resizeHandles val="exact"/>
        </dgm:presLayoutVars>
      </dgm:prSet>
      <dgm:spPr/>
    </dgm:pt>
    <dgm:pt modelId="{A31CEBF3-3354-E540-BFA3-E903A8F1D75D}" type="pres">
      <dgm:prSet presAssocID="{FECDFFD0-11B2-442C-8817-404D6EE181C6}" presName="parentLin" presStyleCnt="0"/>
      <dgm:spPr/>
    </dgm:pt>
    <dgm:pt modelId="{5C22329F-FF0F-524B-AC38-53158174C05F}" type="pres">
      <dgm:prSet presAssocID="{FECDFFD0-11B2-442C-8817-404D6EE181C6}" presName="parentLeftMargin" presStyleLbl="node1" presStyleIdx="0" presStyleCnt="2"/>
      <dgm:spPr/>
    </dgm:pt>
    <dgm:pt modelId="{3644161C-C283-C342-9070-78060FCAFC66}" type="pres">
      <dgm:prSet presAssocID="{FECDFFD0-11B2-442C-8817-404D6EE181C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7FF20EE-827A-D840-8D57-1E60E6DB3E24}" type="pres">
      <dgm:prSet presAssocID="{FECDFFD0-11B2-442C-8817-404D6EE181C6}" presName="negativeSpace" presStyleCnt="0"/>
      <dgm:spPr/>
    </dgm:pt>
    <dgm:pt modelId="{1DAE9F40-5A94-134C-B8C6-7C8964AD3AF5}" type="pres">
      <dgm:prSet presAssocID="{FECDFFD0-11B2-442C-8817-404D6EE181C6}" presName="childText" presStyleLbl="conFgAcc1" presStyleIdx="0" presStyleCnt="2">
        <dgm:presLayoutVars>
          <dgm:bulletEnabled val="1"/>
        </dgm:presLayoutVars>
      </dgm:prSet>
      <dgm:spPr/>
    </dgm:pt>
    <dgm:pt modelId="{9714D88E-B471-9B41-B7E5-9F698B1920C3}" type="pres">
      <dgm:prSet presAssocID="{8A026A90-0F26-45A1-A50B-D7CAE5441E81}" presName="spaceBetweenRectangles" presStyleCnt="0"/>
      <dgm:spPr/>
    </dgm:pt>
    <dgm:pt modelId="{CF047823-30FA-EE4E-876E-E8195E987CBA}" type="pres">
      <dgm:prSet presAssocID="{0D6F4BF3-9A66-43BE-BEB4-9EC9A3173668}" presName="parentLin" presStyleCnt="0"/>
      <dgm:spPr/>
    </dgm:pt>
    <dgm:pt modelId="{26CB8EE9-CDEF-3844-9810-62097DE246ED}" type="pres">
      <dgm:prSet presAssocID="{0D6F4BF3-9A66-43BE-BEB4-9EC9A3173668}" presName="parentLeftMargin" presStyleLbl="node1" presStyleIdx="0" presStyleCnt="2"/>
      <dgm:spPr/>
    </dgm:pt>
    <dgm:pt modelId="{B38BD0C0-90E0-354F-8D3C-C9CEE8F441C1}" type="pres">
      <dgm:prSet presAssocID="{0D6F4BF3-9A66-43BE-BEB4-9EC9A317366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235BD9E-9151-6A46-AFF9-3F88C02E11B4}" type="pres">
      <dgm:prSet presAssocID="{0D6F4BF3-9A66-43BE-BEB4-9EC9A3173668}" presName="negativeSpace" presStyleCnt="0"/>
      <dgm:spPr/>
    </dgm:pt>
    <dgm:pt modelId="{9464C7DA-B7EA-544E-839D-F1DFE21625FD}" type="pres">
      <dgm:prSet presAssocID="{0D6F4BF3-9A66-43BE-BEB4-9EC9A317366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B5BFA12-5234-4640-A353-A4CF34C9F203}" type="presOf" srcId="{0D6F4BF3-9A66-43BE-BEB4-9EC9A3173668}" destId="{B38BD0C0-90E0-354F-8D3C-C9CEE8F441C1}" srcOrd="1" destOrd="0" presId="urn:microsoft.com/office/officeart/2005/8/layout/list1"/>
    <dgm:cxn modelId="{FB03F248-1E8C-D347-971E-71F56CF9E5D2}" type="presOf" srcId="{43458230-D869-4286-A8E4-4D1E0E97B160}" destId="{6621A6E8-52E7-D342-AB32-F135E384FACC}" srcOrd="0" destOrd="0" presId="urn:microsoft.com/office/officeart/2005/8/layout/list1"/>
    <dgm:cxn modelId="{82D2FF66-4CCC-7F48-95E6-ECBC9A2E3B26}" type="presOf" srcId="{0D6F4BF3-9A66-43BE-BEB4-9EC9A3173668}" destId="{26CB8EE9-CDEF-3844-9810-62097DE246ED}" srcOrd="0" destOrd="0" presId="urn:microsoft.com/office/officeart/2005/8/layout/list1"/>
    <dgm:cxn modelId="{07307B68-2301-4940-B52E-E49FD13D3FBC}" type="presOf" srcId="{FECDFFD0-11B2-442C-8817-404D6EE181C6}" destId="{5C22329F-FF0F-524B-AC38-53158174C05F}" srcOrd="0" destOrd="0" presId="urn:microsoft.com/office/officeart/2005/8/layout/list1"/>
    <dgm:cxn modelId="{29C18D81-92F3-9044-8A23-96D49E580188}" type="presOf" srcId="{FECDFFD0-11B2-442C-8817-404D6EE181C6}" destId="{3644161C-C283-C342-9070-78060FCAFC66}" srcOrd="1" destOrd="0" presId="urn:microsoft.com/office/officeart/2005/8/layout/list1"/>
    <dgm:cxn modelId="{39B543B6-76CA-4AFA-A849-F9462D4FA472}" srcId="{43458230-D869-4286-A8E4-4D1E0E97B160}" destId="{FECDFFD0-11B2-442C-8817-404D6EE181C6}" srcOrd="0" destOrd="0" parTransId="{FFBC6A79-E57F-4C0D-B01C-42F9A43267C0}" sibTransId="{8A026A90-0F26-45A1-A50B-D7CAE5441E81}"/>
    <dgm:cxn modelId="{90475DF4-7FAC-47B6-A197-1F86A47E992E}" srcId="{43458230-D869-4286-A8E4-4D1E0E97B160}" destId="{0D6F4BF3-9A66-43BE-BEB4-9EC9A3173668}" srcOrd="1" destOrd="0" parTransId="{4AD8A1EF-3B9A-4F23-9F28-99B94E238820}" sibTransId="{8A46C526-6C03-496C-91D4-BCBBC81B09FA}"/>
    <dgm:cxn modelId="{DB76DCCA-FC26-744B-BFBF-2628CCF4ED59}" type="presParOf" srcId="{6621A6E8-52E7-D342-AB32-F135E384FACC}" destId="{A31CEBF3-3354-E540-BFA3-E903A8F1D75D}" srcOrd="0" destOrd="0" presId="urn:microsoft.com/office/officeart/2005/8/layout/list1"/>
    <dgm:cxn modelId="{4C4F3157-BEBE-BA40-A069-A90F7F4E3BB7}" type="presParOf" srcId="{A31CEBF3-3354-E540-BFA3-E903A8F1D75D}" destId="{5C22329F-FF0F-524B-AC38-53158174C05F}" srcOrd="0" destOrd="0" presId="urn:microsoft.com/office/officeart/2005/8/layout/list1"/>
    <dgm:cxn modelId="{9DB72358-416A-0645-A495-CBEEC46335A2}" type="presParOf" srcId="{A31CEBF3-3354-E540-BFA3-E903A8F1D75D}" destId="{3644161C-C283-C342-9070-78060FCAFC66}" srcOrd="1" destOrd="0" presId="urn:microsoft.com/office/officeart/2005/8/layout/list1"/>
    <dgm:cxn modelId="{7C884B1D-CD39-6248-87DB-E4F82A3765D0}" type="presParOf" srcId="{6621A6E8-52E7-D342-AB32-F135E384FACC}" destId="{37FF20EE-827A-D840-8D57-1E60E6DB3E24}" srcOrd="1" destOrd="0" presId="urn:microsoft.com/office/officeart/2005/8/layout/list1"/>
    <dgm:cxn modelId="{5B76CA45-2ADF-0B4A-91B1-D9B298F495BA}" type="presParOf" srcId="{6621A6E8-52E7-D342-AB32-F135E384FACC}" destId="{1DAE9F40-5A94-134C-B8C6-7C8964AD3AF5}" srcOrd="2" destOrd="0" presId="urn:microsoft.com/office/officeart/2005/8/layout/list1"/>
    <dgm:cxn modelId="{34EE2DA8-D829-BA46-A4BF-14E554CEDAB0}" type="presParOf" srcId="{6621A6E8-52E7-D342-AB32-F135E384FACC}" destId="{9714D88E-B471-9B41-B7E5-9F698B1920C3}" srcOrd="3" destOrd="0" presId="urn:microsoft.com/office/officeart/2005/8/layout/list1"/>
    <dgm:cxn modelId="{4BAA6FCE-7D15-064E-8E57-D66A51E01766}" type="presParOf" srcId="{6621A6E8-52E7-D342-AB32-F135E384FACC}" destId="{CF047823-30FA-EE4E-876E-E8195E987CBA}" srcOrd="4" destOrd="0" presId="urn:microsoft.com/office/officeart/2005/8/layout/list1"/>
    <dgm:cxn modelId="{8EA28F47-3E92-1846-8AFE-62409E0CC4D1}" type="presParOf" srcId="{CF047823-30FA-EE4E-876E-E8195E987CBA}" destId="{26CB8EE9-CDEF-3844-9810-62097DE246ED}" srcOrd="0" destOrd="0" presId="urn:microsoft.com/office/officeart/2005/8/layout/list1"/>
    <dgm:cxn modelId="{45041A0D-92AD-F241-8EAE-E8741FCF8738}" type="presParOf" srcId="{CF047823-30FA-EE4E-876E-E8195E987CBA}" destId="{B38BD0C0-90E0-354F-8D3C-C9CEE8F441C1}" srcOrd="1" destOrd="0" presId="urn:microsoft.com/office/officeart/2005/8/layout/list1"/>
    <dgm:cxn modelId="{56051520-4DEC-7845-8B3A-512E6C9B1CF1}" type="presParOf" srcId="{6621A6E8-52E7-D342-AB32-F135E384FACC}" destId="{4235BD9E-9151-6A46-AFF9-3F88C02E11B4}" srcOrd="5" destOrd="0" presId="urn:microsoft.com/office/officeart/2005/8/layout/list1"/>
    <dgm:cxn modelId="{16E8D4D0-8788-994B-8EF0-74BFF94A315C}" type="presParOf" srcId="{6621A6E8-52E7-D342-AB32-F135E384FACC}" destId="{9464C7DA-B7EA-544E-839D-F1DFE21625F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540365-3540-4C42-8D5F-C2A61E01BAB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/>
        <a:lstStyle/>
        <a:p>
          <a:endParaRPr lang="en-US"/>
        </a:p>
      </dgm:t>
    </dgm:pt>
    <dgm:pt modelId="{569488E2-3253-4EB1-8F65-89310D148B0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“According to him [Schelling], everything is unheimlich that ought to have remained secret and hidden but has come to light.”</a:t>
          </a:r>
        </a:p>
      </dgm:t>
    </dgm:pt>
    <dgm:pt modelId="{1DA27E44-C489-463A-B1BF-DE241193C5B7}" type="parTrans" cxnId="{5CBE3D1A-0EF2-4498-9939-41C1B3FC5273}">
      <dgm:prSet/>
      <dgm:spPr/>
      <dgm:t>
        <a:bodyPr/>
        <a:lstStyle/>
        <a:p>
          <a:endParaRPr lang="en-US"/>
        </a:p>
      </dgm:t>
    </dgm:pt>
    <dgm:pt modelId="{351A72A8-0E86-4B2D-B905-2FF2C2924C17}" type="sibTrans" cxnId="{5CBE3D1A-0EF2-4498-9939-41C1B3FC527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5136799-D6BD-4F49-B6E2-E29BE6592D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“[…] for this uncanny is in reality nothing new or alien, but something which is familiar and old-established in the mind and which has become alienated from it only through the process of repression.”</a:t>
          </a:r>
        </a:p>
      </dgm:t>
    </dgm:pt>
    <dgm:pt modelId="{5BAABEC2-2A32-40F6-AF67-1F081EC97A9D}" type="parTrans" cxnId="{BB41892C-AC96-4E11-BC0E-9250E45FC83E}">
      <dgm:prSet/>
      <dgm:spPr/>
      <dgm:t>
        <a:bodyPr/>
        <a:lstStyle/>
        <a:p>
          <a:endParaRPr lang="en-US"/>
        </a:p>
      </dgm:t>
    </dgm:pt>
    <dgm:pt modelId="{7EBE5C97-E1DE-40C5-8591-8B1AF6FEBE41}" type="sibTrans" cxnId="{BB41892C-AC96-4E11-BC0E-9250E45FC83E}">
      <dgm:prSet/>
      <dgm:spPr/>
      <dgm:t>
        <a:bodyPr/>
        <a:lstStyle/>
        <a:p>
          <a:endParaRPr lang="en-US"/>
        </a:p>
      </dgm:t>
    </dgm:pt>
    <dgm:pt modelId="{25406EFE-F4B4-4FFF-9234-544D46682B6C}" type="pres">
      <dgm:prSet presAssocID="{5A540365-3540-4C42-8D5F-C2A61E01BAB8}" presName="root" presStyleCnt="0">
        <dgm:presLayoutVars>
          <dgm:dir/>
          <dgm:resizeHandles val="exact"/>
        </dgm:presLayoutVars>
      </dgm:prSet>
      <dgm:spPr/>
    </dgm:pt>
    <dgm:pt modelId="{025E5B05-FE33-42A1-8DC8-187EF705B3B1}" type="pres">
      <dgm:prSet presAssocID="{5A540365-3540-4C42-8D5F-C2A61E01BAB8}" presName="container" presStyleCnt="0">
        <dgm:presLayoutVars>
          <dgm:dir/>
          <dgm:resizeHandles val="exact"/>
        </dgm:presLayoutVars>
      </dgm:prSet>
      <dgm:spPr/>
    </dgm:pt>
    <dgm:pt modelId="{E0F7BA59-EBB8-49DC-B665-2F8C2C87C1BC}" type="pres">
      <dgm:prSet presAssocID="{569488E2-3253-4EB1-8F65-89310D148B04}" presName="compNode" presStyleCnt="0"/>
      <dgm:spPr/>
    </dgm:pt>
    <dgm:pt modelId="{B16D4974-C97F-45C2-A877-EA776932AC5C}" type="pres">
      <dgm:prSet presAssocID="{569488E2-3253-4EB1-8F65-89310D148B04}" presName="iconBgRect" presStyleLbl="bgShp" presStyleIdx="0" presStyleCnt="2"/>
      <dgm:spPr/>
    </dgm:pt>
    <dgm:pt modelId="{B8B1EA14-813A-4108-9EA2-C95AC037DFFA}" type="pres">
      <dgm:prSet presAssocID="{569488E2-3253-4EB1-8F65-89310D148B0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4520C17D-7FFF-4D03-87E8-94422C01FC22}" type="pres">
      <dgm:prSet presAssocID="{569488E2-3253-4EB1-8F65-89310D148B04}" presName="spaceRect" presStyleCnt="0"/>
      <dgm:spPr/>
    </dgm:pt>
    <dgm:pt modelId="{2C06450C-B270-4AF2-B00C-67AD2C9333A6}" type="pres">
      <dgm:prSet presAssocID="{569488E2-3253-4EB1-8F65-89310D148B04}" presName="textRect" presStyleLbl="revTx" presStyleIdx="0" presStyleCnt="2">
        <dgm:presLayoutVars>
          <dgm:chMax val="1"/>
          <dgm:chPref val="1"/>
        </dgm:presLayoutVars>
      </dgm:prSet>
      <dgm:spPr/>
    </dgm:pt>
    <dgm:pt modelId="{4B60A683-932F-46F4-ACD8-DE69CDF2FF4F}" type="pres">
      <dgm:prSet presAssocID="{351A72A8-0E86-4B2D-B905-2FF2C2924C17}" presName="sibTrans" presStyleLbl="sibTrans2D1" presStyleIdx="0" presStyleCnt="0"/>
      <dgm:spPr/>
    </dgm:pt>
    <dgm:pt modelId="{25065AE1-8E60-443F-B90F-CBEC08747AEB}" type="pres">
      <dgm:prSet presAssocID="{25136799-D6BD-4F49-B6E2-E29BE6592D5F}" presName="compNode" presStyleCnt="0"/>
      <dgm:spPr/>
    </dgm:pt>
    <dgm:pt modelId="{58FCF148-6E18-469E-AC5E-3B50B9B5EA2B}" type="pres">
      <dgm:prSet presAssocID="{25136799-D6BD-4F49-B6E2-E29BE6592D5F}" presName="iconBgRect" presStyleLbl="bgShp" presStyleIdx="1" presStyleCnt="2"/>
      <dgm:spPr/>
    </dgm:pt>
    <dgm:pt modelId="{6270F5C6-A540-47E7-B0BC-110D4F2C942E}" type="pres">
      <dgm:prSet presAssocID="{25136799-D6BD-4F49-B6E2-E29BE6592D5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ind"/>
        </a:ext>
      </dgm:extLst>
    </dgm:pt>
    <dgm:pt modelId="{AE10092C-919E-4415-ABE5-576A6E99A9CA}" type="pres">
      <dgm:prSet presAssocID="{25136799-D6BD-4F49-B6E2-E29BE6592D5F}" presName="spaceRect" presStyleCnt="0"/>
      <dgm:spPr/>
    </dgm:pt>
    <dgm:pt modelId="{143D1D84-8256-420A-9AE3-9F7684E22978}" type="pres">
      <dgm:prSet presAssocID="{25136799-D6BD-4F49-B6E2-E29BE6592D5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7ABFE17-CE2B-5742-BB05-88F2DD3BD268}" type="presOf" srcId="{569488E2-3253-4EB1-8F65-89310D148B04}" destId="{2C06450C-B270-4AF2-B00C-67AD2C9333A6}" srcOrd="0" destOrd="0" presId="urn:microsoft.com/office/officeart/2018/2/layout/IconCircleList"/>
    <dgm:cxn modelId="{5CBE3D1A-0EF2-4498-9939-41C1B3FC5273}" srcId="{5A540365-3540-4C42-8D5F-C2A61E01BAB8}" destId="{569488E2-3253-4EB1-8F65-89310D148B04}" srcOrd="0" destOrd="0" parTransId="{1DA27E44-C489-463A-B1BF-DE241193C5B7}" sibTransId="{351A72A8-0E86-4B2D-B905-2FF2C2924C17}"/>
    <dgm:cxn modelId="{BB41892C-AC96-4E11-BC0E-9250E45FC83E}" srcId="{5A540365-3540-4C42-8D5F-C2A61E01BAB8}" destId="{25136799-D6BD-4F49-B6E2-E29BE6592D5F}" srcOrd="1" destOrd="0" parTransId="{5BAABEC2-2A32-40F6-AF67-1F081EC97A9D}" sibTransId="{7EBE5C97-E1DE-40C5-8591-8B1AF6FEBE41}"/>
    <dgm:cxn modelId="{2D82AF3A-4725-8440-AFE3-D2F95054B870}" type="presOf" srcId="{5A540365-3540-4C42-8D5F-C2A61E01BAB8}" destId="{25406EFE-F4B4-4FFF-9234-544D46682B6C}" srcOrd="0" destOrd="0" presId="urn:microsoft.com/office/officeart/2018/2/layout/IconCircleList"/>
    <dgm:cxn modelId="{04AFF9D1-5A64-6047-8204-126BB205463D}" type="presOf" srcId="{25136799-D6BD-4F49-B6E2-E29BE6592D5F}" destId="{143D1D84-8256-420A-9AE3-9F7684E22978}" srcOrd="0" destOrd="0" presId="urn:microsoft.com/office/officeart/2018/2/layout/IconCircleList"/>
    <dgm:cxn modelId="{C17D16D8-F43E-6D43-ACBE-80E137AB2948}" type="presOf" srcId="{351A72A8-0E86-4B2D-B905-2FF2C2924C17}" destId="{4B60A683-932F-46F4-ACD8-DE69CDF2FF4F}" srcOrd="0" destOrd="0" presId="urn:microsoft.com/office/officeart/2018/2/layout/IconCircleList"/>
    <dgm:cxn modelId="{EDECCAFE-0E81-784A-98C0-D6AE21C6F7B6}" type="presParOf" srcId="{25406EFE-F4B4-4FFF-9234-544D46682B6C}" destId="{025E5B05-FE33-42A1-8DC8-187EF705B3B1}" srcOrd="0" destOrd="0" presId="urn:microsoft.com/office/officeart/2018/2/layout/IconCircleList"/>
    <dgm:cxn modelId="{8FE4E283-7ECD-8046-82F4-A8643922B7FF}" type="presParOf" srcId="{025E5B05-FE33-42A1-8DC8-187EF705B3B1}" destId="{E0F7BA59-EBB8-49DC-B665-2F8C2C87C1BC}" srcOrd="0" destOrd="0" presId="urn:microsoft.com/office/officeart/2018/2/layout/IconCircleList"/>
    <dgm:cxn modelId="{A3541D6A-46D9-BD4E-8806-FA65574D45FB}" type="presParOf" srcId="{E0F7BA59-EBB8-49DC-B665-2F8C2C87C1BC}" destId="{B16D4974-C97F-45C2-A877-EA776932AC5C}" srcOrd="0" destOrd="0" presId="urn:microsoft.com/office/officeart/2018/2/layout/IconCircleList"/>
    <dgm:cxn modelId="{83BBEE44-6F0E-6341-A338-5AE317F0E0FC}" type="presParOf" srcId="{E0F7BA59-EBB8-49DC-B665-2F8C2C87C1BC}" destId="{B8B1EA14-813A-4108-9EA2-C95AC037DFFA}" srcOrd="1" destOrd="0" presId="urn:microsoft.com/office/officeart/2018/2/layout/IconCircleList"/>
    <dgm:cxn modelId="{97804F79-98AF-8145-82A4-35FFC1764044}" type="presParOf" srcId="{E0F7BA59-EBB8-49DC-B665-2F8C2C87C1BC}" destId="{4520C17D-7FFF-4D03-87E8-94422C01FC22}" srcOrd="2" destOrd="0" presId="urn:microsoft.com/office/officeart/2018/2/layout/IconCircleList"/>
    <dgm:cxn modelId="{9135D437-E479-F941-A106-86774866504E}" type="presParOf" srcId="{E0F7BA59-EBB8-49DC-B665-2F8C2C87C1BC}" destId="{2C06450C-B270-4AF2-B00C-67AD2C9333A6}" srcOrd="3" destOrd="0" presId="urn:microsoft.com/office/officeart/2018/2/layout/IconCircleList"/>
    <dgm:cxn modelId="{8ED023F3-7E38-9D48-A151-56A3A1FBE9F0}" type="presParOf" srcId="{025E5B05-FE33-42A1-8DC8-187EF705B3B1}" destId="{4B60A683-932F-46F4-ACD8-DE69CDF2FF4F}" srcOrd="1" destOrd="0" presId="urn:microsoft.com/office/officeart/2018/2/layout/IconCircleList"/>
    <dgm:cxn modelId="{6DF450C1-DF99-7B42-BCAA-1BEBE2E9C8DC}" type="presParOf" srcId="{025E5B05-FE33-42A1-8DC8-187EF705B3B1}" destId="{25065AE1-8E60-443F-B90F-CBEC08747AEB}" srcOrd="2" destOrd="0" presId="urn:microsoft.com/office/officeart/2018/2/layout/IconCircleList"/>
    <dgm:cxn modelId="{CA8DF7B6-4305-6F47-8229-7E38B85DF2BC}" type="presParOf" srcId="{25065AE1-8E60-443F-B90F-CBEC08747AEB}" destId="{58FCF148-6E18-469E-AC5E-3B50B9B5EA2B}" srcOrd="0" destOrd="0" presId="urn:microsoft.com/office/officeart/2018/2/layout/IconCircleList"/>
    <dgm:cxn modelId="{007E5F2C-BBAC-2848-B4E8-A2072C14A04F}" type="presParOf" srcId="{25065AE1-8E60-443F-B90F-CBEC08747AEB}" destId="{6270F5C6-A540-47E7-B0BC-110D4F2C942E}" srcOrd="1" destOrd="0" presId="urn:microsoft.com/office/officeart/2018/2/layout/IconCircleList"/>
    <dgm:cxn modelId="{01A4DE63-EBFE-F145-9F7F-7E071820EDB6}" type="presParOf" srcId="{25065AE1-8E60-443F-B90F-CBEC08747AEB}" destId="{AE10092C-919E-4415-ABE5-576A6E99A9CA}" srcOrd="2" destOrd="0" presId="urn:microsoft.com/office/officeart/2018/2/layout/IconCircleList"/>
    <dgm:cxn modelId="{B0881CC0-0E71-3240-9044-D9DB71E0E6DE}" type="presParOf" srcId="{25065AE1-8E60-443F-B90F-CBEC08747AEB}" destId="{143D1D84-8256-420A-9AE3-9F7684E2297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61DFE-2022-C14F-AFB5-BAB0E9582F38}">
      <dsp:nvSpPr>
        <dsp:cNvPr id="0" name=""/>
        <dsp:cNvSpPr/>
      </dsp:nvSpPr>
      <dsp:spPr>
        <a:xfrm>
          <a:off x="0" y="542257"/>
          <a:ext cx="5744684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D9A62-D453-404D-A46C-2C29023C59C6}">
      <dsp:nvSpPr>
        <dsp:cNvPr id="0" name=""/>
        <dsp:cNvSpPr/>
      </dsp:nvSpPr>
      <dsp:spPr>
        <a:xfrm>
          <a:off x="287234" y="10897"/>
          <a:ext cx="4021279" cy="10627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995" tIns="0" rIns="151995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Ego</a:t>
          </a:r>
        </a:p>
      </dsp:txBody>
      <dsp:txXfrm>
        <a:off x="339112" y="62775"/>
        <a:ext cx="3917523" cy="958964"/>
      </dsp:txXfrm>
    </dsp:sp>
    <dsp:sp modelId="{9D8F4C57-1D41-B442-8863-8F1A7B1F76B3}">
      <dsp:nvSpPr>
        <dsp:cNvPr id="0" name=""/>
        <dsp:cNvSpPr/>
      </dsp:nvSpPr>
      <dsp:spPr>
        <a:xfrm>
          <a:off x="0" y="2175218"/>
          <a:ext cx="5744684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17EA7-5F8A-3244-9469-E843F683EF52}">
      <dsp:nvSpPr>
        <dsp:cNvPr id="0" name=""/>
        <dsp:cNvSpPr/>
      </dsp:nvSpPr>
      <dsp:spPr>
        <a:xfrm>
          <a:off x="287234" y="1643858"/>
          <a:ext cx="4021279" cy="106272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995" tIns="0" rIns="151995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Id</a:t>
          </a:r>
        </a:p>
      </dsp:txBody>
      <dsp:txXfrm>
        <a:off x="339112" y="1695736"/>
        <a:ext cx="3917523" cy="958964"/>
      </dsp:txXfrm>
    </dsp:sp>
    <dsp:sp modelId="{FCE826AD-6FF3-9344-A34E-C77B2A571FBF}">
      <dsp:nvSpPr>
        <dsp:cNvPr id="0" name=""/>
        <dsp:cNvSpPr/>
      </dsp:nvSpPr>
      <dsp:spPr>
        <a:xfrm>
          <a:off x="0" y="3808178"/>
          <a:ext cx="5744684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F71F6-1156-9E49-93F8-6640A155DB98}">
      <dsp:nvSpPr>
        <dsp:cNvPr id="0" name=""/>
        <dsp:cNvSpPr/>
      </dsp:nvSpPr>
      <dsp:spPr>
        <a:xfrm>
          <a:off x="287234" y="3276818"/>
          <a:ext cx="4021279" cy="106272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995" tIns="0" rIns="151995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Superego</a:t>
          </a:r>
        </a:p>
      </dsp:txBody>
      <dsp:txXfrm>
        <a:off x="339112" y="3328696"/>
        <a:ext cx="3917523" cy="958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9A2E9-E0E5-4607-96EC-6D1EA3BDFDE2}">
      <dsp:nvSpPr>
        <dsp:cNvPr id="0" name=""/>
        <dsp:cNvSpPr/>
      </dsp:nvSpPr>
      <dsp:spPr>
        <a:xfrm>
          <a:off x="0" y="325"/>
          <a:ext cx="10506456" cy="7626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0221B-80F4-4EB0-9658-F6224F27FCE0}">
      <dsp:nvSpPr>
        <dsp:cNvPr id="0" name=""/>
        <dsp:cNvSpPr/>
      </dsp:nvSpPr>
      <dsp:spPr>
        <a:xfrm>
          <a:off x="230712" y="171929"/>
          <a:ext cx="419476" cy="4194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6E44A-D319-405C-9545-E523C82BE62A}">
      <dsp:nvSpPr>
        <dsp:cNvPr id="0" name=""/>
        <dsp:cNvSpPr/>
      </dsp:nvSpPr>
      <dsp:spPr>
        <a:xfrm>
          <a:off x="880900" y="325"/>
          <a:ext cx="9625555" cy="762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17" tIns="80717" rIns="80717" bIns="807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Day vs. Night			</a:t>
          </a:r>
        </a:p>
      </dsp:txBody>
      <dsp:txXfrm>
        <a:off x="880900" y="325"/>
        <a:ext cx="9625555" cy="762684"/>
      </dsp:txXfrm>
    </dsp:sp>
    <dsp:sp modelId="{4BA0D04F-5F36-4003-BC06-1888B6F5DD55}">
      <dsp:nvSpPr>
        <dsp:cNvPr id="0" name=""/>
        <dsp:cNvSpPr/>
      </dsp:nvSpPr>
      <dsp:spPr>
        <a:xfrm>
          <a:off x="0" y="953681"/>
          <a:ext cx="10506456" cy="7626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034C8-55A4-4638-8759-C932A512D557}">
      <dsp:nvSpPr>
        <dsp:cNvPr id="0" name=""/>
        <dsp:cNvSpPr/>
      </dsp:nvSpPr>
      <dsp:spPr>
        <a:xfrm>
          <a:off x="230712" y="1125285"/>
          <a:ext cx="419476" cy="4194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47C06-BDA6-47C7-8A68-685ADD5E94F7}">
      <dsp:nvSpPr>
        <dsp:cNvPr id="0" name=""/>
        <dsp:cNvSpPr/>
      </dsp:nvSpPr>
      <dsp:spPr>
        <a:xfrm>
          <a:off x="880900" y="953681"/>
          <a:ext cx="9625555" cy="762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17" tIns="80717" rIns="80717" bIns="807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Rational vs. Irrational</a:t>
          </a:r>
        </a:p>
      </dsp:txBody>
      <dsp:txXfrm>
        <a:off x="880900" y="953681"/>
        <a:ext cx="9625555" cy="762684"/>
      </dsp:txXfrm>
    </dsp:sp>
    <dsp:sp modelId="{B2C83015-E18C-4FCF-B7AE-52E1CEB5941D}">
      <dsp:nvSpPr>
        <dsp:cNvPr id="0" name=""/>
        <dsp:cNvSpPr/>
      </dsp:nvSpPr>
      <dsp:spPr>
        <a:xfrm>
          <a:off x="0" y="1907037"/>
          <a:ext cx="10506456" cy="7626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01FE3-D3F3-4204-AE20-90B29DEEFA25}">
      <dsp:nvSpPr>
        <dsp:cNvPr id="0" name=""/>
        <dsp:cNvSpPr/>
      </dsp:nvSpPr>
      <dsp:spPr>
        <a:xfrm>
          <a:off x="230712" y="2078641"/>
          <a:ext cx="419476" cy="4194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C4BA2-17E9-4C16-B282-06B30B2B2A6B}">
      <dsp:nvSpPr>
        <dsp:cNvPr id="0" name=""/>
        <dsp:cNvSpPr/>
      </dsp:nvSpPr>
      <dsp:spPr>
        <a:xfrm>
          <a:off x="880900" y="1907037"/>
          <a:ext cx="9625555" cy="762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17" tIns="80717" rIns="80717" bIns="807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Conscious vs. Unconscious</a:t>
          </a:r>
        </a:p>
      </dsp:txBody>
      <dsp:txXfrm>
        <a:off x="880900" y="1907037"/>
        <a:ext cx="9625555" cy="762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E9F40-5A94-134C-B8C6-7C8964AD3AF5}">
      <dsp:nvSpPr>
        <dsp:cNvPr id="0" name=""/>
        <dsp:cNvSpPr/>
      </dsp:nvSpPr>
      <dsp:spPr>
        <a:xfrm>
          <a:off x="0" y="912337"/>
          <a:ext cx="5744684" cy="131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4161C-C283-C342-9070-78060FCAFC66}">
      <dsp:nvSpPr>
        <dsp:cNvPr id="0" name=""/>
        <dsp:cNvSpPr/>
      </dsp:nvSpPr>
      <dsp:spPr>
        <a:xfrm>
          <a:off x="287234" y="144817"/>
          <a:ext cx="4021279" cy="1535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95" tIns="0" rIns="151995" bIns="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Un/heim/lich</a:t>
          </a:r>
        </a:p>
      </dsp:txBody>
      <dsp:txXfrm>
        <a:off x="362168" y="219751"/>
        <a:ext cx="3871411" cy="1385172"/>
      </dsp:txXfrm>
    </dsp:sp>
    <dsp:sp modelId="{9464C7DA-B7EA-544E-839D-F1DFE21625FD}">
      <dsp:nvSpPr>
        <dsp:cNvPr id="0" name=""/>
        <dsp:cNvSpPr/>
      </dsp:nvSpPr>
      <dsp:spPr>
        <a:xfrm>
          <a:off x="0" y="3271058"/>
          <a:ext cx="5744684" cy="131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BD0C0-90E0-354F-8D3C-C9CEE8F441C1}">
      <dsp:nvSpPr>
        <dsp:cNvPr id="0" name=""/>
        <dsp:cNvSpPr/>
      </dsp:nvSpPr>
      <dsp:spPr>
        <a:xfrm>
          <a:off x="287234" y="2503538"/>
          <a:ext cx="4021279" cy="15350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95" tIns="0" rIns="151995" bIns="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Un/home/ly</a:t>
          </a:r>
        </a:p>
      </dsp:txBody>
      <dsp:txXfrm>
        <a:off x="362168" y="2578472"/>
        <a:ext cx="3871411" cy="13851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D4974-C97F-45C2-A877-EA776932AC5C}">
      <dsp:nvSpPr>
        <dsp:cNvPr id="0" name=""/>
        <dsp:cNvSpPr/>
      </dsp:nvSpPr>
      <dsp:spPr>
        <a:xfrm>
          <a:off x="212335" y="1507711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B1EA14-813A-4108-9EA2-C95AC037DFFA}">
      <dsp:nvSpPr>
        <dsp:cNvPr id="0" name=""/>
        <dsp:cNvSpPr/>
      </dsp:nvSpPr>
      <dsp:spPr>
        <a:xfrm>
          <a:off x="492877" y="1788253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6450C-B270-4AF2-B00C-67AD2C9333A6}">
      <dsp:nvSpPr>
        <dsp:cNvPr id="0" name=""/>
        <dsp:cNvSpPr/>
      </dsp:nvSpPr>
      <dsp:spPr>
        <a:xfrm>
          <a:off x="1834517" y="1507711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“According to him [Schelling], everything is unheimlich that ought to have remained secret and hidden but has come to light.”</a:t>
          </a:r>
        </a:p>
      </dsp:txBody>
      <dsp:txXfrm>
        <a:off x="1834517" y="1507711"/>
        <a:ext cx="3148942" cy="1335915"/>
      </dsp:txXfrm>
    </dsp:sp>
    <dsp:sp modelId="{58FCF148-6E18-469E-AC5E-3B50B9B5EA2B}">
      <dsp:nvSpPr>
        <dsp:cNvPr id="0" name=""/>
        <dsp:cNvSpPr/>
      </dsp:nvSpPr>
      <dsp:spPr>
        <a:xfrm>
          <a:off x="5532139" y="1507711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70F5C6-A540-47E7-B0BC-110D4F2C942E}">
      <dsp:nvSpPr>
        <dsp:cNvPr id="0" name=""/>
        <dsp:cNvSpPr/>
      </dsp:nvSpPr>
      <dsp:spPr>
        <a:xfrm>
          <a:off x="5812681" y="1788253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D1D84-8256-420A-9AE3-9F7684E22978}">
      <dsp:nvSpPr>
        <dsp:cNvPr id="0" name=""/>
        <dsp:cNvSpPr/>
      </dsp:nvSpPr>
      <dsp:spPr>
        <a:xfrm>
          <a:off x="7154322" y="1507711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“[…] for this uncanny is in reality nothing new or alien, but something which is familiar and old-established in the mind and which has become alienated from it only through the process of repression.”</a:t>
          </a:r>
        </a:p>
      </dsp:txBody>
      <dsp:txXfrm>
        <a:off x="7154322" y="1507711"/>
        <a:ext cx="3148942" cy="13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4D057-3A99-2440-A052-EC9EE31F415F}" type="datetimeFigureOut">
              <a:rPr lang="en-US" smtClean="0"/>
              <a:t>12/29/20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CDFDC-7FDD-E844-A1DC-EC7FAA71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5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 from https://</a:t>
            </a:r>
            <a:r>
              <a:rPr lang="en-US" dirty="0" err="1"/>
              <a:t>www.biography.com</a:t>
            </a:r>
            <a:r>
              <a:rPr lang="en-US" dirty="0"/>
              <a:t>/scholar/</a:t>
            </a:r>
            <a:r>
              <a:rPr lang="en-US" dirty="0" err="1"/>
              <a:t>sigmund-freud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CDFDC-7FDD-E844-A1DC-EC7FAA7127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02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medium.com</a:t>
            </a:r>
            <a:r>
              <a:rPr lang="en-US" dirty="0"/>
              <a:t>/@</a:t>
            </a:r>
            <a:r>
              <a:rPr lang="en-US" dirty="0" err="1"/>
              <a:t>andrewjoegeorge</a:t>
            </a:r>
            <a:r>
              <a:rPr lang="en-US" dirty="0"/>
              <a:t>/the-real-meaning-behind-poes-the-black-cat-894eaa485e8f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CDFDC-7FDD-E844-A1DC-EC7FAA7127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97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EC819-B846-A543-8833-DC84D9A2B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8BEEF-7978-D646-BBFA-44227991F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663AF-5599-D24A-BA90-4A6122D4A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0728-DF4C-6340-A57E-120098EF3206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4A8CE-CB30-CF40-96F8-46CB32DEC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6A111-3330-7744-97F0-3B31C1AF6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09FB-A666-6E4E-BB6B-1E524280F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4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1407F-0F9F-6649-8A5A-139BCD59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00DB14-B9FE-CF40-B869-5899B740B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63318-A1FA-6849-A7EC-8CF78E8F6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0728-DF4C-6340-A57E-120098EF3206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D548E-6DA7-644F-97D6-925EB85C4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1C5DF-D33F-124C-ABDD-D2BF8675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09FB-A666-6E4E-BB6B-1E524280F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62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79ABF9-BF2B-2F41-98AA-F0FFC084C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36BBCF-BFBB-364F-9737-0AA88B959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3B7A9-3B94-DF4B-871D-B80E7E737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0728-DF4C-6340-A57E-120098EF3206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E38B4-E6DC-C04C-8ED1-2BA59DCD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FBB48-369C-A647-9405-B23347543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09FB-A666-6E4E-BB6B-1E524280F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79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E1F95-96F9-1943-AD45-1DE46BBB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A4117-5DD6-CA42-99C1-A6E890B1B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3B4A5-FF3B-5345-81F6-FE05C45E1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0728-DF4C-6340-A57E-120098EF3206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B062C-A612-1743-8CCE-431EF76B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180D2-16D5-A046-8248-75E7DCBF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09FB-A666-6E4E-BB6B-1E524280F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4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C4E8-DF7F-CE40-8278-58F073DA9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45B6B-6FEA-BC44-9BE1-1FE40C379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1E303-8071-7942-A547-DDEBA798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0728-DF4C-6340-A57E-120098EF3206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5E786-5FCD-7D46-9F9D-93F3EC03F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33760-F41A-1F4B-A171-AF29A8951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09FB-A666-6E4E-BB6B-1E524280F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8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40D94-E08A-D74A-BAB0-6E73C3381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852B8-B808-884E-87AF-8012C1A3D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9090F-BCCD-CA47-866B-B6F918B05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DBB6C-24AC-3746-89F2-1A91D79E4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0728-DF4C-6340-A57E-120098EF3206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3C41B-36EE-1849-A2AE-0E01D123D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AF1E9-8A57-FB42-83F6-00DA2560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09FB-A666-6E4E-BB6B-1E524280F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7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DD438-0917-D642-A7A6-3FC7976E1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5FDC7-04CC-9743-B725-2761583F2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12D51-6B54-8042-9196-F9F7C2DA0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EF2C09-96D9-304E-A4B1-DFEDB54BD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516377-A9C7-3041-A4DB-F2E0FB9DA4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6CDFB3-D4BC-8F41-9C8A-B2AF4DDB9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0728-DF4C-6340-A57E-120098EF3206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C1509B-DE71-5D44-8E77-89F5D7205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911274-F3E5-C049-B75C-8CC7A239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09FB-A666-6E4E-BB6B-1E524280F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3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3F274-67C1-A64F-9425-C8B6C78B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850ED0-36DD-F349-8E66-A0A7FFF00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0728-DF4C-6340-A57E-120098EF3206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7915D1-4156-CD48-9C56-70878AE3F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B560B5-7183-264E-BCEF-FC6AB2DE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09FB-A666-6E4E-BB6B-1E524280F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FF8B05-59B1-3A42-B7D8-F8E493293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0728-DF4C-6340-A57E-120098EF3206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52BD88-4C4B-2A43-BC09-765A7CDFB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A7DB0-E1D7-7746-9BBC-AA370293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09FB-A666-6E4E-BB6B-1E524280F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493A-9CE3-F041-B61F-5299FC6D2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B8613-552C-9E49-8F5D-43E3065AE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811EE-11E1-DB41-B421-B5132B75B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C66FA-2438-F84C-AD74-85789B44F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0728-DF4C-6340-A57E-120098EF3206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DB042-3E9F-4E43-A07B-77DE84C84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0C29A-0B86-9044-A984-B087DABE6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09FB-A666-6E4E-BB6B-1E524280F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47893-5136-F543-839D-D88476276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ADEA5B-4CE0-6A4F-A021-EF85BAC2CC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7D842-DCBA-4144-8F50-549625190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1F726-1309-3544-8893-58F62187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0728-DF4C-6340-A57E-120098EF3206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D0C68-C072-7E47-ADD0-171C1BAF9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06FD0-120E-F94D-AB4A-B604794B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09FB-A666-6E4E-BB6B-1E524280F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1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B5528-7705-4E4A-9B69-98A548636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5FE1D-CF3D-864B-88FA-1B472E25C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0BC40-BFB9-C44E-8C0C-7AD30FD27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40728-DF4C-6340-A57E-120098EF3206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ED651-621C-204B-ABF2-CE412B0A8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D2ECF-207E-7F40-844B-B6F015DA2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E09FB-A666-6E4E-BB6B-1E524280F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7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ukilteocasualtie.deviantart.com/art/The-Black-Cat-49788688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DB8AF-E661-D140-8DF8-D707363DC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“The Black Cat” by Edgar Allan Poe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5CF13-847F-654F-822A-641C13843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AKE 107/ING 109/DING 109 Textual Analysis: Prose and Short Story</a:t>
            </a:r>
          </a:p>
          <a:p>
            <a:pPr algn="l"/>
            <a:r>
              <a:rPr lang="en-US" sz="2000"/>
              <a:t>Dr. Gamze Katı Gümüş</a:t>
            </a:r>
          </a:p>
        </p:txBody>
      </p:sp>
      <p:sp>
        <p:nvSpPr>
          <p:cNvPr id="23" name="Freeform: Shape 2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AA211D-DCCA-2347-901E-5F95200DE0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238" r="1" b="11826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D975A9-5D50-724C-BAA0-662C29F0351F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mukilteocasualtie.deviantart.com/art/The-Black-Cat-49788688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13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5FEF463D-EE6B-46FF-B7C7-74B09A96C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11A27B3A-460C-4100-99B5-817F25979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9" y="1498602"/>
            <a:ext cx="4403345" cy="3940174"/>
            <a:chOff x="827089" y="1498602"/>
            <a:chExt cx="4403345" cy="3940174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5450488-7F33-43E4-B4DA-CAB50A1CC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  <p:sp>
          <p:nvSpPr>
            <p:cNvPr id="18" name="Freeform: Shape 11">
              <a:extLst>
                <a:ext uri="{FF2B5EF4-FFF2-40B4-BE49-F238E27FC236}">
                  <a16:creationId xmlns:a16="http://schemas.microsoft.com/office/drawing/2014/main" id="{EE5154B2-BEF9-4C08-B6B1-9DED9F17C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bg1">
                <a:alpha val="14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8D7C31-61DF-F549-B266-90575C038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27" y="2023558"/>
            <a:ext cx="3521265" cy="2491292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  <a:ea typeface="STXingkai" panose="02010800040101010101" pitchFamily="2" charset="-122"/>
                <a:cs typeface="Vladimir Script" panose="020F0502020204030204" pitchFamily="34" charset="0"/>
              </a:rPr>
              <a:t>PSYCHOPATH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0B5ED20-499B-41E7-95BE-8BBD31314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5A51D22-76EA-4C70-B5C9-ED3946924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B8CEA-D395-D74C-A7B6-8B80FFA24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75" y="1311088"/>
            <a:ext cx="5276850" cy="4327261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Self-centered</a:t>
            </a:r>
          </a:p>
          <a:p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Heartless</a:t>
            </a:r>
          </a:p>
          <a:p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Remorseless</a:t>
            </a:r>
          </a:p>
          <a:p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Lacks empathy and the ability to form emotional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512331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2F9B4D-7969-47F0-A936-BB5EF524A8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625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5D03B3-06D4-9348-890D-D4A9B3F9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5862"/>
            <a:ext cx="3596003" cy="4726276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Human Psyche and Personality Components/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Consciousnesses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C33AEA-EC72-4DB0-850F-7EFAE23CD5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711835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9245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5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355ECA2-BFB6-4BE3-A2B1-BCCADCDBA2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3" y="10"/>
            <a:ext cx="121919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E5C798-8B76-5048-A4D0-E8ED75529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endParaRPr lang="en-US" sz="50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FDFD59-78CA-4E4C-A44C-8133CEA760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992861"/>
              </p:ext>
            </p:extLst>
          </p:nvPr>
        </p:nvGraphicFramePr>
        <p:xfrm>
          <a:off x="841248" y="3502152"/>
          <a:ext cx="10506456" cy="2670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3215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BD613FB-DE10-4315-8C7D-0E9706B519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150" b="41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EAC24-2621-1142-83A2-AF976BA9E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The Uncanny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ACDEE922-57F2-452F-BF84-7AA5460484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708819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4607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955F5E-109A-B543-9175-C901940CB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32961"/>
            <a:ext cx="4887685" cy="106699"/>
          </a:xfrm>
        </p:spPr>
        <p:txBody>
          <a:bodyPr anchor="b">
            <a:normAutofit fontScale="90000"/>
          </a:bodyPr>
          <a:lstStyle/>
          <a:p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08829-642D-4C40-9B7D-203507659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365" y="1824228"/>
            <a:ext cx="4887685" cy="320954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Home=Mind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erson in a suit smoking a cigar&#10;&#10;Description automatically generated with medium confidence">
            <a:extLst>
              <a:ext uri="{FF2B5EF4-FFF2-40B4-BE49-F238E27FC236}">
                <a16:creationId xmlns:a16="http://schemas.microsoft.com/office/drawing/2014/main" id="{F0C374A3-9E4C-334E-A289-AE23DFE497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2" r="9483" b="-3"/>
          <a:stretch/>
        </p:blipFill>
        <p:spPr>
          <a:xfrm>
            <a:off x="6749145" y="573678"/>
            <a:ext cx="5103206" cy="571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26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- up of a building&#10;&#10;Description automatically generated with low confidence">
            <a:extLst>
              <a:ext uri="{FF2B5EF4-FFF2-40B4-BE49-F238E27FC236}">
                <a16:creationId xmlns:a16="http://schemas.microsoft.com/office/drawing/2014/main" id="{39294A8B-3D21-4D03-947F-4550A3A625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322" b="709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926D8A-B340-234C-9510-61331596E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i="1">
                <a:solidFill>
                  <a:srgbClr val="FFFFFF"/>
                </a:solidFill>
              </a:rPr>
              <a:t>The Uncanny </a:t>
            </a:r>
            <a:r>
              <a:rPr lang="en-US">
                <a:solidFill>
                  <a:srgbClr val="FFFFFF"/>
                </a:solidFill>
              </a:rPr>
              <a:t>by Sigmund Freud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BAF63DD2-583A-47CA-A38C-D09C85D22C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8163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4340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outdoor, group&#10;&#10;Description automatically generated">
            <a:extLst>
              <a:ext uri="{FF2B5EF4-FFF2-40B4-BE49-F238E27FC236}">
                <a16:creationId xmlns:a16="http://schemas.microsoft.com/office/drawing/2014/main" id="{435BA259-1069-C54D-9FE6-C18ED6C187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29041" r="1" b="3073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3C5BB68-D614-6448-987E-065F0C4AD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Return of the Repressed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3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Macintosh PowerPoint</Application>
  <PresentationFormat>Widescreen</PresentationFormat>
  <Paragraphs>28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“The Black Cat” by Edgar Allan Poe</vt:lpstr>
      <vt:lpstr>PSYCHOPATH</vt:lpstr>
      <vt:lpstr>Human Psyche and Personality Components/ Consciousnesses</vt:lpstr>
      <vt:lpstr>PowerPoint Presentation</vt:lpstr>
      <vt:lpstr>The Uncanny</vt:lpstr>
      <vt:lpstr>PowerPoint Presentation</vt:lpstr>
      <vt:lpstr>The Uncanny by Sigmund Freud</vt:lpstr>
      <vt:lpstr>Return of the Repressed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Black Cat” by Edgar Allan Poe</dc:title>
  <dc:creator>Gamze.Kati</dc:creator>
  <cp:lastModifiedBy>Gamze.Kati</cp:lastModifiedBy>
  <cp:revision>2</cp:revision>
  <dcterms:created xsi:type="dcterms:W3CDTF">2020-12-29T09:54:00Z</dcterms:created>
  <dcterms:modified xsi:type="dcterms:W3CDTF">2020-12-29T09:54:51Z</dcterms:modified>
</cp:coreProperties>
</file>