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4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59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351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861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672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830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326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73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6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43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0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154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27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76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75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88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ABF7F-ECA6-4AE2-BF62-928394F7AEC5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E26413-DDF8-4CEE-BF98-2D62CCF4B4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82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48AE3A-155F-43FB-BE8C-32FFEE79D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008909"/>
            <a:ext cx="7595369" cy="2041927"/>
          </a:xfrm>
        </p:spPr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10.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A498D-D353-486A-856D-353C8C90B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197926"/>
            <a:ext cx="7595369" cy="1856509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439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D3B3788-7EFE-47AB-B366-B81C262AF862}"/>
              </a:ext>
            </a:extLst>
          </p:cNvPr>
          <p:cNvSpPr/>
          <p:nvPr/>
        </p:nvSpPr>
        <p:spPr>
          <a:xfrm>
            <a:off x="1510145" y="346364"/>
            <a:ext cx="6608619" cy="389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व्यायाम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मानव देह को स्वस्थ रखने का एक उपाय व्यायाम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दौड़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दण्ड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बैठक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कुश्ती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सैर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मुगदर फेरना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पत्थर उठाना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जिमनास्टिक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हाँकी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क्रिकेट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फुत्बोंल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टेनिस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बालीबोंल आदी व्यायाम के कई रूप हैं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व्यायाम ऐसी क्रिया का नाम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जिससे देह में हरकत हो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देह की हर एक नस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नाड़ी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एक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एक परमाणु क्रिया में आ जाए | जिस समय हम व्यायाम करते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उस समय हमारी देह के अंग ऐसी चेष्टा करते हैं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जिससे हमें आनन्द भी मिलता है और परिश्रम भी होता है |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82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46D508A-5007-4224-87CC-067F4FF012F8}"/>
              </a:ext>
            </a:extLst>
          </p:cNvPr>
          <p:cNvSpPr/>
          <p:nvPr/>
        </p:nvSpPr>
        <p:spPr>
          <a:xfrm>
            <a:off x="1122218" y="526473"/>
            <a:ext cx="8021782" cy="379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यह परिश्रम एक अलग तरह का होता है | जब हम व्यायाम करते हैं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तो हम देह के अंगों को हिलाते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डुलाते हैं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इससे हमारे हृदय और फेफड़ों को अधिक काम करना पड़ता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इसका परिणाम यह होता है कि हमारा एक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एक श्वास शुद्ध हो जाना है और हमारे रक्त की एक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एक बूँद स्वच्छ हो जाती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हमारी देह की नाड़ियाँ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शिराएँ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गंद रक्त को हृदय में लाती हैं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हमारा हृदय उस गंदे रक्त को शुद्ध करके शिराओं में भेजता है |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856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BC1078F-240E-419D-9FB8-F8DE4A562C03}"/>
              </a:ext>
            </a:extLst>
          </p:cNvPr>
          <p:cNvSpPr/>
          <p:nvPr/>
        </p:nvSpPr>
        <p:spPr>
          <a:xfrm>
            <a:off x="1745673" y="1039091"/>
            <a:ext cx="7398327" cy="4934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शिराएँ उसे हमारे फेफड़ों में ले जाती हैं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फेफड़े उस रक्त को शुद्ध करके धमनियों द्वारा शरीर के अंग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अंग में भेजते हैं | इससे हमारा शरीर पुष्ट और बलवान होता है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प्रकार हमरं नया जीवन मिलता है | आलसी मनुष्य व्यायाम का आनन्द नहीं जानता | मेहनती और उत्साही मनुष्य ही नियम से व्यायाम करके इसका लाभ उठाता है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मस्तिष्क का काम करके वाले व्यक्तियों को व्यायाम अवश्य ही करना चाहिए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क्योंकि देह से परिश्रम करके रोटी कमाने वाले लोंगों के अंगों को फिर भी अपना काम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धन्धा करते हुए हरकत करने का अवसर मिल जाता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;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परन्तु छात्र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अध्यापक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डॉक्टर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प्रोफेसर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क्लर्क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अफसर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वकील आदि लोगों के लिए व्यायाम अत्यन्त आवश्यक है |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30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C690D7D-BE4A-4A2B-A47D-F5BBF108D6A4}"/>
              </a:ext>
            </a:extLst>
          </p:cNvPr>
          <p:cNvSpPr/>
          <p:nvPr/>
        </p:nvSpPr>
        <p:spPr>
          <a:xfrm>
            <a:off x="955964" y="1288473"/>
            <a:ext cx="8188036" cy="4310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व्यायाम करने से देह सुडौल बनती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वः भद्दी नहीं बनती | व्यायाम से देह की भेल जल जाती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देह निर्मल होने से मनुष्य फुर्तीला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बलवान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काम में कुशल और उत्साहपूर्ण बनता है | चाहे आप सैर करें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दौड़ लगाएँ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कबड्डी खेलें या कोई खेल खेलें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व्यायाम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अवश्य करें | व्यायाम से देह सुन्दर हो जाती है और उसकी रेग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निरोधक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शाक्ति बढ़ जाती है | हाँ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भुत अधिक व्यायाम करने से हानि का भय होता है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इससे देह थक जाती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काम करने को जी नहीं चाहता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नींद आने लगती है |</a:t>
            </a:r>
            <a:endParaRPr lang="tr-TR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 जब थक जाएँ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आपके माथे पर पसीना आ जाए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तब व्यायाम करना समाप्त क्र दें |   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7829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498</Words>
  <Application>Microsoft Office PowerPoint</Application>
  <PresentationFormat>Geniş ekran</PresentationFormat>
  <Paragraphs>28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10.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10. Hafta</dc:title>
  <dc:creator>Casper</dc:creator>
  <cp:lastModifiedBy>Casper</cp:lastModifiedBy>
  <cp:revision>2</cp:revision>
  <dcterms:created xsi:type="dcterms:W3CDTF">2020-05-04T07:47:48Z</dcterms:created>
  <dcterms:modified xsi:type="dcterms:W3CDTF">2020-05-04T09:01:28Z</dcterms:modified>
</cp:coreProperties>
</file>