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9" r:id="rId6"/>
    <p:sldId id="258" r:id="rId7"/>
    <p:sldId id="262" r:id="rId8"/>
    <p:sldId id="267" r:id="rId9"/>
    <p:sldId id="269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9600" b="1" dirty="0"/>
              <a:t>6</a:t>
            </a:r>
            <a:r>
              <a:rPr lang="tr-TR" sz="9600" b="1" dirty="0" smtClean="0"/>
              <a:t>. </a:t>
            </a:r>
            <a:r>
              <a:rPr lang="tr-TR" sz="9600" b="1" dirty="0" smtClean="0"/>
              <a:t>HAFTA</a:t>
            </a:r>
            <a:endParaRPr lang="tr-TR" sz="9600" b="1" dirty="0"/>
          </a:p>
        </p:txBody>
      </p:sp>
    </p:spTree>
    <p:extLst>
      <p:ext uri="{BB962C8B-B14F-4D97-AF65-F5344CB8AC3E}">
        <p14:creationId xmlns:p14="http://schemas.microsoft.com/office/powerpoint/2010/main" val="150178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6000" dirty="0"/>
              <a:t>Osmanlı tarihi incelemelerinin temelini Osmanlı coğrafyası oluşturur.</a:t>
            </a:r>
          </a:p>
        </p:txBody>
      </p:sp>
    </p:spTree>
    <p:extLst>
      <p:ext uri="{BB962C8B-B14F-4D97-AF65-F5344CB8AC3E}">
        <p14:creationId xmlns:p14="http://schemas.microsoft.com/office/powerpoint/2010/main" val="37028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Osmanlı coğrafyası aynı zamanda Orta Asya, İslam ve Avrupa coğrafyalarını da kapsar bir şekilde ele alınmalıdır.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243069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Orta Asya ve Türk dünyası coğrafyası önemli noktalarıyla bilinmelidir.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427783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6000" dirty="0"/>
              <a:t>İran ve İslam coğrafyası Osmanlı Devleti’nin kuruluş kodları açısından ele alınmalıdır.</a:t>
            </a:r>
          </a:p>
        </p:txBody>
      </p:sp>
    </p:spTree>
    <p:extLst>
      <p:ext uri="{BB962C8B-B14F-4D97-AF65-F5344CB8AC3E}">
        <p14:creationId xmlns:p14="http://schemas.microsoft.com/office/powerpoint/2010/main" val="92667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Anadolu, Balkanlar, Kafkasya, Karadeniz coğrafyası Osmanlı’nın klasik döneminin başlangıcı açısından değerlendirilmelidir.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20494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Maşrık ve Mağrip coğrafyası Klasik Dönem içinde değerlendirilmelidir.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108510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Balkan ve Doğu Avrupa coğrafyası temel siyasi ve sosyal gelişmelerin çerçevesinde ele alınmalıdır.</a:t>
            </a:r>
          </a:p>
        </p:txBody>
      </p:sp>
    </p:spTree>
    <p:extLst>
      <p:ext uri="{BB962C8B-B14F-4D97-AF65-F5344CB8AC3E}">
        <p14:creationId xmlns:p14="http://schemas.microsoft.com/office/powerpoint/2010/main" val="63081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/>
              <a:t>Avrupa coğrafyası ve reform ilişkisi ele alınmalıdır.</a:t>
            </a:r>
          </a:p>
        </p:txBody>
      </p:sp>
    </p:spTree>
    <p:extLst>
      <p:ext uri="{BB962C8B-B14F-4D97-AF65-F5344CB8AC3E}">
        <p14:creationId xmlns:p14="http://schemas.microsoft.com/office/powerpoint/2010/main" val="30111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97</Words>
  <Application>Microsoft Office PowerPoint</Application>
  <PresentationFormat>Ekran Gösterisi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6. HAFTA</vt:lpstr>
      <vt:lpstr>Osmanlı tarihi incelemelerinin temelini Osmanlı coğrafyası oluşturur.</vt:lpstr>
      <vt:lpstr>Osmanlı coğrafyası aynı zamanda Orta Asya, İslam ve Avrupa coğrafyalarını da kapsar bir şekilde ele alınmalıdır. </vt:lpstr>
      <vt:lpstr>Orta Asya ve Türk dünyası coğrafyası önemli noktalarıyla bilinmelidir. </vt:lpstr>
      <vt:lpstr>İran ve İslam coğrafyası Osmanlı Devleti’nin kuruluş kodları açısından ele alınmalıdır.</vt:lpstr>
      <vt:lpstr>Anadolu, Balkanlar, Kafkasya, Karadeniz coğrafyası Osmanlı’nın klasik döneminin başlangıcı açısından değerlendirilmelidir. </vt:lpstr>
      <vt:lpstr>Maşrık ve Mağrip coğrafyası Klasik Dönem içinde değerlendirilmelidir. </vt:lpstr>
      <vt:lpstr>Balkan ve Doğu Avrupa coğrafyası temel siyasi ve sosyal gelişmelerin çerçevesinde ele alınmalıdır.</vt:lpstr>
      <vt:lpstr>Avrupa coğrafyası ve reform ilişkisi ele alınmalıdır.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KUBABA TURIZM</dc:creator>
  <cp:lastModifiedBy>KUBABA TURIZM</cp:lastModifiedBy>
  <cp:revision>3</cp:revision>
  <dcterms:created xsi:type="dcterms:W3CDTF">2017-12-15T15:26:21Z</dcterms:created>
  <dcterms:modified xsi:type="dcterms:W3CDTF">2017-12-16T10:48:51Z</dcterms:modified>
</cp:coreProperties>
</file>