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0" r:id="rId5"/>
    <p:sldId id="259" r:id="rId6"/>
    <p:sldId id="258" r:id="rId7"/>
    <p:sldId id="262" r:id="rId8"/>
    <p:sldId id="267" r:id="rId9"/>
    <p:sldId id="269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60"/>
  </p:normalViewPr>
  <p:slideViewPr>
    <p:cSldViewPr>
      <p:cViewPr varScale="1">
        <p:scale>
          <a:sx n="69" d="100"/>
          <a:sy n="69" d="100"/>
        </p:scale>
        <p:origin x="-14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9600" b="1" dirty="0"/>
              <a:t>6</a:t>
            </a:r>
            <a:r>
              <a:rPr lang="tr-TR" sz="9600" b="1" dirty="0" smtClean="0"/>
              <a:t>. </a:t>
            </a:r>
            <a:r>
              <a:rPr lang="tr-TR" sz="9600" b="1" dirty="0" smtClean="0"/>
              <a:t>HAFTA</a:t>
            </a:r>
            <a:endParaRPr lang="tr-TR" sz="9600" b="1" dirty="0"/>
          </a:p>
        </p:txBody>
      </p:sp>
    </p:spTree>
    <p:extLst>
      <p:ext uri="{BB962C8B-B14F-4D97-AF65-F5344CB8AC3E}">
        <p14:creationId xmlns:p14="http://schemas.microsoft.com/office/powerpoint/2010/main" val="1501786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sz="6000" dirty="0"/>
              <a:t>Osmanlı tarihi incelemelerinin temelini Osmanlı coğrafyası oluşturur.</a:t>
            </a:r>
          </a:p>
        </p:txBody>
      </p:sp>
    </p:spTree>
    <p:extLst>
      <p:ext uri="{BB962C8B-B14F-4D97-AF65-F5344CB8AC3E}">
        <p14:creationId xmlns:p14="http://schemas.microsoft.com/office/powerpoint/2010/main" val="370286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Osmanlı coğrafyası aynı zamanda Orta Asya, İslam ve Avrupa coğrafyalarını da kapsar bir şekilde ele alınmalıdır.</a:t>
            </a:r>
            <a:br>
              <a:rPr lang="tr-TR" sz="5400" dirty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2430692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Orta Asya ve Türk dünyası coğrafyası önemli noktalarıyla bilinmelidir.</a:t>
            </a:r>
            <a:br>
              <a:rPr lang="tr-TR" sz="5400" dirty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4277834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6000" dirty="0"/>
              <a:t>İran ve İslam coğrafyası Osmanlı Devleti’nin kuruluş kodları açısından ele alınmalıdır.</a:t>
            </a:r>
          </a:p>
        </p:txBody>
      </p:sp>
    </p:spTree>
    <p:extLst>
      <p:ext uri="{BB962C8B-B14F-4D97-AF65-F5344CB8AC3E}">
        <p14:creationId xmlns:p14="http://schemas.microsoft.com/office/powerpoint/2010/main" val="926677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Anadolu, Balkanlar, Kafkasya, Karadeniz coğrafyası Osmanlı’nın klasik döneminin başlangıcı açısından değerlendirilmelidir.</a:t>
            </a:r>
            <a:br>
              <a:rPr lang="tr-TR" sz="5400" dirty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204942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Maşrık ve Mağrip coğrafyası Klasik Dönem içinde değerlendirilmelidir.</a:t>
            </a:r>
            <a:br>
              <a:rPr lang="tr-TR" sz="5400" dirty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1085103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4800" dirty="0"/>
              <a:t>Balkan ve Doğu Avrupa coğrafyası temel siyasi ve sosyal gelişmelerin çerçevesinde ele alınmalıdır.</a:t>
            </a:r>
          </a:p>
        </p:txBody>
      </p:sp>
    </p:spTree>
    <p:extLst>
      <p:ext uri="{BB962C8B-B14F-4D97-AF65-F5344CB8AC3E}">
        <p14:creationId xmlns:p14="http://schemas.microsoft.com/office/powerpoint/2010/main" val="630811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dirty="0"/>
              <a:t>Avrupa coğrafyası ve reform ilişkisi ele alınmalıdır.</a:t>
            </a:r>
          </a:p>
        </p:txBody>
      </p:sp>
    </p:spTree>
    <p:extLst>
      <p:ext uri="{BB962C8B-B14F-4D97-AF65-F5344CB8AC3E}">
        <p14:creationId xmlns:p14="http://schemas.microsoft.com/office/powerpoint/2010/main" val="30111881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97</Words>
  <Application>Microsoft Office PowerPoint</Application>
  <PresentationFormat>Ekran Gösterisi 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6. HAFTA</vt:lpstr>
      <vt:lpstr>Osmanlı tarihi incelemelerinin temelini Osmanlı coğrafyası oluşturur.</vt:lpstr>
      <vt:lpstr>Osmanlı coğrafyası aynı zamanda Orta Asya, İslam ve Avrupa coğrafyalarını da kapsar bir şekilde ele alınmalıdır. </vt:lpstr>
      <vt:lpstr>Orta Asya ve Türk dünyası coğrafyası önemli noktalarıyla bilinmelidir. </vt:lpstr>
      <vt:lpstr>İran ve İslam coğrafyası Osmanlı Devleti’nin kuruluş kodları açısından ele alınmalıdır.</vt:lpstr>
      <vt:lpstr>Anadolu, Balkanlar, Kafkasya, Karadeniz coğrafyası Osmanlı’nın klasik döneminin başlangıcı açısından değerlendirilmelidir. </vt:lpstr>
      <vt:lpstr>Maşrık ve Mağrip coğrafyası Klasik Dönem içinde değerlendirilmelidir. </vt:lpstr>
      <vt:lpstr>Balkan ve Doğu Avrupa coğrafyası temel siyasi ve sosyal gelişmelerin çerçevesinde ele alınmalıdır.</vt:lpstr>
      <vt:lpstr>Avrupa coğrafyası ve reform ilişkisi ele alınmalıdır.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HAFTA</dc:title>
  <dc:creator>KUBABA TURIZM</dc:creator>
  <cp:lastModifiedBy>KUBABA TURIZM</cp:lastModifiedBy>
  <cp:revision>3</cp:revision>
  <dcterms:created xsi:type="dcterms:W3CDTF">2017-12-15T15:26:21Z</dcterms:created>
  <dcterms:modified xsi:type="dcterms:W3CDTF">2017-12-16T10:48:51Z</dcterms:modified>
</cp:coreProperties>
</file>