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8" r:id="rId3"/>
    <p:sldId id="259" r:id="rId4"/>
    <p:sldId id="261" r:id="rId5"/>
    <p:sldId id="262" r:id="rId6"/>
    <p:sldId id="264" r:id="rId7"/>
    <p:sldId id="263" r:id="rId8"/>
    <p:sldId id="266" r:id="rId9"/>
    <p:sldId id="265" r:id="rId10"/>
    <p:sldId id="268" r:id="rId11"/>
    <p:sldId id="267" r:id="rId12"/>
    <p:sldId id="269" r:id="rId13"/>
    <p:sldId id="271" r:id="rId14"/>
    <p:sldId id="273" r:id="rId15"/>
    <p:sldId id="27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74520" autoAdjust="0"/>
  </p:normalViewPr>
  <p:slideViewPr>
    <p:cSldViewPr snapToGrid="0">
      <p:cViewPr varScale="1">
        <p:scale>
          <a:sx n="56" d="100"/>
          <a:sy n="56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21736-28F3-487D-8497-5CDF2D14F51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6F8FE9E-B883-42E6-8FAC-A3F9C877DB0E}" type="pres">
      <dgm:prSet presAssocID="{7DB21736-28F3-487D-8497-5CDF2D14F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747C14F3-C1B3-4D96-B03C-19AAD9D4A12D}" type="presOf" srcId="{7DB21736-28F3-487D-8497-5CDF2D14F51A}" destId="{16F8FE9E-B883-42E6-8FAC-A3F9C877DB0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5DC95-0827-45D7-B219-6AC497CB60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87E802-D23F-40D8-A661-3390873C0817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36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Ölçme Araçlarında Bulunması Gereken Nitelikler</a:t>
          </a:r>
          <a:endParaRPr lang="tr-TR" sz="36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gm:t>
    </dgm:pt>
    <dgm:pt modelId="{609BA192-1C90-4BFD-A794-8BAF4CDC0EDA}" type="parTrans" cxnId="{1A33EC89-9A97-426A-8D7D-6FDB4D6FC5B8}">
      <dgm:prSet/>
      <dgm:spPr/>
      <dgm:t>
        <a:bodyPr/>
        <a:lstStyle/>
        <a:p>
          <a:endParaRPr lang="tr-TR"/>
        </a:p>
      </dgm:t>
    </dgm:pt>
    <dgm:pt modelId="{C9EB6E0D-1254-4459-B388-DFD49FBF26AF}" type="sibTrans" cxnId="{1A33EC89-9A97-426A-8D7D-6FDB4D6FC5B8}">
      <dgm:prSet/>
      <dgm:spPr/>
      <dgm:t>
        <a:bodyPr/>
        <a:lstStyle/>
        <a:p>
          <a:endParaRPr lang="tr-TR"/>
        </a:p>
      </dgm:t>
    </dgm:pt>
    <dgm:pt modelId="{E1DBCC95-9C0B-4C24-A426-EDA8F3317454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Güvenirlik</a:t>
          </a:r>
          <a:endParaRPr lang="tr-TR" sz="3200" b="1" dirty="0">
            <a:solidFill>
              <a:schemeClr val="bg1"/>
            </a:solidFill>
          </a:endParaRPr>
        </a:p>
      </dgm:t>
    </dgm:pt>
    <dgm:pt modelId="{ADF76B2B-70F4-4B24-A8D1-E9F3AB04F203}" type="parTrans" cxnId="{677FD053-5D1B-412C-84F0-E58D2397EFBF}">
      <dgm:prSet/>
      <dgm:spPr/>
      <dgm:t>
        <a:bodyPr/>
        <a:lstStyle/>
        <a:p>
          <a:endParaRPr lang="tr-TR"/>
        </a:p>
      </dgm:t>
    </dgm:pt>
    <dgm:pt modelId="{6F8735A3-CE9A-43EF-B211-6B1BB0926C11}" type="sibTrans" cxnId="{677FD053-5D1B-412C-84F0-E58D2397EFBF}">
      <dgm:prSet/>
      <dgm:spPr/>
      <dgm:t>
        <a:bodyPr/>
        <a:lstStyle/>
        <a:p>
          <a:endParaRPr lang="tr-TR"/>
        </a:p>
      </dgm:t>
    </dgm:pt>
    <dgm:pt modelId="{36C94B3A-8A51-45B1-BFAC-885F0DF1A685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Geçerlik</a:t>
          </a:r>
          <a:endParaRPr lang="tr-TR" sz="3200" b="1" dirty="0">
            <a:solidFill>
              <a:schemeClr val="bg1"/>
            </a:solidFill>
          </a:endParaRPr>
        </a:p>
      </dgm:t>
    </dgm:pt>
    <dgm:pt modelId="{86DC39E4-9B42-4236-A0F3-D0BA3ACEBD8F}" type="parTrans" cxnId="{A2211689-4956-4A92-A95E-F14FFC1B9E46}">
      <dgm:prSet/>
      <dgm:spPr/>
      <dgm:t>
        <a:bodyPr/>
        <a:lstStyle/>
        <a:p>
          <a:endParaRPr lang="tr-TR"/>
        </a:p>
      </dgm:t>
    </dgm:pt>
    <dgm:pt modelId="{339450E5-BC62-40D1-AB94-3B234AD208F4}" type="sibTrans" cxnId="{A2211689-4956-4A92-A95E-F14FFC1B9E46}">
      <dgm:prSet/>
      <dgm:spPr/>
      <dgm:t>
        <a:bodyPr/>
        <a:lstStyle/>
        <a:p>
          <a:endParaRPr lang="tr-TR"/>
        </a:p>
      </dgm:t>
    </dgm:pt>
    <dgm:pt modelId="{3D713BF0-1EA2-4269-8CE5-7918323DB8ED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Kullanışlılık</a:t>
          </a:r>
          <a:endParaRPr lang="tr-TR" sz="3200" b="1" dirty="0">
            <a:solidFill>
              <a:schemeClr val="bg1"/>
            </a:solidFill>
          </a:endParaRPr>
        </a:p>
      </dgm:t>
    </dgm:pt>
    <dgm:pt modelId="{0882A834-6E9D-4673-A009-B9440DAE1F7B}" type="parTrans" cxnId="{3275024B-40F1-4708-B461-7176E617C9CC}">
      <dgm:prSet/>
      <dgm:spPr/>
      <dgm:t>
        <a:bodyPr/>
        <a:lstStyle/>
        <a:p>
          <a:endParaRPr lang="tr-TR"/>
        </a:p>
      </dgm:t>
    </dgm:pt>
    <dgm:pt modelId="{F489A6CD-3DFD-4CB3-8CF7-E51149226805}" type="sibTrans" cxnId="{3275024B-40F1-4708-B461-7176E617C9CC}">
      <dgm:prSet/>
      <dgm:spPr/>
      <dgm:t>
        <a:bodyPr/>
        <a:lstStyle/>
        <a:p>
          <a:endParaRPr lang="tr-TR"/>
        </a:p>
      </dgm:t>
    </dgm:pt>
    <dgm:pt modelId="{05E9711B-E51B-4F94-A415-430909F3AD17}" type="pres">
      <dgm:prSet presAssocID="{BC25DC95-0827-45D7-B219-6AC497CB60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8D9DCE6-66C8-41D1-BA1E-33350C5A7B05}" type="pres">
      <dgm:prSet presAssocID="{4187E802-D23F-40D8-A661-3390873C0817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00D32D7-DC6B-421F-817C-7FB04AC06ADB}" type="pres">
      <dgm:prSet presAssocID="{4187E802-D23F-40D8-A661-3390873C0817}" presName="rootComposite1" presStyleCnt="0"/>
      <dgm:spPr/>
      <dgm:t>
        <a:bodyPr/>
        <a:lstStyle/>
        <a:p>
          <a:endParaRPr lang="tr-TR"/>
        </a:p>
      </dgm:t>
    </dgm:pt>
    <dgm:pt modelId="{52F67DF9-FD5D-427C-B0D3-5FE0A54EC5B7}" type="pres">
      <dgm:prSet presAssocID="{4187E802-D23F-40D8-A661-3390873C0817}" presName="rootText1" presStyleLbl="node0" presStyleIdx="0" presStyleCnt="1" custScaleX="1533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31726F-EADA-4A8F-9C6C-E92840407B97}" type="pres">
      <dgm:prSet presAssocID="{4187E802-D23F-40D8-A661-3390873C081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5358F3B-8389-40E9-8036-B38E568A8EB5}" type="pres">
      <dgm:prSet presAssocID="{4187E802-D23F-40D8-A661-3390873C0817}" presName="hierChild2" presStyleCnt="0"/>
      <dgm:spPr/>
      <dgm:t>
        <a:bodyPr/>
        <a:lstStyle/>
        <a:p>
          <a:endParaRPr lang="tr-TR"/>
        </a:p>
      </dgm:t>
    </dgm:pt>
    <dgm:pt modelId="{16179DF6-E698-44DE-95B3-2A61EB8A3DC4}" type="pres">
      <dgm:prSet presAssocID="{ADF76B2B-70F4-4B24-A8D1-E9F3AB04F203}" presName="Name37" presStyleLbl="parChTrans1D2" presStyleIdx="0" presStyleCnt="3"/>
      <dgm:spPr/>
      <dgm:t>
        <a:bodyPr/>
        <a:lstStyle/>
        <a:p>
          <a:endParaRPr lang="tr-TR"/>
        </a:p>
      </dgm:t>
    </dgm:pt>
    <dgm:pt modelId="{94830ADA-1F29-4BBE-AC0B-50F4BF524B34}" type="pres">
      <dgm:prSet presAssocID="{E1DBCC95-9C0B-4C24-A426-EDA8F3317454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B9F1B364-4482-4B77-A4B9-D9944D0F6FB3}" type="pres">
      <dgm:prSet presAssocID="{E1DBCC95-9C0B-4C24-A426-EDA8F3317454}" presName="rootComposite" presStyleCnt="0"/>
      <dgm:spPr/>
      <dgm:t>
        <a:bodyPr/>
        <a:lstStyle/>
        <a:p>
          <a:endParaRPr lang="tr-TR"/>
        </a:p>
      </dgm:t>
    </dgm:pt>
    <dgm:pt modelId="{EEC224B6-2162-493C-8099-7761B80F7BF6}" type="pres">
      <dgm:prSet presAssocID="{E1DBCC95-9C0B-4C24-A426-EDA8F33174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33860B-1E0C-4B78-9FCC-E91FE8489DB8}" type="pres">
      <dgm:prSet presAssocID="{E1DBCC95-9C0B-4C24-A426-EDA8F3317454}" presName="rootConnector" presStyleLbl="node2" presStyleIdx="0" presStyleCnt="3"/>
      <dgm:spPr/>
      <dgm:t>
        <a:bodyPr/>
        <a:lstStyle/>
        <a:p>
          <a:endParaRPr lang="tr-TR"/>
        </a:p>
      </dgm:t>
    </dgm:pt>
    <dgm:pt modelId="{D859C936-77C7-4710-893C-785A072B3A7D}" type="pres">
      <dgm:prSet presAssocID="{E1DBCC95-9C0B-4C24-A426-EDA8F3317454}" presName="hierChild4" presStyleCnt="0"/>
      <dgm:spPr/>
      <dgm:t>
        <a:bodyPr/>
        <a:lstStyle/>
        <a:p>
          <a:endParaRPr lang="tr-TR"/>
        </a:p>
      </dgm:t>
    </dgm:pt>
    <dgm:pt modelId="{1D03CFEE-F6E8-4EFC-918B-FC400BB63839}" type="pres">
      <dgm:prSet presAssocID="{E1DBCC95-9C0B-4C24-A426-EDA8F3317454}" presName="hierChild5" presStyleCnt="0"/>
      <dgm:spPr/>
      <dgm:t>
        <a:bodyPr/>
        <a:lstStyle/>
        <a:p>
          <a:endParaRPr lang="tr-TR"/>
        </a:p>
      </dgm:t>
    </dgm:pt>
    <dgm:pt modelId="{88D36825-86BC-43C9-9D7A-D9E441ACACA8}" type="pres">
      <dgm:prSet presAssocID="{86DC39E4-9B42-4236-A0F3-D0BA3ACEBD8F}" presName="Name37" presStyleLbl="parChTrans1D2" presStyleIdx="1" presStyleCnt="3"/>
      <dgm:spPr/>
      <dgm:t>
        <a:bodyPr/>
        <a:lstStyle/>
        <a:p>
          <a:endParaRPr lang="tr-TR"/>
        </a:p>
      </dgm:t>
    </dgm:pt>
    <dgm:pt modelId="{0ED4C476-54A6-43F6-886A-2556DF4B59FC}" type="pres">
      <dgm:prSet presAssocID="{36C94B3A-8A51-45B1-BFAC-885F0DF1A685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F33B4F17-0C74-4256-8645-E9736536C0E6}" type="pres">
      <dgm:prSet presAssocID="{36C94B3A-8A51-45B1-BFAC-885F0DF1A685}" presName="rootComposite" presStyleCnt="0"/>
      <dgm:spPr/>
      <dgm:t>
        <a:bodyPr/>
        <a:lstStyle/>
        <a:p>
          <a:endParaRPr lang="tr-TR"/>
        </a:p>
      </dgm:t>
    </dgm:pt>
    <dgm:pt modelId="{A2887A4E-70F5-4C2E-8A02-39F9F5E5C478}" type="pres">
      <dgm:prSet presAssocID="{36C94B3A-8A51-45B1-BFAC-885F0DF1A6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514709-ABE7-4CEE-91E1-1728725111E1}" type="pres">
      <dgm:prSet presAssocID="{36C94B3A-8A51-45B1-BFAC-885F0DF1A685}" presName="rootConnector" presStyleLbl="node2" presStyleIdx="1" presStyleCnt="3"/>
      <dgm:spPr/>
      <dgm:t>
        <a:bodyPr/>
        <a:lstStyle/>
        <a:p>
          <a:endParaRPr lang="tr-TR"/>
        </a:p>
      </dgm:t>
    </dgm:pt>
    <dgm:pt modelId="{41311F83-0ABF-4A40-8189-67D8C2DF12B8}" type="pres">
      <dgm:prSet presAssocID="{36C94B3A-8A51-45B1-BFAC-885F0DF1A685}" presName="hierChild4" presStyleCnt="0"/>
      <dgm:spPr/>
      <dgm:t>
        <a:bodyPr/>
        <a:lstStyle/>
        <a:p>
          <a:endParaRPr lang="tr-TR"/>
        </a:p>
      </dgm:t>
    </dgm:pt>
    <dgm:pt modelId="{4D78F333-10D2-48DF-9AA2-F458831340A5}" type="pres">
      <dgm:prSet presAssocID="{36C94B3A-8A51-45B1-BFAC-885F0DF1A685}" presName="hierChild5" presStyleCnt="0"/>
      <dgm:spPr/>
      <dgm:t>
        <a:bodyPr/>
        <a:lstStyle/>
        <a:p>
          <a:endParaRPr lang="tr-TR"/>
        </a:p>
      </dgm:t>
    </dgm:pt>
    <dgm:pt modelId="{CBA750F6-22D0-458F-9DBA-663029447A2B}" type="pres">
      <dgm:prSet presAssocID="{0882A834-6E9D-4673-A009-B9440DAE1F7B}" presName="Name37" presStyleLbl="parChTrans1D2" presStyleIdx="2" presStyleCnt="3"/>
      <dgm:spPr/>
      <dgm:t>
        <a:bodyPr/>
        <a:lstStyle/>
        <a:p>
          <a:endParaRPr lang="tr-TR"/>
        </a:p>
      </dgm:t>
    </dgm:pt>
    <dgm:pt modelId="{4390D42F-C0D9-407C-90D9-EEFA08D91743}" type="pres">
      <dgm:prSet presAssocID="{3D713BF0-1EA2-4269-8CE5-7918323DB8ED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0C4BCF0E-CBB4-41A0-959D-1E37E02C9002}" type="pres">
      <dgm:prSet presAssocID="{3D713BF0-1EA2-4269-8CE5-7918323DB8ED}" presName="rootComposite" presStyleCnt="0"/>
      <dgm:spPr/>
      <dgm:t>
        <a:bodyPr/>
        <a:lstStyle/>
        <a:p>
          <a:endParaRPr lang="tr-TR"/>
        </a:p>
      </dgm:t>
    </dgm:pt>
    <dgm:pt modelId="{011F8F21-5E58-4513-B299-20D47C8C0147}" type="pres">
      <dgm:prSet presAssocID="{3D713BF0-1EA2-4269-8CE5-7918323DB8E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53E83F-DE3A-41E7-B1A0-973CC0D476C0}" type="pres">
      <dgm:prSet presAssocID="{3D713BF0-1EA2-4269-8CE5-7918323DB8ED}" presName="rootConnector" presStyleLbl="node2" presStyleIdx="2" presStyleCnt="3"/>
      <dgm:spPr/>
      <dgm:t>
        <a:bodyPr/>
        <a:lstStyle/>
        <a:p>
          <a:endParaRPr lang="tr-TR"/>
        </a:p>
      </dgm:t>
    </dgm:pt>
    <dgm:pt modelId="{2852FB2E-FD40-4808-BB5F-3336B955C9D8}" type="pres">
      <dgm:prSet presAssocID="{3D713BF0-1EA2-4269-8CE5-7918323DB8ED}" presName="hierChild4" presStyleCnt="0"/>
      <dgm:spPr/>
      <dgm:t>
        <a:bodyPr/>
        <a:lstStyle/>
        <a:p>
          <a:endParaRPr lang="tr-TR"/>
        </a:p>
      </dgm:t>
    </dgm:pt>
    <dgm:pt modelId="{3A5A4F89-FD28-42C3-9E58-82EAA23C9684}" type="pres">
      <dgm:prSet presAssocID="{3D713BF0-1EA2-4269-8CE5-7918323DB8ED}" presName="hierChild5" presStyleCnt="0"/>
      <dgm:spPr/>
      <dgm:t>
        <a:bodyPr/>
        <a:lstStyle/>
        <a:p>
          <a:endParaRPr lang="tr-TR"/>
        </a:p>
      </dgm:t>
    </dgm:pt>
    <dgm:pt modelId="{391D035C-38C2-4046-AD86-1D416C660745}" type="pres">
      <dgm:prSet presAssocID="{4187E802-D23F-40D8-A661-3390873C0817}" presName="hierChild3" presStyleCnt="0"/>
      <dgm:spPr/>
      <dgm:t>
        <a:bodyPr/>
        <a:lstStyle/>
        <a:p>
          <a:endParaRPr lang="tr-TR"/>
        </a:p>
      </dgm:t>
    </dgm:pt>
  </dgm:ptLst>
  <dgm:cxnLst>
    <dgm:cxn modelId="{EDF07A97-A8F9-4686-9C83-3E5F6DBE3C80}" type="presOf" srcId="{ADF76B2B-70F4-4B24-A8D1-E9F3AB04F203}" destId="{16179DF6-E698-44DE-95B3-2A61EB8A3DC4}" srcOrd="0" destOrd="0" presId="urn:microsoft.com/office/officeart/2005/8/layout/orgChart1"/>
    <dgm:cxn modelId="{A2211689-4956-4A92-A95E-F14FFC1B9E46}" srcId="{4187E802-D23F-40D8-A661-3390873C0817}" destId="{36C94B3A-8A51-45B1-BFAC-885F0DF1A685}" srcOrd="1" destOrd="0" parTransId="{86DC39E4-9B42-4236-A0F3-D0BA3ACEBD8F}" sibTransId="{339450E5-BC62-40D1-AB94-3B234AD208F4}"/>
    <dgm:cxn modelId="{1A33EC89-9A97-426A-8D7D-6FDB4D6FC5B8}" srcId="{BC25DC95-0827-45D7-B219-6AC497CB60C3}" destId="{4187E802-D23F-40D8-A661-3390873C0817}" srcOrd="0" destOrd="0" parTransId="{609BA192-1C90-4BFD-A794-8BAF4CDC0EDA}" sibTransId="{C9EB6E0D-1254-4459-B388-DFD49FBF26AF}"/>
    <dgm:cxn modelId="{1C7C9E35-C94B-4CE5-8A45-315B967F3B7B}" type="presOf" srcId="{4187E802-D23F-40D8-A661-3390873C0817}" destId="{EF31726F-EADA-4A8F-9C6C-E92840407B97}" srcOrd="1" destOrd="0" presId="urn:microsoft.com/office/officeart/2005/8/layout/orgChart1"/>
    <dgm:cxn modelId="{3275024B-40F1-4708-B461-7176E617C9CC}" srcId="{4187E802-D23F-40D8-A661-3390873C0817}" destId="{3D713BF0-1EA2-4269-8CE5-7918323DB8ED}" srcOrd="2" destOrd="0" parTransId="{0882A834-6E9D-4673-A009-B9440DAE1F7B}" sibTransId="{F489A6CD-3DFD-4CB3-8CF7-E51149226805}"/>
    <dgm:cxn modelId="{E224C80C-714D-40D5-82AF-E098DCC8E4B1}" type="presOf" srcId="{BC25DC95-0827-45D7-B219-6AC497CB60C3}" destId="{05E9711B-E51B-4F94-A415-430909F3AD17}" srcOrd="0" destOrd="0" presId="urn:microsoft.com/office/officeart/2005/8/layout/orgChart1"/>
    <dgm:cxn modelId="{0F4CB8F7-0D5B-457D-A676-6910C7FF30E7}" type="presOf" srcId="{E1DBCC95-9C0B-4C24-A426-EDA8F3317454}" destId="{E133860B-1E0C-4B78-9FCC-E91FE8489DB8}" srcOrd="1" destOrd="0" presId="urn:microsoft.com/office/officeart/2005/8/layout/orgChart1"/>
    <dgm:cxn modelId="{9B04AD00-3E85-4254-8EBE-C5B97E09D3E1}" type="presOf" srcId="{0882A834-6E9D-4673-A009-B9440DAE1F7B}" destId="{CBA750F6-22D0-458F-9DBA-663029447A2B}" srcOrd="0" destOrd="0" presId="urn:microsoft.com/office/officeart/2005/8/layout/orgChart1"/>
    <dgm:cxn modelId="{4CAF0D01-8C0E-42D5-9728-1ADFFB38901B}" type="presOf" srcId="{4187E802-D23F-40D8-A661-3390873C0817}" destId="{52F67DF9-FD5D-427C-B0D3-5FE0A54EC5B7}" srcOrd="0" destOrd="0" presId="urn:microsoft.com/office/officeart/2005/8/layout/orgChart1"/>
    <dgm:cxn modelId="{907B0DC4-6F1B-4B0B-A59E-6C98C30467AF}" type="presOf" srcId="{36C94B3A-8A51-45B1-BFAC-885F0DF1A685}" destId="{A2887A4E-70F5-4C2E-8A02-39F9F5E5C478}" srcOrd="0" destOrd="0" presId="urn:microsoft.com/office/officeart/2005/8/layout/orgChart1"/>
    <dgm:cxn modelId="{2ED92F08-96C6-4033-9807-40B567311EBA}" type="presOf" srcId="{E1DBCC95-9C0B-4C24-A426-EDA8F3317454}" destId="{EEC224B6-2162-493C-8099-7761B80F7BF6}" srcOrd="0" destOrd="0" presId="urn:microsoft.com/office/officeart/2005/8/layout/orgChart1"/>
    <dgm:cxn modelId="{6515B885-6396-4112-9252-94CBAA31D878}" type="presOf" srcId="{86DC39E4-9B42-4236-A0F3-D0BA3ACEBD8F}" destId="{88D36825-86BC-43C9-9D7A-D9E441ACACA8}" srcOrd="0" destOrd="0" presId="urn:microsoft.com/office/officeart/2005/8/layout/orgChart1"/>
    <dgm:cxn modelId="{07A4ACA2-4757-4533-9B64-4B12832E0FE8}" type="presOf" srcId="{36C94B3A-8A51-45B1-BFAC-885F0DF1A685}" destId="{FF514709-ABE7-4CEE-91E1-1728725111E1}" srcOrd="1" destOrd="0" presId="urn:microsoft.com/office/officeart/2005/8/layout/orgChart1"/>
    <dgm:cxn modelId="{32FBB78D-39F7-4238-86F7-153CA177903B}" type="presOf" srcId="{3D713BF0-1EA2-4269-8CE5-7918323DB8ED}" destId="{011F8F21-5E58-4513-B299-20D47C8C0147}" srcOrd="0" destOrd="0" presId="urn:microsoft.com/office/officeart/2005/8/layout/orgChart1"/>
    <dgm:cxn modelId="{677FD053-5D1B-412C-84F0-E58D2397EFBF}" srcId="{4187E802-D23F-40D8-A661-3390873C0817}" destId="{E1DBCC95-9C0B-4C24-A426-EDA8F3317454}" srcOrd="0" destOrd="0" parTransId="{ADF76B2B-70F4-4B24-A8D1-E9F3AB04F203}" sibTransId="{6F8735A3-CE9A-43EF-B211-6B1BB0926C11}"/>
    <dgm:cxn modelId="{B7BFEDB6-2E7A-4EF6-B1A0-3A063D9C9D59}" type="presOf" srcId="{3D713BF0-1EA2-4269-8CE5-7918323DB8ED}" destId="{E853E83F-DE3A-41E7-B1A0-973CC0D476C0}" srcOrd="1" destOrd="0" presId="urn:microsoft.com/office/officeart/2005/8/layout/orgChart1"/>
    <dgm:cxn modelId="{F9EEDAD6-E768-44AA-B194-0899ABBCEA1E}" type="presParOf" srcId="{05E9711B-E51B-4F94-A415-430909F3AD17}" destId="{18D9DCE6-66C8-41D1-BA1E-33350C5A7B05}" srcOrd="0" destOrd="0" presId="urn:microsoft.com/office/officeart/2005/8/layout/orgChart1"/>
    <dgm:cxn modelId="{1B8F26B9-2EBD-4349-9C57-4E385E4BE5D2}" type="presParOf" srcId="{18D9DCE6-66C8-41D1-BA1E-33350C5A7B05}" destId="{A00D32D7-DC6B-421F-817C-7FB04AC06ADB}" srcOrd="0" destOrd="0" presId="urn:microsoft.com/office/officeart/2005/8/layout/orgChart1"/>
    <dgm:cxn modelId="{E5C91F4B-E6B4-410F-BBB7-2666DA76CA88}" type="presParOf" srcId="{A00D32D7-DC6B-421F-817C-7FB04AC06ADB}" destId="{52F67DF9-FD5D-427C-B0D3-5FE0A54EC5B7}" srcOrd="0" destOrd="0" presId="urn:microsoft.com/office/officeart/2005/8/layout/orgChart1"/>
    <dgm:cxn modelId="{2FC307F2-2E5B-4D97-84A9-7D6CD63B6B78}" type="presParOf" srcId="{A00D32D7-DC6B-421F-817C-7FB04AC06ADB}" destId="{EF31726F-EADA-4A8F-9C6C-E92840407B97}" srcOrd="1" destOrd="0" presId="urn:microsoft.com/office/officeart/2005/8/layout/orgChart1"/>
    <dgm:cxn modelId="{B2DEC015-486E-434B-A3C3-0A39F15192A7}" type="presParOf" srcId="{18D9DCE6-66C8-41D1-BA1E-33350C5A7B05}" destId="{D5358F3B-8389-40E9-8036-B38E568A8EB5}" srcOrd="1" destOrd="0" presId="urn:microsoft.com/office/officeart/2005/8/layout/orgChart1"/>
    <dgm:cxn modelId="{75EC75D9-A4A5-4EDF-9901-4E742F3669DD}" type="presParOf" srcId="{D5358F3B-8389-40E9-8036-B38E568A8EB5}" destId="{16179DF6-E698-44DE-95B3-2A61EB8A3DC4}" srcOrd="0" destOrd="0" presId="urn:microsoft.com/office/officeart/2005/8/layout/orgChart1"/>
    <dgm:cxn modelId="{E2F22B22-8B4C-4E00-B649-2924C03F675A}" type="presParOf" srcId="{D5358F3B-8389-40E9-8036-B38E568A8EB5}" destId="{94830ADA-1F29-4BBE-AC0B-50F4BF524B34}" srcOrd="1" destOrd="0" presId="urn:microsoft.com/office/officeart/2005/8/layout/orgChart1"/>
    <dgm:cxn modelId="{39091921-E7D6-4066-B069-98DFE7D00D0D}" type="presParOf" srcId="{94830ADA-1F29-4BBE-AC0B-50F4BF524B34}" destId="{B9F1B364-4482-4B77-A4B9-D9944D0F6FB3}" srcOrd="0" destOrd="0" presId="urn:microsoft.com/office/officeart/2005/8/layout/orgChart1"/>
    <dgm:cxn modelId="{26F6E9D6-B6DB-43EF-98E3-7049152773D4}" type="presParOf" srcId="{B9F1B364-4482-4B77-A4B9-D9944D0F6FB3}" destId="{EEC224B6-2162-493C-8099-7761B80F7BF6}" srcOrd="0" destOrd="0" presId="urn:microsoft.com/office/officeart/2005/8/layout/orgChart1"/>
    <dgm:cxn modelId="{BBFDF232-0A8B-4D78-897B-0E3E7CD81D09}" type="presParOf" srcId="{B9F1B364-4482-4B77-A4B9-D9944D0F6FB3}" destId="{E133860B-1E0C-4B78-9FCC-E91FE8489DB8}" srcOrd="1" destOrd="0" presId="urn:microsoft.com/office/officeart/2005/8/layout/orgChart1"/>
    <dgm:cxn modelId="{D583D18A-49A1-4014-8C75-B2AE11922031}" type="presParOf" srcId="{94830ADA-1F29-4BBE-AC0B-50F4BF524B34}" destId="{D859C936-77C7-4710-893C-785A072B3A7D}" srcOrd="1" destOrd="0" presId="urn:microsoft.com/office/officeart/2005/8/layout/orgChart1"/>
    <dgm:cxn modelId="{CE117C1B-593B-4EAB-B1DA-80D3603D11DE}" type="presParOf" srcId="{94830ADA-1F29-4BBE-AC0B-50F4BF524B34}" destId="{1D03CFEE-F6E8-4EFC-918B-FC400BB63839}" srcOrd="2" destOrd="0" presId="urn:microsoft.com/office/officeart/2005/8/layout/orgChart1"/>
    <dgm:cxn modelId="{778E4688-F27D-49B2-A50F-52B58AEC323E}" type="presParOf" srcId="{D5358F3B-8389-40E9-8036-B38E568A8EB5}" destId="{88D36825-86BC-43C9-9D7A-D9E441ACACA8}" srcOrd="2" destOrd="0" presId="urn:microsoft.com/office/officeart/2005/8/layout/orgChart1"/>
    <dgm:cxn modelId="{7E239F96-E5B0-4077-905D-EA60D3183BE4}" type="presParOf" srcId="{D5358F3B-8389-40E9-8036-B38E568A8EB5}" destId="{0ED4C476-54A6-43F6-886A-2556DF4B59FC}" srcOrd="3" destOrd="0" presId="urn:microsoft.com/office/officeart/2005/8/layout/orgChart1"/>
    <dgm:cxn modelId="{F6F150A7-AA3F-40C8-BDE7-69EDE2559CFF}" type="presParOf" srcId="{0ED4C476-54A6-43F6-886A-2556DF4B59FC}" destId="{F33B4F17-0C74-4256-8645-E9736536C0E6}" srcOrd="0" destOrd="0" presId="urn:microsoft.com/office/officeart/2005/8/layout/orgChart1"/>
    <dgm:cxn modelId="{71379D47-D8CC-455C-9A24-DDD7385423CC}" type="presParOf" srcId="{F33B4F17-0C74-4256-8645-E9736536C0E6}" destId="{A2887A4E-70F5-4C2E-8A02-39F9F5E5C478}" srcOrd="0" destOrd="0" presId="urn:microsoft.com/office/officeart/2005/8/layout/orgChart1"/>
    <dgm:cxn modelId="{462CB091-43B0-401E-BAC2-0A1F07139F66}" type="presParOf" srcId="{F33B4F17-0C74-4256-8645-E9736536C0E6}" destId="{FF514709-ABE7-4CEE-91E1-1728725111E1}" srcOrd="1" destOrd="0" presId="urn:microsoft.com/office/officeart/2005/8/layout/orgChart1"/>
    <dgm:cxn modelId="{2228DC3E-3D60-4CE8-A328-66329BA2E2A8}" type="presParOf" srcId="{0ED4C476-54A6-43F6-886A-2556DF4B59FC}" destId="{41311F83-0ABF-4A40-8189-67D8C2DF12B8}" srcOrd="1" destOrd="0" presId="urn:microsoft.com/office/officeart/2005/8/layout/orgChart1"/>
    <dgm:cxn modelId="{59C45721-5186-4A5D-9B29-85837ADE570A}" type="presParOf" srcId="{0ED4C476-54A6-43F6-886A-2556DF4B59FC}" destId="{4D78F333-10D2-48DF-9AA2-F458831340A5}" srcOrd="2" destOrd="0" presId="urn:microsoft.com/office/officeart/2005/8/layout/orgChart1"/>
    <dgm:cxn modelId="{002DFD89-21A7-48A4-9FA4-386A4C1BE8C6}" type="presParOf" srcId="{D5358F3B-8389-40E9-8036-B38E568A8EB5}" destId="{CBA750F6-22D0-458F-9DBA-663029447A2B}" srcOrd="4" destOrd="0" presId="urn:microsoft.com/office/officeart/2005/8/layout/orgChart1"/>
    <dgm:cxn modelId="{CA9EA729-D85A-4082-B861-8DD47A71BC07}" type="presParOf" srcId="{D5358F3B-8389-40E9-8036-B38E568A8EB5}" destId="{4390D42F-C0D9-407C-90D9-EEFA08D91743}" srcOrd="5" destOrd="0" presId="urn:microsoft.com/office/officeart/2005/8/layout/orgChart1"/>
    <dgm:cxn modelId="{7D697D64-8FD0-4D8D-BF2D-224318121B5C}" type="presParOf" srcId="{4390D42F-C0D9-407C-90D9-EEFA08D91743}" destId="{0C4BCF0E-CBB4-41A0-959D-1E37E02C9002}" srcOrd="0" destOrd="0" presId="urn:microsoft.com/office/officeart/2005/8/layout/orgChart1"/>
    <dgm:cxn modelId="{80F1D752-CF20-47A2-9BE0-C6EB09D1F0FD}" type="presParOf" srcId="{0C4BCF0E-CBB4-41A0-959D-1E37E02C9002}" destId="{011F8F21-5E58-4513-B299-20D47C8C0147}" srcOrd="0" destOrd="0" presId="urn:microsoft.com/office/officeart/2005/8/layout/orgChart1"/>
    <dgm:cxn modelId="{1F97A77B-E052-4DF6-99F0-C711014CBA96}" type="presParOf" srcId="{0C4BCF0E-CBB4-41A0-959D-1E37E02C9002}" destId="{E853E83F-DE3A-41E7-B1A0-973CC0D476C0}" srcOrd="1" destOrd="0" presId="urn:microsoft.com/office/officeart/2005/8/layout/orgChart1"/>
    <dgm:cxn modelId="{A686A8B8-E328-436A-919C-253F603D171C}" type="presParOf" srcId="{4390D42F-C0D9-407C-90D9-EEFA08D91743}" destId="{2852FB2E-FD40-4808-BB5F-3336B955C9D8}" srcOrd="1" destOrd="0" presId="urn:microsoft.com/office/officeart/2005/8/layout/orgChart1"/>
    <dgm:cxn modelId="{829201FA-276A-47CE-91BA-371040F2A2D6}" type="presParOf" srcId="{4390D42F-C0D9-407C-90D9-EEFA08D91743}" destId="{3A5A4F89-FD28-42C3-9E58-82EAA23C9684}" srcOrd="2" destOrd="0" presId="urn:microsoft.com/office/officeart/2005/8/layout/orgChart1"/>
    <dgm:cxn modelId="{CC48BB6F-C8DA-43AA-B7DE-03DDB66BDAE8}" type="presParOf" srcId="{18D9DCE6-66C8-41D1-BA1E-33350C5A7B05}" destId="{391D035C-38C2-4046-AD86-1D416C6607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5DA6D-DC76-429D-82BB-0E1C01C75D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47C7F6-A82F-450C-B659-C606C787EC54}">
      <dgm:prSet phldrT="[Metin]"/>
      <dgm:spPr/>
      <dgm:t>
        <a:bodyPr/>
        <a:lstStyle/>
        <a:p>
          <a:r>
            <a:rPr lang="tr-TR" dirty="0" smtClean="0"/>
            <a:t>Kararlılık</a:t>
          </a:r>
          <a:endParaRPr lang="tr-TR" dirty="0"/>
        </a:p>
      </dgm:t>
    </dgm:pt>
    <dgm:pt modelId="{68170EC7-ADFF-4885-A358-6FE88F16FB9E}" type="parTrans" cxnId="{EDFD5654-009C-4530-8D23-C1D6696AE997}">
      <dgm:prSet/>
      <dgm:spPr/>
      <dgm:t>
        <a:bodyPr/>
        <a:lstStyle/>
        <a:p>
          <a:endParaRPr lang="tr-TR"/>
        </a:p>
      </dgm:t>
    </dgm:pt>
    <dgm:pt modelId="{9292ADC6-B833-45C1-A7B1-5F2D9FD9CD57}" type="sibTrans" cxnId="{EDFD5654-009C-4530-8D23-C1D6696AE997}">
      <dgm:prSet/>
      <dgm:spPr/>
      <dgm:t>
        <a:bodyPr/>
        <a:lstStyle/>
        <a:p>
          <a:endParaRPr lang="tr-TR"/>
        </a:p>
      </dgm:t>
    </dgm:pt>
    <dgm:pt modelId="{39E46BED-4490-4E30-9ED0-5A61EB258EF9}">
      <dgm:prSet phldrT="[Metin]"/>
      <dgm:spPr/>
      <dgm:t>
        <a:bodyPr/>
        <a:lstStyle/>
        <a:p>
          <a:r>
            <a:rPr lang="tr-TR" dirty="0" smtClean="0"/>
            <a:t>Duyarlılık</a:t>
          </a:r>
          <a:endParaRPr lang="tr-TR" dirty="0"/>
        </a:p>
      </dgm:t>
    </dgm:pt>
    <dgm:pt modelId="{829FCC68-3A39-4441-8CB9-42AF43D34194}" type="parTrans" cxnId="{46B2E0D4-DD50-4A57-9319-1F6A0E8A4D15}">
      <dgm:prSet/>
      <dgm:spPr/>
      <dgm:t>
        <a:bodyPr/>
        <a:lstStyle/>
        <a:p>
          <a:endParaRPr lang="tr-TR"/>
        </a:p>
      </dgm:t>
    </dgm:pt>
    <dgm:pt modelId="{63D1E7A1-9211-4808-857A-A50F7C4EC304}" type="sibTrans" cxnId="{46B2E0D4-DD50-4A57-9319-1F6A0E8A4D15}">
      <dgm:prSet/>
      <dgm:spPr/>
      <dgm:t>
        <a:bodyPr/>
        <a:lstStyle/>
        <a:p>
          <a:endParaRPr lang="tr-TR" dirty="0"/>
        </a:p>
      </dgm:t>
    </dgm:pt>
    <dgm:pt modelId="{30B1C0D7-D0CD-423F-AD65-D209383D42CB}">
      <dgm:prSet phldrT="[Metin]"/>
      <dgm:spPr/>
      <dgm:t>
        <a:bodyPr/>
        <a:lstStyle/>
        <a:p>
          <a:r>
            <a:rPr lang="tr-TR" dirty="0" smtClean="0"/>
            <a:t>Tutarlılık</a:t>
          </a:r>
          <a:endParaRPr lang="tr-TR" dirty="0"/>
        </a:p>
      </dgm:t>
    </dgm:pt>
    <dgm:pt modelId="{7D985879-1762-4A48-BAE9-F6688971DE40}" type="parTrans" cxnId="{AC776333-4962-41A2-96EC-DE666AA382BE}">
      <dgm:prSet/>
      <dgm:spPr/>
      <dgm:t>
        <a:bodyPr/>
        <a:lstStyle/>
        <a:p>
          <a:endParaRPr lang="tr-TR"/>
        </a:p>
      </dgm:t>
    </dgm:pt>
    <dgm:pt modelId="{D1AB366B-8F26-47E6-AA19-106EC826B758}" type="sibTrans" cxnId="{AC776333-4962-41A2-96EC-DE666AA382BE}">
      <dgm:prSet/>
      <dgm:spPr/>
      <dgm:t>
        <a:bodyPr/>
        <a:lstStyle/>
        <a:p>
          <a:endParaRPr lang="tr-TR"/>
        </a:p>
      </dgm:t>
    </dgm:pt>
    <dgm:pt modelId="{DA1559FC-AC30-4E1E-B722-F2BCF642734A}" type="pres">
      <dgm:prSet presAssocID="{E305DA6D-DC76-429D-82BB-0E1C01C75D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63C7C0-2C5B-4C95-ADE8-ECB0C83234C7}" type="pres">
      <dgm:prSet presAssocID="{7147C7F6-A82F-450C-B659-C606C787EC54}" presName="node" presStyleLbl="node1" presStyleIdx="0" presStyleCnt="3" custRadScaleRad="152291" custRadScaleInc="219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356D10-4825-4E1F-BA19-EB7744ED9089}" type="pres">
      <dgm:prSet presAssocID="{9292ADC6-B833-45C1-A7B1-5F2D9FD9CD57}" presName="sibTrans" presStyleLbl="sibTrans2D1" presStyleIdx="0" presStyleCnt="3"/>
      <dgm:spPr/>
      <dgm:t>
        <a:bodyPr/>
        <a:lstStyle/>
        <a:p>
          <a:endParaRPr lang="tr-TR"/>
        </a:p>
      </dgm:t>
    </dgm:pt>
    <dgm:pt modelId="{14BF6809-33CE-422F-988B-900B305F6A93}" type="pres">
      <dgm:prSet presAssocID="{9292ADC6-B833-45C1-A7B1-5F2D9FD9CD57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38D4ABF3-4194-4877-8054-21F56FCAA02C}" type="pres">
      <dgm:prSet presAssocID="{39E46BED-4490-4E30-9ED0-5A61EB258EF9}" presName="node" presStyleLbl="node1" presStyleIdx="1" presStyleCnt="3" custRadScaleRad="170800" custRadScaleInc="-229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00B4B1-1064-4D76-8987-0DF745042DC0}" type="pres">
      <dgm:prSet presAssocID="{63D1E7A1-9211-4808-857A-A50F7C4EC304}" presName="sibTrans" presStyleLbl="sibTrans2D1" presStyleIdx="1" presStyleCnt="3" custScaleX="48491" custScaleY="89915" custLinFactNeighborX="14294" custLinFactNeighborY="13350"/>
      <dgm:spPr/>
      <dgm:t>
        <a:bodyPr/>
        <a:lstStyle/>
        <a:p>
          <a:endParaRPr lang="tr-TR"/>
        </a:p>
      </dgm:t>
    </dgm:pt>
    <dgm:pt modelId="{C3014DC7-D696-4F91-A672-A165E7FF0C89}" type="pres">
      <dgm:prSet presAssocID="{63D1E7A1-9211-4808-857A-A50F7C4EC304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4242B3F-A884-4D39-B763-B2140CBF9105}" type="pres">
      <dgm:prSet presAssocID="{30B1C0D7-D0CD-423F-AD65-D209383D42CB}" presName="node" presStyleLbl="node1" presStyleIdx="2" presStyleCnt="3" custRadScaleRad="129287" custRadScaleInc="182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64C4F4-0B7A-42F8-9065-4E555A9C22B2}" type="pres">
      <dgm:prSet presAssocID="{D1AB366B-8F26-47E6-AA19-106EC826B758}" presName="sibTrans" presStyleLbl="sibTrans2D1" presStyleIdx="2" presStyleCnt="3"/>
      <dgm:spPr/>
      <dgm:t>
        <a:bodyPr/>
        <a:lstStyle/>
        <a:p>
          <a:endParaRPr lang="tr-TR"/>
        </a:p>
      </dgm:t>
    </dgm:pt>
    <dgm:pt modelId="{92AC4186-8542-4C1D-9434-109197C5A41F}" type="pres">
      <dgm:prSet presAssocID="{D1AB366B-8F26-47E6-AA19-106EC826B758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68284CE8-6D8A-4355-9950-EC76A5B64A8F}" type="presOf" srcId="{9292ADC6-B833-45C1-A7B1-5F2D9FD9CD57}" destId="{F7356D10-4825-4E1F-BA19-EB7744ED9089}" srcOrd="0" destOrd="0" presId="urn:microsoft.com/office/officeart/2005/8/layout/cycle2"/>
    <dgm:cxn modelId="{46B2E0D4-DD50-4A57-9319-1F6A0E8A4D15}" srcId="{E305DA6D-DC76-429D-82BB-0E1C01C75D78}" destId="{39E46BED-4490-4E30-9ED0-5A61EB258EF9}" srcOrd="1" destOrd="0" parTransId="{829FCC68-3A39-4441-8CB9-42AF43D34194}" sibTransId="{63D1E7A1-9211-4808-857A-A50F7C4EC304}"/>
    <dgm:cxn modelId="{AC776333-4962-41A2-96EC-DE666AA382BE}" srcId="{E305DA6D-DC76-429D-82BB-0E1C01C75D78}" destId="{30B1C0D7-D0CD-423F-AD65-D209383D42CB}" srcOrd="2" destOrd="0" parTransId="{7D985879-1762-4A48-BAE9-F6688971DE40}" sibTransId="{D1AB366B-8F26-47E6-AA19-106EC826B758}"/>
    <dgm:cxn modelId="{8FEADB26-5806-4836-835E-F50082DB91E7}" type="presOf" srcId="{D1AB366B-8F26-47E6-AA19-106EC826B758}" destId="{7164C4F4-0B7A-42F8-9065-4E555A9C22B2}" srcOrd="0" destOrd="0" presId="urn:microsoft.com/office/officeart/2005/8/layout/cycle2"/>
    <dgm:cxn modelId="{6219B4FA-747B-400A-BCFE-410DB89CE708}" type="presOf" srcId="{30B1C0D7-D0CD-423F-AD65-D209383D42CB}" destId="{24242B3F-A884-4D39-B763-B2140CBF9105}" srcOrd="0" destOrd="0" presId="urn:microsoft.com/office/officeart/2005/8/layout/cycle2"/>
    <dgm:cxn modelId="{D25AF98C-6E4F-472C-90B2-B1923583DB92}" type="presOf" srcId="{E305DA6D-DC76-429D-82BB-0E1C01C75D78}" destId="{DA1559FC-AC30-4E1E-B722-F2BCF642734A}" srcOrd="0" destOrd="0" presId="urn:microsoft.com/office/officeart/2005/8/layout/cycle2"/>
    <dgm:cxn modelId="{7A99D9C5-74CC-4320-BA21-D0F58BA9660F}" type="presOf" srcId="{9292ADC6-B833-45C1-A7B1-5F2D9FD9CD57}" destId="{14BF6809-33CE-422F-988B-900B305F6A93}" srcOrd="1" destOrd="0" presId="urn:microsoft.com/office/officeart/2005/8/layout/cycle2"/>
    <dgm:cxn modelId="{8E1A73F3-75FE-4D5D-8ED3-618E26285AFE}" type="presOf" srcId="{63D1E7A1-9211-4808-857A-A50F7C4EC304}" destId="{C3014DC7-D696-4F91-A672-A165E7FF0C89}" srcOrd="1" destOrd="0" presId="urn:microsoft.com/office/officeart/2005/8/layout/cycle2"/>
    <dgm:cxn modelId="{D59F0A06-CBEF-4FE2-A056-F91261983CB0}" type="presOf" srcId="{D1AB366B-8F26-47E6-AA19-106EC826B758}" destId="{92AC4186-8542-4C1D-9434-109197C5A41F}" srcOrd="1" destOrd="0" presId="urn:microsoft.com/office/officeart/2005/8/layout/cycle2"/>
    <dgm:cxn modelId="{3E2BEB5A-1438-48DA-A5DB-F510CA908B2B}" type="presOf" srcId="{63D1E7A1-9211-4808-857A-A50F7C4EC304}" destId="{9B00B4B1-1064-4D76-8987-0DF745042DC0}" srcOrd="0" destOrd="0" presId="urn:microsoft.com/office/officeart/2005/8/layout/cycle2"/>
    <dgm:cxn modelId="{EDFD5654-009C-4530-8D23-C1D6696AE997}" srcId="{E305DA6D-DC76-429D-82BB-0E1C01C75D78}" destId="{7147C7F6-A82F-450C-B659-C606C787EC54}" srcOrd="0" destOrd="0" parTransId="{68170EC7-ADFF-4885-A358-6FE88F16FB9E}" sibTransId="{9292ADC6-B833-45C1-A7B1-5F2D9FD9CD57}"/>
    <dgm:cxn modelId="{99AFF9A4-B988-4165-A07E-575931C9BDE6}" type="presOf" srcId="{7147C7F6-A82F-450C-B659-C606C787EC54}" destId="{1B63C7C0-2C5B-4C95-ADE8-ECB0C83234C7}" srcOrd="0" destOrd="0" presId="urn:microsoft.com/office/officeart/2005/8/layout/cycle2"/>
    <dgm:cxn modelId="{1C03A5B9-3F34-405F-9031-E88A7D5E9F00}" type="presOf" srcId="{39E46BED-4490-4E30-9ED0-5A61EB258EF9}" destId="{38D4ABF3-4194-4877-8054-21F56FCAA02C}" srcOrd="0" destOrd="0" presId="urn:microsoft.com/office/officeart/2005/8/layout/cycle2"/>
    <dgm:cxn modelId="{3125C02A-4C57-4AB5-967F-DA319FE8C331}" type="presParOf" srcId="{DA1559FC-AC30-4E1E-B722-F2BCF642734A}" destId="{1B63C7C0-2C5B-4C95-ADE8-ECB0C83234C7}" srcOrd="0" destOrd="0" presId="urn:microsoft.com/office/officeart/2005/8/layout/cycle2"/>
    <dgm:cxn modelId="{A80777EC-89AC-46CE-8E98-F9CE4BF871AC}" type="presParOf" srcId="{DA1559FC-AC30-4E1E-B722-F2BCF642734A}" destId="{F7356D10-4825-4E1F-BA19-EB7744ED9089}" srcOrd="1" destOrd="0" presId="urn:microsoft.com/office/officeart/2005/8/layout/cycle2"/>
    <dgm:cxn modelId="{AF498CDD-3214-46F9-895A-A65FA601A7C0}" type="presParOf" srcId="{F7356D10-4825-4E1F-BA19-EB7744ED9089}" destId="{14BF6809-33CE-422F-988B-900B305F6A93}" srcOrd="0" destOrd="0" presId="urn:microsoft.com/office/officeart/2005/8/layout/cycle2"/>
    <dgm:cxn modelId="{1A35F5CB-8D7B-4D94-9DBC-D73571517F26}" type="presParOf" srcId="{DA1559FC-AC30-4E1E-B722-F2BCF642734A}" destId="{38D4ABF3-4194-4877-8054-21F56FCAA02C}" srcOrd="2" destOrd="0" presId="urn:microsoft.com/office/officeart/2005/8/layout/cycle2"/>
    <dgm:cxn modelId="{1921839C-EE7F-4A03-BF3C-5A94949C74DA}" type="presParOf" srcId="{DA1559FC-AC30-4E1E-B722-F2BCF642734A}" destId="{9B00B4B1-1064-4D76-8987-0DF745042DC0}" srcOrd="3" destOrd="0" presId="urn:microsoft.com/office/officeart/2005/8/layout/cycle2"/>
    <dgm:cxn modelId="{EF8BA954-D7C4-4066-82D6-CA9FD16208A9}" type="presParOf" srcId="{9B00B4B1-1064-4D76-8987-0DF745042DC0}" destId="{C3014DC7-D696-4F91-A672-A165E7FF0C89}" srcOrd="0" destOrd="0" presId="urn:microsoft.com/office/officeart/2005/8/layout/cycle2"/>
    <dgm:cxn modelId="{30813BD3-588A-41E5-9261-8334C5051E4B}" type="presParOf" srcId="{DA1559FC-AC30-4E1E-B722-F2BCF642734A}" destId="{24242B3F-A884-4D39-B763-B2140CBF9105}" srcOrd="4" destOrd="0" presId="urn:microsoft.com/office/officeart/2005/8/layout/cycle2"/>
    <dgm:cxn modelId="{B81C056B-360F-4D0B-8CFC-653B77686829}" type="presParOf" srcId="{DA1559FC-AC30-4E1E-B722-F2BCF642734A}" destId="{7164C4F4-0B7A-42F8-9065-4E555A9C22B2}" srcOrd="5" destOrd="0" presId="urn:microsoft.com/office/officeart/2005/8/layout/cycle2"/>
    <dgm:cxn modelId="{4348E872-48C3-48E4-87E1-0CB366AB736F}" type="presParOf" srcId="{7164C4F4-0B7A-42F8-9065-4E555A9C22B2}" destId="{92AC4186-8542-4C1D-9434-109197C5A4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96244-1459-44F4-B0A0-47411E327E34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6DFC1DDD-5A10-4491-B189-E96FC6268A8A}">
      <dgm:prSet phldrT="[Metin]" custT="1"/>
      <dgm:spPr/>
      <dgm:t>
        <a:bodyPr/>
        <a:lstStyle/>
        <a:p>
          <a:pPr marL="0" indent="0" algn="ctr" defTabSz="914400" rtl="0" eaLnBrk="1" latinLnBrk="0" hangingPunct="1">
            <a:lnSpc>
              <a:spcPct val="80000"/>
            </a:lnSpc>
            <a:spcBef>
              <a:spcPts val="140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Test-Tekrar Test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gm:t>
    </dgm:pt>
    <dgm:pt modelId="{A5EF8F7C-EFDD-4E80-AFED-9373FBFD1E50}" type="parTrans" cxnId="{E53E3D25-3951-452E-8E5F-DFD3EE691B58}">
      <dgm:prSet/>
      <dgm:spPr/>
      <dgm:t>
        <a:bodyPr/>
        <a:lstStyle/>
        <a:p>
          <a:endParaRPr lang="tr-TR"/>
        </a:p>
      </dgm:t>
    </dgm:pt>
    <dgm:pt modelId="{B7710AF1-7D11-48CC-A0F3-E2B634C887BB}" type="sibTrans" cxnId="{E53E3D25-3951-452E-8E5F-DFD3EE691B58}">
      <dgm:prSet/>
      <dgm:spPr/>
      <dgm:t>
        <a:bodyPr/>
        <a:lstStyle/>
        <a:p>
          <a:endParaRPr lang="tr-TR"/>
        </a:p>
      </dgm:t>
    </dgm:pt>
    <dgm:pt modelId="{08FC5FB5-D488-4E17-8966-E0078FD8C9EF}">
      <dgm:prSet phldrT="[Metin]" custT="1"/>
      <dgm:spPr/>
      <dgm:t>
        <a:bodyPr/>
        <a:lstStyle/>
        <a:p>
          <a:pPr marL="0" indent="0" algn="ctr" defTabSz="914400" rtl="0" eaLnBrk="1" latinLnBrk="0" hangingPunct="1">
            <a:lnSpc>
              <a:spcPct val="80000"/>
            </a:lnSpc>
            <a:spcBef>
              <a:spcPts val="140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Paralel Formlar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gm:t>
    </dgm:pt>
    <dgm:pt modelId="{CE7D44A7-6417-4CE9-8807-65701E782954}" type="parTrans" cxnId="{AD1D7AEB-2353-49A4-9927-AB05C0723198}">
      <dgm:prSet/>
      <dgm:spPr/>
      <dgm:t>
        <a:bodyPr/>
        <a:lstStyle/>
        <a:p>
          <a:endParaRPr lang="tr-TR"/>
        </a:p>
      </dgm:t>
    </dgm:pt>
    <dgm:pt modelId="{8E36700F-FA35-414B-931F-2D95403FD6AF}" type="sibTrans" cxnId="{AD1D7AEB-2353-49A4-9927-AB05C0723198}">
      <dgm:prSet/>
      <dgm:spPr/>
      <dgm:t>
        <a:bodyPr/>
        <a:lstStyle/>
        <a:p>
          <a:endParaRPr lang="tr-TR"/>
        </a:p>
      </dgm:t>
    </dgm:pt>
    <dgm:pt modelId="{8147F3AE-B8BB-45BD-80F8-E0DBA3E10256}">
      <dgm:prSet phldrT="[Metin]" custT="1"/>
      <dgm:spPr/>
      <dgm:t>
        <a:bodyPr/>
        <a:lstStyle/>
        <a:p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Eşdeğer Yarılar</a:t>
          </a:r>
          <a:endParaRPr lang="tr-TR" sz="1700" kern="1200" dirty="0"/>
        </a:p>
      </dgm:t>
    </dgm:pt>
    <dgm:pt modelId="{9AA14018-EA56-4104-B620-71CED2CD34E4}" type="parTrans" cxnId="{F50D3019-0381-4D92-9647-A71E8ABE593C}">
      <dgm:prSet/>
      <dgm:spPr/>
      <dgm:t>
        <a:bodyPr/>
        <a:lstStyle/>
        <a:p>
          <a:endParaRPr lang="tr-TR"/>
        </a:p>
      </dgm:t>
    </dgm:pt>
    <dgm:pt modelId="{674A309A-9D5F-49F1-941F-D098148324A9}" type="sibTrans" cxnId="{F50D3019-0381-4D92-9647-A71E8ABE593C}">
      <dgm:prSet/>
      <dgm:spPr/>
      <dgm:t>
        <a:bodyPr/>
        <a:lstStyle/>
        <a:p>
          <a:endParaRPr lang="tr-TR"/>
        </a:p>
      </dgm:t>
    </dgm:pt>
    <dgm:pt modelId="{10254AEC-B9A3-43BC-9B0F-1FBE131FC41C}">
      <dgm:prSet phldrT="[Metin]" custT="1"/>
      <dgm:spPr/>
      <dgm:t>
        <a:bodyPr/>
        <a:lstStyle/>
        <a:p>
          <a:pPr marL="0" indent="0" algn="ctr" defTabSz="914400" rtl="0" eaLnBrk="1" latinLnBrk="0" hangingPunct="1">
            <a:lnSpc>
              <a:spcPct val="80000"/>
            </a:lnSpc>
            <a:spcBef>
              <a:spcPts val="140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İç Tutarlılık Katsayılarının Kestirilmesi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gm:t>
    </dgm:pt>
    <dgm:pt modelId="{61FCCA0B-CDD9-4908-8AF3-3107B039C393}" type="parTrans" cxnId="{844700F8-EE70-4BD7-9068-BE43012628C2}">
      <dgm:prSet/>
      <dgm:spPr/>
      <dgm:t>
        <a:bodyPr/>
        <a:lstStyle/>
        <a:p>
          <a:endParaRPr lang="tr-TR"/>
        </a:p>
      </dgm:t>
    </dgm:pt>
    <dgm:pt modelId="{2073A267-4E50-46FA-9034-B3B1AAF7D92C}" type="sibTrans" cxnId="{844700F8-EE70-4BD7-9068-BE43012628C2}">
      <dgm:prSet/>
      <dgm:spPr/>
      <dgm:t>
        <a:bodyPr/>
        <a:lstStyle/>
        <a:p>
          <a:endParaRPr lang="tr-TR"/>
        </a:p>
      </dgm:t>
    </dgm:pt>
    <dgm:pt modelId="{07D6389C-2BC7-4491-B8D8-DA9F62E21B14}" type="pres">
      <dgm:prSet presAssocID="{DCD96244-1459-44F4-B0A0-47411E327E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E291AE-E18F-4689-8EF3-58C7D27E27C0}" type="pres">
      <dgm:prSet presAssocID="{6DFC1DDD-5A10-4491-B189-E96FC6268A8A}" presName="node" presStyleLbl="node1" presStyleIdx="0" presStyleCnt="4" custScaleX="1369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D96695-4636-46E2-95F3-0EEDDD54AE41}" type="pres">
      <dgm:prSet presAssocID="{B7710AF1-7D11-48CC-A0F3-E2B634C887BB}" presName="sibTrans" presStyleLbl="sibTrans2D1" presStyleIdx="0" presStyleCnt="4"/>
      <dgm:spPr/>
      <dgm:t>
        <a:bodyPr/>
        <a:lstStyle/>
        <a:p>
          <a:endParaRPr lang="tr-TR"/>
        </a:p>
      </dgm:t>
    </dgm:pt>
    <dgm:pt modelId="{B2CFB8FA-8B09-42FB-A060-B82EEF7F1DD0}" type="pres">
      <dgm:prSet presAssocID="{B7710AF1-7D11-48CC-A0F3-E2B634C887BB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267B6CDA-C154-4C3F-A5DB-EC23CF643C0F}" type="pres">
      <dgm:prSet presAssocID="{08FC5FB5-D488-4E17-8966-E0078FD8C9EF}" presName="node" presStyleLbl="node1" presStyleIdx="1" presStyleCnt="4" custScaleX="1330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5C18D-EC3B-47FE-B219-20F48DAAE825}" type="pres">
      <dgm:prSet presAssocID="{8E36700F-FA35-414B-931F-2D95403FD6AF}" presName="sibTrans" presStyleLbl="sibTrans2D1" presStyleIdx="1" presStyleCnt="4"/>
      <dgm:spPr/>
      <dgm:t>
        <a:bodyPr/>
        <a:lstStyle/>
        <a:p>
          <a:endParaRPr lang="tr-TR"/>
        </a:p>
      </dgm:t>
    </dgm:pt>
    <dgm:pt modelId="{1301A3C2-8D0B-4620-BF52-4AED51C0F77F}" type="pres">
      <dgm:prSet presAssocID="{8E36700F-FA35-414B-931F-2D95403FD6AF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86DFCA3C-EFA2-455A-93A3-6F44975A7A91}" type="pres">
      <dgm:prSet presAssocID="{8147F3AE-B8BB-45BD-80F8-E0DBA3E10256}" presName="node" presStyleLbl="node1" presStyleIdx="2" presStyleCnt="4" custScaleX="120131" custScaleY="1097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0FBBC-E330-41E8-94E6-6FEA17D93F0A}" type="pres">
      <dgm:prSet presAssocID="{674A309A-9D5F-49F1-941F-D098148324A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F353BB31-CEBA-4C45-AD5F-468D0D3232BF}" type="pres">
      <dgm:prSet presAssocID="{674A309A-9D5F-49F1-941F-D098148324A9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CB8E65C3-3A87-4262-8D29-D475A43EC7BE}" type="pres">
      <dgm:prSet presAssocID="{10254AEC-B9A3-43BC-9B0F-1FBE131FC41C}" presName="node" presStyleLbl="node1" presStyleIdx="3" presStyleCnt="4" custScaleX="120760" custRadScaleRad="104517" custRadScaleInc="-32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8F6326-D422-4EA9-8E8D-C6EAD88D1D8A}" type="pres">
      <dgm:prSet presAssocID="{2073A267-4E50-46FA-9034-B3B1AAF7D92C}" presName="sibTrans" presStyleLbl="sibTrans2D1" presStyleIdx="3" presStyleCnt="4"/>
      <dgm:spPr/>
      <dgm:t>
        <a:bodyPr/>
        <a:lstStyle/>
        <a:p>
          <a:endParaRPr lang="tr-TR"/>
        </a:p>
      </dgm:t>
    </dgm:pt>
    <dgm:pt modelId="{20F75736-6ECF-4E67-85C5-A037203FED24}" type="pres">
      <dgm:prSet presAssocID="{2073A267-4E50-46FA-9034-B3B1AAF7D92C}" presName="connectorText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2858E8DA-7D19-42D3-943F-6A44568FF712}" type="presOf" srcId="{674A309A-9D5F-49F1-941F-D098148324A9}" destId="{F353BB31-CEBA-4C45-AD5F-468D0D3232BF}" srcOrd="1" destOrd="0" presId="urn:microsoft.com/office/officeart/2005/8/layout/cycle2"/>
    <dgm:cxn modelId="{E53E3D25-3951-452E-8E5F-DFD3EE691B58}" srcId="{DCD96244-1459-44F4-B0A0-47411E327E34}" destId="{6DFC1DDD-5A10-4491-B189-E96FC6268A8A}" srcOrd="0" destOrd="0" parTransId="{A5EF8F7C-EFDD-4E80-AFED-9373FBFD1E50}" sibTransId="{B7710AF1-7D11-48CC-A0F3-E2B634C887BB}"/>
    <dgm:cxn modelId="{AD1D7AEB-2353-49A4-9927-AB05C0723198}" srcId="{DCD96244-1459-44F4-B0A0-47411E327E34}" destId="{08FC5FB5-D488-4E17-8966-E0078FD8C9EF}" srcOrd="1" destOrd="0" parTransId="{CE7D44A7-6417-4CE9-8807-65701E782954}" sibTransId="{8E36700F-FA35-414B-931F-2D95403FD6AF}"/>
    <dgm:cxn modelId="{C52E5E34-9D77-4F0A-8A5C-A80AB580A10B}" type="presOf" srcId="{B7710AF1-7D11-48CC-A0F3-E2B634C887BB}" destId="{2BD96695-4636-46E2-95F3-0EEDDD54AE41}" srcOrd="0" destOrd="0" presId="urn:microsoft.com/office/officeart/2005/8/layout/cycle2"/>
    <dgm:cxn modelId="{678B3CC1-6F90-45C5-AB57-CD87F3DA6548}" type="presOf" srcId="{6DFC1DDD-5A10-4491-B189-E96FC6268A8A}" destId="{70E291AE-E18F-4689-8EF3-58C7D27E27C0}" srcOrd="0" destOrd="0" presId="urn:microsoft.com/office/officeart/2005/8/layout/cycle2"/>
    <dgm:cxn modelId="{F329AE2D-368F-4C29-A082-C7F665742DB7}" type="presOf" srcId="{DCD96244-1459-44F4-B0A0-47411E327E34}" destId="{07D6389C-2BC7-4491-B8D8-DA9F62E21B14}" srcOrd="0" destOrd="0" presId="urn:microsoft.com/office/officeart/2005/8/layout/cycle2"/>
    <dgm:cxn modelId="{819FB307-A976-408F-98B7-C5B090CCF3B7}" type="presOf" srcId="{B7710AF1-7D11-48CC-A0F3-E2B634C887BB}" destId="{B2CFB8FA-8B09-42FB-A060-B82EEF7F1DD0}" srcOrd="1" destOrd="0" presId="urn:microsoft.com/office/officeart/2005/8/layout/cycle2"/>
    <dgm:cxn modelId="{127A46D5-C6D9-43FF-AE5D-7ECFF0D1D3FB}" type="presOf" srcId="{8E36700F-FA35-414B-931F-2D95403FD6AF}" destId="{1301A3C2-8D0B-4620-BF52-4AED51C0F77F}" srcOrd="1" destOrd="0" presId="urn:microsoft.com/office/officeart/2005/8/layout/cycle2"/>
    <dgm:cxn modelId="{2D1EDCEE-4773-4157-B691-48D14C6B320D}" type="presOf" srcId="{10254AEC-B9A3-43BC-9B0F-1FBE131FC41C}" destId="{CB8E65C3-3A87-4262-8D29-D475A43EC7BE}" srcOrd="0" destOrd="0" presId="urn:microsoft.com/office/officeart/2005/8/layout/cycle2"/>
    <dgm:cxn modelId="{189FD438-15B7-4145-B49D-342DE500DF37}" type="presOf" srcId="{8147F3AE-B8BB-45BD-80F8-E0DBA3E10256}" destId="{86DFCA3C-EFA2-455A-93A3-6F44975A7A91}" srcOrd="0" destOrd="0" presId="urn:microsoft.com/office/officeart/2005/8/layout/cycle2"/>
    <dgm:cxn modelId="{E718BCB8-09AF-4E14-8795-1F8552E5E6F1}" type="presOf" srcId="{674A309A-9D5F-49F1-941F-D098148324A9}" destId="{B250FBBC-E330-41E8-94E6-6FEA17D93F0A}" srcOrd="0" destOrd="0" presId="urn:microsoft.com/office/officeart/2005/8/layout/cycle2"/>
    <dgm:cxn modelId="{844700F8-EE70-4BD7-9068-BE43012628C2}" srcId="{DCD96244-1459-44F4-B0A0-47411E327E34}" destId="{10254AEC-B9A3-43BC-9B0F-1FBE131FC41C}" srcOrd="3" destOrd="0" parTransId="{61FCCA0B-CDD9-4908-8AF3-3107B039C393}" sibTransId="{2073A267-4E50-46FA-9034-B3B1AAF7D92C}"/>
    <dgm:cxn modelId="{1214329F-5FBA-4C34-AE23-1801203BFA49}" type="presOf" srcId="{2073A267-4E50-46FA-9034-B3B1AAF7D92C}" destId="{B98F6326-D422-4EA9-8E8D-C6EAD88D1D8A}" srcOrd="0" destOrd="0" presId="urn:microsoft.com/office/officeart/2005/8/layout/cycle2"/>
    <dgm:cxn modelId="{FC7F79F0-B5B0-400F-BB9A-480906E545FB}" type="presOf" srcId="{8E36700F-FA35-414B-931F-2D95403FD6AF}" destId="{DA15C18D-EC3B-47FE-B219-20F48DAAE825}" srcOrd="0" destOrd="0" presId="urn:microsoft.com/office/officeart/2005/8/layout/cycle2"/>
    <dgm:cxn modelId="{227834ED-64FF-445A-8291-638D2F5F1DD6}" type="presOf" srcId="{08FC5FB5-D488-4E17-8966-E0078FD8C9EF}" destId="{267B6CDA-C154-4C3F-A5DB-EC23CF643C0F}" srcOrd="0" destOrd="0" presId="urn:microsoft.com/office/officeart/2005/8/layout/cycle2"/>
    <dgm:cxn modelId="{111BA3DE-5EEA-4C29-B15C-ACBA123FC9E0}" type="presOf" srcId="{2073A267-4E50-46FA-9034-B3B1AAF7D92C}" destId="{20F75736-6ECF-4E67-85C5-A037203FED24}" srcOrd="1" destOrd="0" presId="urn:microsoft.com/office/officeart/2005/8/layout/cycle2"/>
    <dgm:cxn modelId="{F50D3019-0381-4D92-9647-A71E8ABE593C}" srcId="{DCD96244-1459-44F4-B0A0-47411E327E34}" destId="{8147F3AE-B8BB-45BD-80F8-E0DBA3E10256}" srcOrd="2" destOrd="0" parTransId="{9AA14018-EA56-4104-B620-71CED2CD34E4}" sibTransId="{674A309A-9D5F-49F1-941F-D098148324A9}"/>
    <dgm:cxn modelId="{C0A9A949-89AD-4CEA-A552-7F04A0CADEA2}" type="presParOf" srcId="{07D6389C-2BC7-4491-B8D8-DA9F62E21B14}" destId="{70E291AE-E18F-4689-8EF3-58C7D27E27C0}" srcOrd="0" destOrd="0" presId="urn:microsoft.com/office/officeart/2005/8/layout/cycle2"/>
    <dgm:cxn modelId="{5BCDA05F-7D3F-4034-BCB4-B19C1C6709F0}" type="presParOf" srcId="{07D6389C-2BC7-4491-B8D8-DA9F62E21B14}" destId="{2BD96695-4636-46E2-95F3-0EEDDD54AE41}" srcOrd="1" destOrd="0" presId="urn:microsoft.com/office/officeart/2005/8/layout/cycle2"/>
    <dgm:cxn modelId="{3AE9C82C-5CFE-4E38-A4A9-EB09A7D46699}" type="presParOf" srcId="{2BD96695-4636-46E2-95F3-0EEDDD54AE41}" destId="{B2CFB8FA-8B09-42FB-A060-B82EEF7F1DD0}" srcOrd="0" destOrd="0" presId="urn:microsoft.com/office/officeart/2005/8/layout/cycle2"/>
    <dgm:cxn modelId="{B7DB5F90-676A-49AB-8339-985771D371B5}" type="presParOf" srcId="{07D6389C-2BC7-4491-B8D8-DA9F62E21B14}" destId="{267B6CDA-C154-4C3F-A5DB-EC23CF643C0F}" srcOrd="2" destOrd="0" presId="urn:microsoft.com/office/officeart/2005/8/layout/cycle2"/>
    <dgm:cxn modelId="{BDFA4FEC-DA6B-4E68-9A7D-3A0E014A6B0E}" type="presParOf" srcId="{07D6389C-2BC7-4491-B8D8-DA9F62E21B14}" destId="{DA15C18D-EC3B-47FE-B219-20F48DAAE825}" srcOrd="3" destOrd="0" presId="urn:microsoft.com/office/officeart/2005/8/layout/cycle2"/>
    <dgm:cxn modelId="{71F6201D-DD24-4FF0-8311-500CB87222AB}" type="presParOf" srcId="{DA15C18D-EC3B-47FE-B219-20F48DAAE825}" destId="{1301A3C2-8D0B-4620-BF52-4AED51C0F77F}" srcOrd="0" destOrd="0" presId="urn:microsoft.com/office/officeart/2005/8/layout/cycle2"/>
    <dgm:cxn modelId="{C31BC4AE-D568-4F3E-964A-999B785E7F84}" type="presParOf" srcId="{07D6389C-2BC7-4491-B8D8-DA9F62E21B14}" destId="{86DFCA3C-EFA2-455A-93A3-6F44975A7A91}" srcOrd="4" destOrd="0" presId="urn:microsoft.com/office/officeart/2005/8/layout/cycle2"/>
    <dgm:cxn modelId="{E401173D-DDBE-4A54-B551-5A77FBDC5619}" type="presParOf" srcId="{07D6389C-2BC7-4491-B8D8-DA9F62E21B14}" destId="{B250FBBC-E330-41E8-94E6-6FEA17D93F0A}" srcOrd="5" destOrd="0" presId="urn:microsoft.com/office/officeart/2005/8/layout/cycle2"/>
    <dgm:cxn modelId="{F6AE277B-B934-425D-A7D8-D92B5EF30AF3}" type="presParOf" srcId="{B250FBBC-E330-41E8-94E6-6FEA17D93F0A}" destId="{F353BB31-CEBA-4C45-AD5F-468D0D3232BF}" srcOrd="0" destOrd="0" presId="urn:microsoft.com/office/officeart/2005/8/layout/cycle2"/>
    <dgm:cxn modelId="{91B48D91-12F4-4255-AF4E-971C291CDA39}" type="presParOf" srcId="{07D6389C-2BC7-4491-B8D8-DA9F62E21B14}" destId="{CB8E65C3-3A87-4262-8D29-D475A43EC7BE}" srcOrd="6" destOrd="0" presId="urn:microsoft.com/office/officeart/2005/8/layout/cycle2"/>
    <dgm:cxn modelId="{D21F558A-77CE-497D-9A9E-B5704E19504C}" type="presParOf" srcId="{07D6389C-2BC7-4491-B8D8-DA9F62E21B14}" destId="{B98F6326-D422-4EA9-8E8D-C6EAD88D1D8A}" srcOrd="7" destOrd="0" presId="urn:microsoft.com/office/officeart/2005/8/layout/cycle2"/>
    <dgm:cxn modelId="{948E8DAE-7B97-4CB4-982F-8B66035AC559}" type="presParOf" srcId="{B98F6326-D422-4EA9-8E8D-C6EAD88D1D8A}" destId="{20F75736-6ECF-4E67-85C5-A037203FED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750F6-22D0-458F-9DBA-663029447A2B}">
      <dsp:nvSpPr>
        <dsp:cNvPr id="0" name=""/>
        <dsp:cNvSpPr/>
      </dsp:nvSpPr>
      <dsp:spPr>
        <a:xfrm>
          <a:off x="5003800" y="1877935"/>
          <a:ext cx="3540225" cy="61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09"/>
              </a:lnTo>
              <a:lnTo>
                <a:pt x="3540225" y="307209"/>
              </a:lnTo>
              <a:lnTo>
                <a:pt x="3540225" y="614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36825-86BC-43C9-9D7A-D9E441ACACA8}">
      <dsp:nvSpPr>
        <dsp:cNvPr id="0" name=""/>
        <dsp:cNvSpPr/>
      </dsp:nvSpPr>
      <dsp:spPr>
        <a:xfrm>
          <a:off x="4958079" y="1877935"/>
          <a:ext cx="91440" cy="614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79DF6-E698-44DE-95B3-2A61EB8A3DC4}">
      <dsp:nvSpPr>
        <dsp:cNvPr id="0" name=""/>
        <dsp:cNvSpPr/>
      </dsp:nvSpPr>
      <dsp:spPr>
        <a:xfrm>
          <a:off x="1463574" y="1877935"/>
          <a:ext cx="3540225" cy="614419"/>
        </a:xfrm>
        <a:custGeom>
          <a:avLst/>
          <a:gdLst/>
          <a:ahLst/>
          <a:cxnLst/>
          <a:rect l="0" t="0" r="0" b="0"/>
          <a:pathLst>
            <a:path>
              <a:moveTo>
                <a:pt x="3540225" y="0"/>
              </a:moveTo>
              <a:lnTo>
                <a:pt x="3540225" y="307209"/>
              </a:lnTo>
              <a:lnTo>
                <a:pt x="0" y="307209"/>
              </a:lnTo>
              <a:lnTo>
                <a:pt x="0" y="6144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67DF9-FD5D-427C-B0D3-5FE0A54EC5B7}">
      <dsp:nvSpPr>
        <dsp:cNvPr id="0" name=""/>
        <dsp:cNvSpPr/>
      </dsp:nvSpPr>
      <dsp:spPr>
        <a:xfrm>
          <a:off x="2760394" y="415032"/>
          <a:ext cx="4486811" cy="1462902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Ölçme Araçlarında Bulunması Gereken Nitelikler</a:t>
          </a:r>
          <a:endParaRPr lang="tr-TR" sz="36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sp:txBody>
      <dsp:txXfrm>
        <a:off x="2760394" y="415032"/>
        <a:ext cx="4486811" cy="1462902"/>
      </dsp:txXfrm>
    </dsp:sp>
    <dsp:sp modelId="{EEC224B6-2162-493C-8099-7761B80F7BF6}">
      <dsp:nvSpPr>
        <dsp:cNvPr id="0" name=""/>
        <dsp:cNvSpPr/>
      </dsp:nvSpPr>
      <dsp:spPr>
        <a:xfrm>
          <a:off x="671" y="2492354"/>
          <a:ext cx="2925805" cy="1462902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Güvenirlik</a:t>
          </a:r>
          <a:endParaRPr lang="tr-TR" sz="3200" b="1" kern="1200" dirty="0">
            <a:solidFill>
              <a:schemeClr val="bg1"/>
            </a:solidFill>
          </a:endParaRPr>
        </a:p>
      </dsp:txBody>
      <dsp:txXfrm>
        <a:off x="671" y="2492354"/>
        <a:ext cx="2925805" cy="1462902"/>
      </dsp:txXfrm>
    </dsp:sp>
    <dsp:sp modelId="{A2887A4E-70F5-4C2E-8A02-39F9F5E5C478}">
      <dsp:nvSpPr>
        <dsp:cNvPr id="0" name=""/>
        <dsp:cNvSpPr/>
      </dsp:nvSpPr>
      <dsp:spPr>
        <a:xfrm>
          <a:off x="3540897" y="2492354"/>
          <a:ext cx="2925805" cy="1462902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Geçerlik</a:t>
          </a:r>
          <a:endParaRPr lang="tr-TR" sz="3200" b="1" kern="1200" dirty="0">
            <a:solidFill>
              <a:schemeClr val="bg1"/>
            </a:solidFill>
          </a:endParaRPr>
        </a:p>
      </dsp:txBody>
      <dsp:txXfrm>
        <a:off x="3540897" y="2492354"/>
        <a:ext cx="2925805" cy="1462902"/>
      </dsp:txXfrm>
    </dsp:sp>
    <dsp:sp modelId="{011F8F21-5E58-4513-B299-20D47C8C0147}">
      <dsp:nvSpPr>
        <dsp:cNvPr id="0" name=""/>
        <dsp:cNvSpPr/>
      </dsp:nvSpPr>
      <dsp:spPr>
        <a:xfrm>
          <a:off x="7081122" y="2492354"/>
          <a:ext cx="2925805" cy="1462902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b="1" kern="1200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rPr>
            <a:t>Kullanışlılık</a:t>
          </a:r>
          <a:endParaRPr lang="tr-TR" sz="3200" b="1" kern="1200" dirty="0">
            <a:solidFill>
              <a:schemeClr val="bg1"/>
            </a:solidFill>
          </a:endParaRPr>
        </a:p>
      </dsp:txBody>
      <dsp:txXfrm>
        <a:off x="7081122" y="2492354"/>
        <a:ext cx="2925805" cy="1462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3C7C0-2C5B-4C95-ADE8-ECB0C83234C7}">
      <dsp:nvSpPr>
        <dsp:cNvPr id="0" name=""/>
        <dsp:cNvSpPr/>
      </dsp:nvSpPr>
      <dsp:spPr>
        <a:xfrm>
          <a:off x="4282634" y="0"/>
          <a:ext cx="1606781" cy="1606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Kararlılık</a:t>
          </a:r>
          <a:endParaRPr lang="tr-TR" sz="2200" kern="1200" dirty="0"/>
        </a:p>
      </dsp:txBody>
      <dsp:txXfrm>
        <a:off x="4517942" y="235308"/>
        <a:ext cx="1136165" cy="1136165"/>
      </dsp:txXfrm>
    </dsp:sp>
    <dsp:sp modelId="{F7356D10-4825-4E1F-BA19-EB7744ED9089}">
      <dsp:nvSpPr>
        <dsp:cNvPr id="0" name=""/>
        <dsp:cNvSpPr/>
      </dsp:nvSpPr>
      <dsp:spPr>
        <a:xfrm rot="2929725">
          <a:off x="5676137" y="1548814"/>
          <a:ext cx="597850" cy="54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5703931" y="1596041"/>
        <a:ext cx="435164" cy="325372"/>
      </dsp:txXfrm>
    </dsp:sp>
    <dsp:sp modelId="{38D4ABF3-4194-4877-8054-21F56FCAA02C}">
      <dsp:nvSpPr>
        <dsp:cNvPr id="0" name=""/>
        <dsp:cNvSpPr/>
      </dsp:nvSpPr>
      <dsp:spPr>
        <a:xfrm>
          <a:off x="6082986" y="2058609"/>
          <a:ext cx="1606781" cy="1606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Duyarlılık</a:t>
          </a:r>
          <a:endParaRPr lang="tr-TR" sz="2200" kern="1200" dirty="0"/>
        </a:p>
      </dsp:txBody>
      <dsp:txXfrm>
        <a:off x="6318294" y="2293917"/>
        <a:ext cx="1136165" cy="1136165"/>
      </dsp:txXfrm>
    </dsp:sp>
    <dsp:sp modelId="{9B00B4B1-1064-4D76-8987-0DF745042DC0}">
      <dsp:nvSpPr>
        <dsp:cNvPr id="0" name=""/>
        <dsp:cNvSpPr/>
      </dsp:nvSpPr>
      <dsp:spPr>
        <a:xfrm rot="10866734">
          <a:off x="4803491" y="2652595"/>
          <a:ext cx="611682" cy="487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 rot="10800000">
        <a:off x="4949757" y="2751535"/>
        <a:ext cx="465402" cy="292559"/>
      </dsp:txXfrm>
    </dsp:sp>
    <dsp:sp modelId="{24242B3F-A884-4D39-B763-B2140CBF9105}">
      <dsp:nvSpPr>
        <dsp:cNvPr id="0" name=""/>
        <dsp:cNvSpPr/>
      </dsp:nvSpPr>
      <dsp:spPr>
        <a:xfrm>
          <a:off x="2096888" y="1981221"/>
          <a:ext cx="1606781" cy="1606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Tutarlılık</a:t>
          </a:r>
          <a:endParaRPr lang="tr-TR" sz="2200" kern="1200" dirty="0"/>
        </a:p>
      </dsp:txBody>
      <dsp:txXfrm>
        <a:off x="2332196" y="2216529"/>
        <a:ext cx="1136165" cy="1136165"/>
      </dsp:txXfrm>
    </dsp:sp>
    <dsp:sp modelId="{7164C4F4-0B7A-42F8-9065-4E555A9C22B2}">
      <dsp:nvSpPr>
        <dsp:cNvPr id="0" name=""/>
        <dsp:cNvSpPr/>
      </dsp:nvSpPr>
      <dsp:spPr>
        <a:xfrm rot="19068597">
          <a:off x="3622261" y="1536388"/>
          <a:ext cx="711925" cy="54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3643335" y="1699475"/>
        <a:ext cx="549239" cy="325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291AE-E18F-4689-8EF3-58C7D27E27C0}">
      <dsp:nvSpPr>
        <dsp:cNvPr id="0" name=""/>
        <dsp:cNvSpPr/>
      </dsp:nvSpPr>
      <dsp:spPr>
        <a:xfrm>
          <a:off x="2822829" y="-40897"/>
          <a:ext cx="2375357" cy="1734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Test-Tekrar Test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sp:txBody>
      <dsp:txXfrm>
        <a:off x="3170692" y="213092"/>
        <a:ext cx="1679631" cy="1226365"/>
      </dsp:txXfrm>
    </dsp:sp>
    <dsp:sp modelId="{2BD96695-4636-46E2-95F3-0EEDDD54AE41}">
      <dsp:nvSpPr>
        <dsp:cNvPr id="0" name=""/>
        <dsp:cNvSpPr/>
      </dsp:nvSpPr>
      <dsp:spPr>
        <a:xfrm rot="2700000">
          <a:off x="4760147" y="1450788"/>
          <a:ext cx="335092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4774869" y="1532314"/>
        <a:ext cx="234564" cy="351205"/>
      </dsp:txXfrm>
    </dsp:sp>
    <dsp:sp modelId="{267B6CDA-C154-4C3F-A5DB-EC23CF643C0F}">
      <dsp:nvSpPr>
        <dsp:cNvPr id="0" name=""/>
        <dsp:cNvSpPr/>
      </dsp:nvSpPr>
      <dsp:spPr>
        <a:xfrm>
          <a:off x="4697048" y="1799821"/>
          <a:ext cx="2308359" cy="1734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Paralel Formlar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sp:txBody>
      <dsp:txXfrm>
        <a:off x="5035099" y="2053810"/>
        <a:ext cx="1632257" cy="1226365"/>
      </dsp:txXfrm>
    </dsp:sp>
    <dsp:sp modelId="{DA15C18D-EC3B-47FE-B219-20F48DAAE825}">
      <dsp:nvSpPr>
        <dsp:cNvPr id="0" name=""/>
        <dsp:cNvSpPr/>
      </dsp:nvSpPr>
      <dsp:spPr>
        <a:xfrm rot="8100000">
          <a:off x="4775569" y="3283311"/>
          <a:ext cx="333340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 rot="10800000">
        <a:off x="4860926" y="3365023"/>
        <a:ext cx="233338" cy="351205"/>
      </dsp:txXfrm>
    </dsp:sp>
    <dsp:sp modelId="{86DFCA3C-EFA2-455A-93A3-6F44975A7A91}">
      <dsp:nvSpPr>
        <dsp:cNvPr id="0" name=""/>
        <dsp:cNvSpPr/>
      </dsp:nvSpPr>
      <dsp:spPr>
        <a:xfrm>
          <a:off x="2968766" y="3555861"/>
          <a:ext cx="2083484" cy="19037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Eşdeğer Yarılar</a:t>
          </a:r>
          <a:endParaRPr lang="tr-TR" sz="1700" kern="1200" dirty="0"/>
        </a:p>
      </dsp:txBody>
      <dsp:txXfrm>
        <a:off x="3273885" y="3834652"/>
        <a:ext cx="1473246" cy="1346120"/>
      </dsp:txXfrm>
    </dsp:sp>
    <dsp:sp modelId="{B250FBBC-E330-41E8-94E6-6FEA17D93F0A}">
      <dsp:nvSpPr>
        <dsp:cNvPr id="0" name=""/>
        <dsp:cNvSpPr/>
      </dsp:nvSpPr>
      <dsp:spPr>
        <a:xfrm rot="13378799">
          <a:off x="2858994" y="3310187"/>
          <a:ext cx="360991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 rot="10800000">
        <a:off x="2952757" y="3464170"/>
        <a:ext cx="252694" cy="351205"/>
      </dsp:txXfrm>
    </dsp:sp>
    <dsp:sp modelId="{CB8E65C3-3A87-4262-8D29-D475A43EC7BE}">
      <dsp:nvSpPr>
        <dsp:cNvPr id="0" name=""/>
        <dsp:cNvSpPr/>
      </dsp:nvSpPr>
      <dsp:spPr>
        <a:xfrm>
          <a:off x="1040058" y="1848335"/>
          <a:ext cx="2094393" cy="1734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80000"/>
            </a:lnSpc>
            <a:spcBef>
              <a:spcPct val="0"/>
            </a:spcBef>
            <a:spcAft>
              <a:spcPts val="200"/>
            </a:spcAft>
            <a:buClr>
              <a:schemeClr val="accent1"/>
            </a:buClr>
            <a:buSzPct val="80000"/>
            <a:buFont typeface="Arial" pitchFamily="34" charset="0"/>
            <a:buNone/>
          </a:pPr>
          <a:r>
            <a:rPr lang="tr-TR" sz="2400" b="1" kern="1200" spc="10" baseline="0" dirty="0" smtClean="0">
              <a:solidFill>
                <a:schemeClr val="bg1"/>
              </a:solidFill>
              <a:latin typeface="Gabriola" pitchFamily="82" charset="0"/>
              <a:ea typeface="+mn-ea"/>
              <a:cs typeface="Arial" pitchFamily="34" charset="0"/>
            </a:rPr>
            <a:t>İç Tutarlılık Katsayılarının Kestirilmesi</a:t>
          </a:r>
          <a:endParaRPr lang="tr-TR" sz="2400" b="1" kern="1200" spc="10" baseline="0" dirty="0">
            <a:solidFill>
              <a:schemeClr val="bg1"/>
            </a:solidFill>
            <a:latin typeface="Gabriola" pitchFamily="82" charset="0"/>
            <a:ea typeface="+mn-ea"/>
            <a:cs typeface="Arial" pitchFamily="34" charset="0"/>
          </a:endParaRPr>
        </a:p>
      </dsp:txBody>
      <dsp:txXfrm>
        <a:off x="1346775" y="2102324"/>
        <a:ext cx="1480959" cy="1226365"/>
      </dsp:txXfrm>
    </dsp:sp>
    <dsp:sp modelId="{B98F6326-D422-4EA9-8E8D-C6EAD88D1D8A}">
      <dsp:nvSpPr>
        <dsp:cNvPr id="0" name=""/>
        <dsp:cNvSpPr/>
      </dsp:nvSpPr>
      <dsp:spPr>
        <a:xfrm rot="18930676">
          <a:off x="2823496" y="1502651"/>
          <a:ext cx="40102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2840737" y="1661873"/>
        <a:ext cx="280720" cy="351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020B-5356-46DE-BD43-63F0F0543CA4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081-5E39-4E15-8540-CA6CB57773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85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66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081-5E39-4E15-8540-CA6CB57773F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58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95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10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95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74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89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Kararlılık anlamında güvenirlik!</a:t>
            </a:r>
            <a:r>
              <a:rPr lang="tr-TR" baseline="0" dirty="0" smtClean="0"/>
              <a:t> </a:t>
            </a:r>
          </a:p>
          <a:p>
            <a:r>
              <a:rPr lang="tr-TR" baseline="0" dirty="0" smtClean="0"/>
              <a:t>Taşıma etkisi !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081-5E39-4E15-8540-CA6CB57773F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65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Ölçüt dayanaklı geçerlik – kapsam geçerliğinin istatistiksel kanıtı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smtClean="0"/>
              <a:t>ile karıştırılmamalıdır!! </a:t>
            </a:r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42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7FB1-77F0-467B-B5C4-06B1B4BFCCE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30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Test nasıl bölünecek / testin kapsamı ?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9081-5E39-4E15-8540-CA6CB57773F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18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3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5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7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3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86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1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0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05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2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82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3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1BE0-36DD-4304-A3A7-2B1548FC88DD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7305-2F0A-43E5-B364-1970B0D5FB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76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61872" y="166524"/>
            <a:ext cx="9418320" cy="181682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>
                <a:latin typeface="Gabriola" pitchFamily="82" charset="0"/>
                <a:cs typeface="Arial" pitchFamily="34" charset="0"/>
              </a:rPr>
              <a:t>EĞİTİMDE ÖLÇME VE DEĞERLENDİRME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1566" y="2305318"/>
            <a:ext cx="9418320" cy="3193439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Gabriola" pitchFamily="82" charset="0"/>
                <a:cs typeface="Arial" pitchFamily="34" charset="0"/>
              </a:rPr>
              <a:t>Ankara Üniversitesi 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  <a:latin typeface="Gabriola" pitchFamily="82" charset="0"/>
                <a:cs typeface="Arial" pitchFamily="34" charset="0"/>
              </a:rPr>
              <a:t>Eğitimde Ölçme ve Değerlendirme Anabilim Dalı </a:t>
            </a:r>
          </a:p>
          <a:p>
            <a:pPr algn="ctr"/>
            <a:r>
              <a:rPr lang="tr-TR" sz="3300" dirty="0">
                <a:latin typeface="Gabriola" pitchFamily="82" charset="0"/>
                <a:cs typeface="Arial" pitchFamily="34" charset="0"/>
              </a:rPr>
              <a:t>7</a:t>
            </a:r>
            <a:r>
              <a:rPr lang="tr-TR" sz="3300" dirty="0" smtClean="0">
                <a:solidFill>
                  <a:schemeClr val="tx1"/>
                </a:solidFill>
                <a:latin typeface="Gabriola" pitchFamily="82" charset="0"/>
                <a:cs typeface="Arial" pitchFamily="34" charset="0"/>
              </a:rPr>
              <a:t>. </a:t>
            </a:r>
            <a:r>
              <a:rPr lang="tr-TR" sz="3300" dirty="0" smtClean="0">
                <a:solidFill>
                  <a:schemeClr val="tx1"/>
                </a:solidFill>
                <a:latin typeface="Gabriola" pitchFamily="82" charset="0"/>
                <a:cs typeface="Arial" pitchFamily="34" charset="0"/>
              </a:rPr>
              <a:t>Hafta </a:t>
            </a:r>
          </a:p>
          <a:p>
            <a:pPr algn="ctr"/>
            <a:endParaRPr lang="tr-TR" sz="3300" dirty="0" smtClean="0">
              <a:solidFill>
                <a:schemeClr val="tx1"/>
              </a:solidFill>
              <a:latin typeface="Gabriola" pitchFamily="82" charset="0"/>
              <a:cs typeface="Arial" pitchFamily="34" charset="0"/>
            </a:endParaRPr>
          </a:p>
          <a:p>
            <a:pPr algn="ctr"/>
            <a:r>
              <a:rPr lang="tr-TR" sz="3300" dirty="0" smtClean="0">
                <a:solidFill>
                  <a:schemeClr val="tx1"/>
                </a:solidFill>
                <a:latin typeface="Gabriola" pitchFamily="82" charset="0"/>
                <a:cs typeface="Arial" pitchFamily="34" charset="0"/>
              </a:rPr>
              <a:t>Dr. Cansu AYAN</a:t>
            </a:r>
            <a:endParaRPr lang="tr-TR" sz="3300" dirty="0">
              <a:solidFill>
                <a:schemeClr val="tx1"/>
              </a:solidFill>
              <a:latin typeface="Gabriola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5506" y="399244"/>
            <a:ext cx="10007141" cy="59500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Eşdeğer Yarılar Yöntemi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(İki Yarıya Bölme Yöntemi) 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b="9597"/>
          <a:stretch/>
        </p:blipFill>
        <p:spPr bwMode="auto">
          <a:xfrm>
            <a:off x="1378786" y="1607376"/>
            <a:ext cx="8538692" cy="48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34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Eşdeğer Yarılar Yöntemi </a:t>
            </a:r>
            <a:b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Gabriola" panose="04040605051002020D02" pitchFamily="82" charset="0"/>
              </a:rPr>
              <a:t>Testin  tamamı için güvenirlik kestiriminde, “</a:t>
            </a:r>
            <a:r>
              <a:rPr lang="tr-TR" sz="3200" dirty="0" err="1" smtClean="0">
                <a:latin typeface="Gabriola" panose="04040605051002020D02" pitchFamily="82" charset="0"/>
              </a:rPr>
              <a:t>Spearman</a:t>
            </a:r>
            <a:r>
              <a:rPr lang="tr-TR" sz="3200" dirty="0" smtClean="0">
                <a:latin typeface="Gabriola" panose="04040605051002020D02" pitchFamily="82" charset="0"/>
              </a:rPr>
              <a:t> - Brown düzeltme formülü” kullanılır. </a:t>
            </a:r>
          </a:p>
          <a:p>
            <a:pPr marL="0" indent="0">
              <a:buNone/>
            </a:pPr>
            <a:r>
              <a:rPr lang="tr-TR" sz="3200" dirty="0" smtClean="0">
                <a:latin typeface="Gabriola" panose="04040605051002020D02" pitchFamily="82" charset="0"/>
              </a:rPr>
              <a:t>           (2 x iki yarı test ara. korelasyon) / (1 + iki yarı test ara. korelasyon) </a:t>
            </a:r>
          </a:p>
          <a:p>
            <a:pPr marL="0" indent="0">
              <a:buNone/>
            </a:pPr>
            <a:endParaRPr lang="tr-TR" sz="3200" dirty="0" smtClean="0">
              <a:latin typeface="Gabriola" panose="04040605051002020D02" pitchFamily="82" charset="0"/>
            </a:endParaRPr>
          </a:p>
          <a:p>
            <a:r>
              <a:rPr lang="tr-TR" sz="3200" dirty="0" smtClean="0">
                <a:latin typeface="Gabriola" panose="04040605051002020D02" pitchFamily="82" charset="0"/>
              </a:rPr>
              <a:t>Olası Hata Kaynakları? </a:t>
            </a:r>
            <a:endParaRPr lang="tr-TR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4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Gabriola" panose="04040605051002020D02" pitchFamily="82" charset="0"/>
              </a:rPr>
              <a:t>İç Tutarlılık Kestirme Yöntemleri </a:t>
            </a:r>
            <a:endParaRPr lang="tr-TR" b="1" dirty="0">
              <a:latin typeface="Gabriola" panose="04040605051002020D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smtClean="0">
                <a:latin typeface="Gabriola" panose="04040605051002020D02" pitchFamily="82" charset="0"/>
              </a:rPr>
              <a:t>KR-20 / KR-21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Doğru yanıtın «1», yanlış yanıtın «0» olduğu tüm testlerin güvenirliğini hesaplamak için kullanılır. 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KR 20: maddelerin güçlük düzeyleri biliniyor.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KR 21: maddelerin güçlük düzeyleri bilinmiyor ve eşit olduğu varsayılıyor. </a:t>
            </a:r>
          </a:p>
          <a:p>
            <a:r>
              <a:rPr lang="tr-TR" sz="3200" b="1" dirty="0" err="1">
                <a:latin typeface="Gabriola" pitchFamily="82" charset="0"/>
                <a:cs typeface="Arial" pitchFamily="34" charset="0"/>
              </a:rPr>
              <a:t>Cronbach</a:t>
            </a:r>
            <a:r>
              <a:rPr lang="tr-TR" sz="3200" b="1" dirty="0">
                <a:latin typeface="Gabriola" pitchFamily="82" charset="0"/>
                <a:cs typeface="Arial" pitchFamily="34" charset="0"/>
              </a:rPr>
              <a:t> </a:t>
            </a:r>
            <a:r>
              <a:rPr lang="tr-TR" sz="3200" b="1" dirty="0" smtClean="0">
                <a:latin typeface="Gabriola" pitchFamily="82" charset="0"/>
                <a:cs typeface="Arial" pitchFamily="34" charset="0"/>
              </a:rPr>
              <a:t>alfa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Ç</a:t>
            </a: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oklu puanlanan maddelerin yer aldığı ölçme araçları için kullanılır. </a:t>
            </a:r>
          </a:p>
          <a:p>
            <a:pPr marL="0" indent="0">
              <a:buNone/>
            </a:pPr>
            <a:endParaRPr lang="tr-TR" sz="3200" b="1" dirty="0">
              <a:latin typeface="Gabriola" pitchFamily="82" charset="0"/>
              <a:cs typeface="Arial" pitchFamily="34" charset="0"/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4116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Gabriola" panose="04040605051002020D02" pitchFamily="82" charset="0"/>
              </a:rPr>
              <a:t>Güvenirliği Etkileyen Faktörler </a:t>
            </a:r>
            <a:endParaRPr lang="tr-TR" b="1" dirty="0">
              <a:latin typeface="Gabriola" panose="04040605051002020D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Gabriola" panose="04040605051002020D02" pitchFamily="82" charset="0"/>
              </a:rPr>
              <a:t>Puanlama ve </a:t>
            </a:r>
            <a:r>
              <a:rPr lang="tr-TR" dirty="0" err="1">
                <a:latin typeface="Gabriola" panose="04040605051002020D02" pitchFamily="82" charset="0"/>
              </a:rPr>
              <a:t>p</a:t>
            </a:r>
            <a:r>
              <a:rPr lang="tr-TR" dirty="0" err="1" smtClean="0">
                <a:latin typeface="Gabriola" panose="04040605051002020D02" pitchFamily="82" charset="0"/>
              </a:rPr>
              <a:t>uanlayıcı</a:t>
            </a:r>
            <a:r>
              <a:rPr lang="tr-TR" dirty="0" smtClean="0">
                <a:latin typeface="Gabriola" panose="04040605051002020D02" pitchFamily="82" charset="0"/>
              </a:rPr>
              <a:t> nesnelliği (PUANLAMA GÜVENİRLİĞİ)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Testteki madde sayısı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 edilen grubun özellikleri (homojenliği)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Testteki maddelerin güçlük düzeyi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Testi yanıtlama süresi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Yönergenin ve testteki maddelerin açık ve anlaşılır olması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Testin uygulama koşulları </a:t>
            </a:r>
          </a:p>
          <a:p>
            <a:r>
              <a:rPr lang="tr-TR" dirty="0" smtClean="0">
                <a:latin typeface="Gabriola" panose="04040605051002020D02" pitchFamily="82" charset="0"/>
              </a:rPr>
              <a:t>Testi alan bireye özgü durumlar </a:t>
            </a:r>
            <a:endParaRPr lang="tr-TR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latin typeface="Gabriola" panose="04040605051002020D02" pitchFamily="82" charset="0"/>
              </a:rPr>
              <a:t>Geçerlik – Güvenirlik İlişkisi </a:t>
            </a:r>
            <a:endParaRPr lang="tr-TR" sz="5400" b="1" dirty="0">
              <a:latin typeface="Gabriola" panose="04040605051002020D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Güvenirlik Geçerliğin bir ön koşulu, bir parçasıdır. </a:t>
            </a:r>
          </a:p>
          <a:p>
            <a:r>
              <a:rPr lang="tr-TR" dirty="0" smtClean="0"/>
              <a:t>Güvenilir olmayan bir aracın geçerliğinden söz edilemez </a:t>
            </a:r>
          </a:p>
          <a:p>
            <a:r>
              <a:rPr lang="tr-TR" dirty="0" smtClean="0"/>
              <a:t>Güvenirliği etkileyen faktörler geçerliği de olumsuz etkiler </a:t>
            </a:r>
          </a:p>
          <a:p>
            <a:r>
              <a:rPr lang="tr-TR" dirty="0" smtClean="0"/>
              <a:t>Bir ölçme aracından elde edilen puanların güvenilir olması,  aracın geçerli olması için gereklidir ancak yeterli değildir!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3679">
            <a:off x="8873066" y="4061575"/>
            <a:ext cx="1863195" cy="18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5506" y="399244"/>
            <a:ext cx="10007141" cy="59500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Kullanışlılık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Ölçme aracının </a:t>
            </a:r>
            <a:r>
              <a:rPr lang="tr-TR" sz="3200" i="1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hazırlanmasının, uygulanmasının </a:t>
            </a: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ve </a:t>
            </a:r>
            <a:r>
              <a:rPr lang="tr-TR" sz="3200" i="1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puanlanmasının</a:t>
            </a: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 ekonomik ve pratik olma derecesidir</a:t>
            </a: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.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tr-TR" sz="30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Daha az masraf…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tr-TR" sz="30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Sürenin uygun olması…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tr-TR" sz="30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Yönergenin bulunması…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tr-TR" sz="30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Ölçme aracının düzeni, puanlanması…</a:t>
            </a:r>
            <a:endParaRPr lang="tr-TR" sz="30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5506" y="399244"/>
            <a:ext cx="10007141" cy="59500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graphicFrame>
        <p:nvGraphicFramePr>
          <p:cNvPr id="2" name="Diyagram 1"/>
          <p:cNvGraphicFramePr/>
          <p:nvPr>
            <p:extLst/>
          </p:nvPr>
        </p:nvGraphicFramePr>
        <p:xfrm>
          <a:off x="605307" y="1635617"/>
          <a:ext cx="10560675" cy="450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İçerik Yer Tutucusu 2"/>
          <p:cNvGraphicFramePr>
            <a:graphicFrameLocks/>
          </p:cNvGraphicFramePr>
          <p:nvPr>
            <p:extLst/>
          </p:nvPr>
        </p:nvGraphicFramePr>
        <p:xfrm>
          <a:off x="733045" y="1068947"/>
          <a:ext cx="10007600" cy="437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911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23990" y="193182"/>
            <a:ext cx="10007141" cy="59500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GÜVENİRLİK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«Ölçme sonuçlarının tesadüfi hatalardan arınık olma derecesi»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70158957"/>
              </p:ext>
            </p:extLst>
          </p:nvPr>
        </p:nvGraphicFramePr>
        <p:xfrm>
          <a:off x="1078962" y="2345636"/>
          <a:ext cx="9204725" cy="369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9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23990" y="193182"/>
            <a:ext cx="10007141" cy="59500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3200" b="1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Tutarlılık:</a:t>
            </a: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 bir ölçme aracının tekrar tekrar kullanılması sonucu, elde edilen sonuçların aynı ya da benzer olabilme derecesine tutarlılık anlamında güvenirlik denir.</a:t>
            </a:r>
          </a:p>
          <a:p>
            <a:pPr>
              <a:lnSpc>
                <a:spcPct val="100000"/>
              </a:lnSpc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Kararlılık:</a:t>
            </a: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 bir ölçme aracının zaman aralıklarıyla tekrar tekrar kullanılması sonucu elde edilen sonuçların zamana rağmen aynı ya da benzer olabilme derecesine kararlılık anlamında güvenirlik denir</a:t>
            </a: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Duyarlılık:</a:t>
            </a: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 ölçme aracının biriminin olabildiğince hassas olma derecesi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274320" lvl="1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190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566412" y="0"/>
            <a:ext cx="10007141" cy="12894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7600" b="1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Güvenirliği Belirleme Yolları</a:t>
            </a:r>
          </a:p>
          <a:p>
            <a:pPr marL="0" indent="0" algn="ctr">
              <a:lnSpc>
                <a:spcPct val="100000"/>
              </a:lnSpc>
              <a:buNone/>
            </a:pPr>
            <a:endParaRPr lang="tr-TR" sz="3200" b="1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000" dirty="0">
              <a:solidFill>
                <a:srgbClr val="FF0000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graphicFrame>
        <p:nvGraphicFramePr>
          <p:cNvPr id="2" name="Diyagram 1"/>
          <p:cNvGraphicFramePr/>
          <p:nvPr>
            <p:extLst/>
          </p:nvPr>
        </p:nvGraphicFramePr>
        <p:xfrm>
          <a:off x="1505982" y="12894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1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5506" y="399244"/>
            <a:ext cx="10007141" cy="59500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Test-Tekrar Test Yöntemi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Bir testin farklı zamanlarda aynı gruba uygulanması sonucu elde edilen puanlar arasındaki korelasyon ile belirlenir.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Elde edilen değer 1’e ne kadar yakınsa güvenirlik o kadar yüksektir.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000" dirty="0">
              <a:solidFill>
                <a:srgbClr val="FF0000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b="13642"/>
          <a:stretch/>
        </p:blipFill>
        <p:spPr bwMode="auto">
          <a:xfrm>
            <a:off x="875506" y="1116574"/>
            <a:ext cx="8717024" cy="308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5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Test-Tekrar Test Yöntemi</a:t>
            </a:r>
            <a:b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Gabriola" panose="04040605051002020D02" pitchFamily="82" charset="0"/>
              </a:rPr>
              <a:t>Olası HATA kaynakları </a:t>
            </a:r>
          </a:p>
          <a:p>
            <a:pPr marL="0" indent="0">
              <a:buNone/>
            </a:pPr>
            <a:endParaRPr lang="tr-TR" sz="3200" dirty="0" smtClean="0">
              <a:latin typeface="Gabriola" panose="04040605051002020D02" pitchFamily="82" charset="0"/>
            </a:endParaRPr>
          </a:p>
          <a:p>
            <a:r>
              <a:rPr lang="tr-TR" sz="3200" dirty="0" smtClean="0">
                <a:latin typeface="Gabriola" panose="04040605051002020D02" pitchFamily="82" charset="0"/>
              </a:rPr>
              <a:t>İki uygulama arası bırakılan zaman ne kadar olmalı </a:t>
            </a:r>
            <a:endParaRPr lang="tr-TR" sz="3200" dirty="0">
              <a:latin typeface="Gabriola" panose="04040605051002020D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3064">
            <a:off x="7979999" y="1626843"/>
            <a:ext cx="1745647" cy="31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5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5506" y="399244"/>
            <a:ext cx="10007141" cy="59500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3200" b="1" dirty="0" smtClean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Paralel (Eşdeğer) Formlar Yöntemi</a:t>
            </a: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sz="32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endParaRPr lang="tr-T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b="12935"/>
          <a:stretch/>
        </p:blipFill>
        <p:spPr bwMode="auto">
          <a:xfrm>
            <a:off x="1486249" y="1476167"/>
            <a:ext cx="9145588" cy="35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5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  <a:t>Paralel (Eşdeğer) Formlar Yöntemi</a:t>
            </a:r>
            <a:br>
              <a:rPr lang="tr-TR" b="1" dirty="0">
                <a:solidFill>
                  <a:srgbClr val="990000"/>
                </a:solidFill>
                <a:latin typeface="Gabriola" pitchFamily="82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latin typeface="Gabriola" panose="04040605051002020D02" pitchFamily="82" charset="0"/>
              </a:rPr>
              <a:t>Paralel Test Nedir?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 smtClean="0">
                <a:latin typeface="Gabriola" pitchFamily="82" charset="0"/>
                <a:cs typeface="Arial" pitchFamily="34" charset="0"/>
              </a:rPr>
              <a:t>Testlerin </a:t>
            </a:r>
            <a:r>
              <a:rPr lang="tr-TR" dirty="0">
                <a:latin typeface="Gabriola" pitchFamily="82" charset="0"/>
                <a:cs typeface="Arial" pitchFamily="34" charset="0"/>
              </a:rPr>
              <a:t>paralel olması için, </a:t>
            </a:r>
            <a:r>
              <a:rPr lang="tr-TR" dirty="0" smtClean="0">
                <a:latin typeface="Gabriola" pitchFamily="82" charset="0"/>
                <a:cs typeface="Arial" pitchFamily="34" charset="0"/>
              </a:rPr>
              <a:t>testler aynı özelliği ölçen eşit sayıda soruya sahip testler olmalı ve testi </a:t>
            </a:r>
            <a:r>
              <a:rPr lang="tr-TR" dirty="0">
                <a:latin typeface="Gabriola" pitchFamily="82" charset="0"/>
                <a:cs typeface="Arial" pitchFamily="34" charset="0"/>
              </a:rPr>
              <a:t>oluşturan soruların güçlük düzeylerinin, </a:t>
            </a:r>
            <a:r>
              <a:rPr lang="tr-TR" dirty="0" err="1">
                <a:latin typeface="Gabriola" pitchFamily="82" charset="0"/>
                <a:cs typeface="Arial" pitchFamily="34" charset="0"/>
              </a:rPr>
              <a:t>ayırıcılık</a:t>
            </a:r>
            <a:r>
              <a:rPr lang="tr-TR" dirty="0">
                <a:latin typeface="Gabriola" pitchFamily="82" charset="0"/>
                <a:cs typeface="Arial" pitchFamily="34" charset="0"/>
              </a:rPr>
              <a:t> düzeylerinin vb. aynı olması gerekir</a:t>
            </a:r>
            <a:r>
              <a:rPr lang="tr-TR" dirty="0" smtClean="0">
                <a:latin typeface="Gabriola" pitchFamily="82" charset="0"/>
                <a:cs typeface="Arial" pitchFamily="34" charset="0"/>
              </a:rPr>
              <a:t>. Test ve madde istatistiklerinin paralel olması beklenmektedir.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latin typeface="Gabriola" pitchFamily="82" charset="0"/>
                <a:cs typeface="Arial" pitchFamily="34" charset="0"/>
              </a:rPr>
              <a:t>Olası HATA kaynakları ? </a:t>
            </a:r>
            <a:endParaRPr lang="tr-TR" b="1" dirty="0">
              <a:latin typeface="Gabriola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6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483</Words>
  <Application>Microsoft Office PowerPoint</Application>
  <PresentationFormat>Geniş ekran</PresentationFormat>
  <Paragraphs>113</Paragraphs>
  <Slides>15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Office Teması</vt:lpstr>
      <vt:lpstr>EĞİTİMDE ÖLÇME VE DEĞERLENDİRME</vt:lpstr>
      <vt:lpstr>PowerPoint Sunusu</vt:lpstr>
      <vt:lpstr>PowerPoint Sunusu</vt:lpstr>
      <vt:lpstr>PowerPoint Sunusu</vt:lpstr>
      <vt:lpstr>PowerPoint Sunusu</vt:lpstr>
      <vt:lpstr>PowerPoint Sunusu</vt:lpstr>
      <vt:lpstr>Test-Tekrar Test Yöntemi </vt:lpstr>
      <vt:lpstr>PowerPoint Sunusu</vt:lpstr>
      <vt:lpstr>Paralel (Eşdeğer) Formlar Yöntemi </vt:lpstr>
      <vt:lpstr>PowerPoint Sunusu</vt:lpstr>
      <vt:lpstr>Eşdeğer Yarılar Yöntemi  </vt:lpstr>
      <vt:lpstr>İç Tutarlılık Kestirme Yöntemleri </vt:lpstr>
      <vt:lpstr>Güvenirliği Etkileyen Faktörler </vt:lpstr>
      <vt:lpstr>Geçerlik – Güvenirlik İlişkisi 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CAT_Proje_PC_1</dc:creator>
  <cp:lastModifiedBy>CAT_Proje_PC_1</cp:lastModifiedBy>
  <cp:revision>13</cp:revision>
  <dcterms:created xsi:type="dcterms:W3CDTF">2019-03-25T07:00:56Z</dcterms:created>
  <dcterms:modified xsi:type="dcterms:W3CDTF">2020-03-04T09:16:21Z</dcterms:modified>
</cp:coreProperties>
</file>