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'Sayfa1'!$B$1</c:f>
              <c:strCache>
                <c:ptCount val="1"/>
                <c:pt idx="0">
                  <c:v>Avro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'Sayfa1'!$A$2:$A$205</c:f>
              <c:numCache>
                <c:formatCode>mmm/yy</c:formatCode>
                <c:ptCount val="204"/>
                <c:pt idx="0">
                  <c:v>36161</c:v>
                </c:pt>
                <c:pt idx="1">
                  <c:v>36192</c:v>
                </c:pt>
                <c:pt idx="2">
                  <c:v>36220</c:v>
                </c:pt>
                <c:pt idx="3">
                  <c:v>36251</c:v>
                </c:pt>
                <c:pt idx="4">
                  <c:v>36281</c:v>
                </c:pt>
                <c:pt idx="5">
                  <c:v>36312</c:v>
                </c:pt>
                <c:pt idx="6">
                  <c:v>36342</c:v>
                </c:pt>
                <c:pt idx="7">
                  <c:v>36373</c:v>
                </c:pt>
                <c:pt idx="8">
                  <c:v>36404</c:v>
                </c:pt>
                <c:pt idx="9">
                  <c:v>36434</c:v>
                </c:pt>
                <c:pt idx="10">
                  <c:v>36465</c:v>
                </c:pt>
                <c:pt idx="11">
                  <c:v>36495</c:v>
                </c:pt>
                <c:pt idx="12">
                  <c:v>36526</c:v>
                </c:pt>
                <c:pt idx="13">
                  <c:v>36557</c:v>
                </c:pt>
                <c:pt idx="14">
                  <c:v>36586</c:v>
                </c:pt>
                <c:pt idx="15">
                  <c:v>36617</c:v>
                </c:pt>
                <c:pt idx="16">
                  <c:v>36647</c:v>
                </c:pt>
                <c:pt idx="17">
                  <c:v>36678</c:v>
                </c:pt>
                <c:pt idx="18">
                  <c:v>36708</c:v>
                </c:pt>
                <c:pt idx="19">
                  <c:v>36739</c:v>
                </c:pt>
                <c:pt idx="20">
                  <c:v>36770</c:v>
                </c:pt>
                <c:pt idx="21">
                  <c:v>36800</c:v>
                </c:pt>
                <c:pt idx="22">
                  <c:v>36831</c:v>
                </c:pt>
                <c:pt idx="23">
                  <c:v>36861</c:v>
                </c:pt>
                <c:pt idx="24">
                  <c:v>36892</c:v>
                </c:pt>
                <c:pt idx="25">
                  <c:v>36923</c:v>
                </c:pt>
                <c:pt idx="26">
                  <c:v>36951</c:v>
                </c:pt>
                <c:pt idx="27">
                  <c:v>36982</c:v>
                </c:pt>
                <c:pt idx="28">
                  <c:v>37012</c:v>
                </c:pt>
                <c:pt idx="29">
                  <c:v>37043</c:v>
                </c:pt>
                <c:pt idx="30">
                  <c:v>37073</c:v>
                </c:pt>
                <c:pt idx="31">
                  <c:v>37104</c:v>
                </c:pt>
                <c:pt idx="32">
                  <c:v>37135</c:v>
                </c:pt>
                <c:pt idx="33">
                  <c:v>37165</c:v>
                </c:pt>
                <c:pt idx="34">
                  <c:v>37196</c:v>
                </c:pt>
                <c:pt idx="35">
                  <c:v>37226</c:v>
                </c:pt>
                <c:pt idx="36">
                  <c:v>37257</c:v>
                </c:pt>
                <c:pt idx="37">
                  <c:v>37288</c:v>
                </c:pt>
                <c:pt idx="38">
                  <c:v>37316</c:v>
                </c:pt>
                <c:pt idx="39">
                  <c:v>37347</c:v>
                </c:pt>
                <c:pt idx="40">
                  <c:v>37377</c:v>
                </c:pt>
                <c:pt idx="41">
                  <c:v>37408</c:v>
                </c:pt>
                <c:pt idx="42">
                  <c:v>37438</c:v>
                </c:pt>
                <c:pt idx="43">
                  <c:v>37469</c:v>
                </c:pt>
                <c:pt idx="44">
                  <c:v>37500</c:v>
                </c:pt>
                <c:pt idx="45">
                  <c:v>37530</c:v>
                </c:pt>
                <c:pt idx="46">
                  <c:v>37561</c:v>
                </c:pt>
                <c:pt idx="47">
                  <c:v>37591</c:v>
                </c:pt>
                <c:pt idx="48">
                  <c:v>37622</c:v>
                </c:pt>
                <c:pt idx="49">
                  <c:v>37653</c:v>
                </c:pt>
                <c:pt idx="50">
                  <c:v>37681</c:v>
                </c:pt>
                <c:pt idx="51">
                  <c:v>37712</c:v>
                </c:pt>
                <c:pt idx="52">
                  <c:v>37742</c:v>
                </c:pt>
                <c:pt idx="53">
                  <c:v>37773</c:v>
                </c:pt>
                <c:pt idx="54">
                  <c:v>37803</c:v>
                </c:pt>
                <c:pt idx="55">
                  <c:v>37834</c:v>
                </c:pt>
                <c:pt idx="56">
                  <c:v>37865</c:v>
                </c:pt>
                <c:pt idx="57">
                  <c:v>37895</c:v>
                </c:pt>
                <c:pt idx="58">
                  <c:v>37926</c:v>
                </c:pt>
                <c:pt idx="59">
                  <c:v>37956</c:v>
                </c:pt>
                <c:pt idx="60">
                  <c:v>37987</c:v>
                </c:pt>
                <c:pt idx="61">
                  <c:v>38018</c:v>
                </c:pt>
                <c:pt idx="62">
                  <c:v>38047</c:v>
                </c:pt>
                <c:pt idx="63">
                  <c:v>38078</c:v>
                </c:pt>
                <c:pt idx="64">
                  <c:v>38108</c:v>
                </c:pt>
                <c:pt idx="65">
                  <c:v>38139</c:v>
                </c:pt>
                <c:pt idx="66">
                  <c:v>38169</c:v>
                </c:pt>
                <c:pt idx="67">
                  <c:v>38200</c:v>
                </c:pt>
                <c:pt idx="68">
                  <c:v>38231</c:v>
                </c:pt>
                <c:pt idx="69">
                  <c:v>38261</c:v>
                </c:pt>
                <c:pt idx="70">
                  <c:v>38292</c:v>
                </c:pt>
                <c:pt idx="71">
                  <c:v>38322</c:v>
                </c:pt>
                <c:pt idx="72">
                  <c:v>38353</c:v>
                </c:pt>
                <c:pt idx="73">
                  <c:v>38384</c:v>
                </c:pt>
                <c:pt idx="74">
                  <c:v>38412</c:v>
                </c:pt>
                <c:pt idx="75">
                  <c:v>38443</c:v>
                </c:pt>
                <c:pt idx="76">
                  <c:v>38473</c:v>
                </c:pt>
                <c:pt idx="77">
                  <c:v>38504</c:v>
                </c:pt>
                <c:pt idx="78">
                  <c:v>38534</c:v>
                </c:pt>
                <c:pt idx="79">
                  <c:v>38565</c:v>
                </c:pt>
                <c:pt idx="80">
                  <c:v>38596</c:v>
                </c:pt>
                <c:pt idx="81">
                  <c:v>38626</c:v>
                </c:pt>
                <c:pt idx="82">
                  <c:v>38657</c:v>
                </c:pt>
                <c:pt idx="83">
                  <c:v>38687</c:v>
                </c:pt>
                <c:pt idx="84">
                  <c:v>38718</c:v>
                </c:pt>
                <c:pt idx="85">
                  <c:v>38749</c:v>
                </c:pt>
                <c:pt idx="86">
                  <c:v>38777</c:v>
                </c:pt>
                <c:pt idx="87">
                  <c:v>38808</c:v>
                </c:pt>
                <c:pt idx="88">
                  <c:v>38838</c:v>
                </c:pt>
                <c:pt idx="89">
                  <c:v>38869</c:v>
                </c:pt>
                <c:pt idx="90">
                  <c:v>38899</c:v>
                </c:pt>
                <c:pt idx="91">
                  <c:v>38930</c:v>
                </c:pt>
                <c:pt idx="92">
                  <c:v>38961</c:v>
                </c:pt>
                <c:pt idx="93">
                  <c:v>38991</c:v>
                </c:pt>
                <c:pt idx="94">
                  <c:v>39022</c:v>
                </c:pt>
                <c:pt idx="95">
                  <c:v>39052</c:v>
                </c:pt>
                <c:pt idx="96">
                  <c:v>39083</c:v>
                </c:pt>
                <c:pt idx="97">
                  <c:v>39114</c:v>
                </c:pt>
                <c:pt idx="98">
                  <c:v>39142</c:v>
                </c:pt>
                <c:pt idx="99">
                  <c:v>39173</c:v>
                </c:pt>
                <c:pt idx="100">
                  <c:v>39203</c:v>
                </c:pt>
                <c:pt idx="101">
                  <c:v>39234</c:v>
                </c:pt>
                <c:pt idx="102">
                  <c:v>39264</c:v>
                </c:pt>
                <c:pt idx="103">
                  <c:v>39295</c:v>
                </c:pt>
                <c:pt idx="104">
                  <c:v>39326</c:v>
                </c:pt>
                <c:pt idx="105">
                  <c:v>39356</c:v>
                </c:pt>
                <c:pt idx="106">
                  <c:v>39387</c:v>
                </c:pt>
                <c:pt idx="107">
                  <c:v>39417</c:v>
                </c:pt>
                <c:pt idx="108">
                  <c:v>39448</c:v>
                </c:pt>
                <c:pt idx="109">
                  <c:v>39479</c:v>
                </c:pt>
                <c:pt idx="110">
                  <c:v>39508</c:v>
                </c:pt>
                <c:pt idx="111">
                  <c:v>39539</c:v>
                </c:pt>
                <c:pt idx="112">
                  <c:v>39569</c:v>
                </c:pt>
                <c:pt idx="113">
                  <c:v>39600</c:v>
                </c:pt>
                <c:pt idx="114">
                  <c:v>39630</c:v>
                </c:pt>
                <c:pt idx="115">
                  <c:v>39661</c:v>
                </c:pt>
                <c:pt idx="116">
                  <c:v>39692</c:v>
                </c:pt>
                <c:pt idx="117">
                  <c:v>39722</c:v>
                </c:pt>
                <c:pt idx="118">
                  <c:v>39753</c:v>
                </c:pt>
                <c:pt idx="119">
                  <c:v>39783</c:v>
                </c:pt>
                <c:pt idx="120">
                  <c:v>39814</c:v>
                </c:pt>
                <c:pt idx="121">
                  <c:v>39845</c:v>
                </c:pt>
                <c:pt idx="122">
                  <c:v>39873</c:v>
                </c:pt>
                <c:pt idx="123">
                  <c:v>39904</c:v>
                </c:pt>
                <c:pt idx="124">
                  <c:v>39934</c:v>
                </c:pt>
                <c:pt idx="125">
                  <c:v>39965</c:v>
                </c:pt>
                <c:pt idx="126">
                  <c:v>39995</c:v>
                </c:pt>
                <c:pt idx="127">
                  <c:v>40026</c:v>
                </c:pt>
                <c:pt idx="128">
                  <c:v>40057</c:v>
                </c:pt>
                <c:pt idx="129">
                  <c:v>40087</c:v>
                </c:pt>
                <c:pt idx="130">
                  <c:v>40118</c:v>
                </c:pt>
                <c:pt idx="131">
                  <c:v>40148</c:v>
                </c:pt>
                <c:pt idx="132">
                  <c:v>40179</c:v>
                </c:pt>
                <c:pt idx="133">
                  <c:v>40210</c:v>
                </c:pt>
                <c:pt idx="134">
                  <c:v>40238</c:v>
                </c:pt>
                <c:pt idx="135">
                  <c:v>40269</c:v>
                </c:pt>
                <c:pt idx="136">
                  <c:v>40299</c:v>
                </c:pt>
                <c:pt idx="137">
                  <c:v>40330</c:v>
                </c:pt>
                <c:pt idx="138">
                  <c:v>40360</c:v>
                </c:pt>
                <c:pt idx="139">
                  <c:v>40391</c:v>
                </c:pt>
                <c:pt idx="140">
                  <c:v>40422</c:v>
                </c:pt>
                <c:pt idx="141">
                  <c:v>40452</c:v>
                </c:pt>
                <c:pt idx="142">
                  <c:v>40483</c:v>
                </c:pt>
                <c:pt idx="143">
                  <c:v>40513</c:v>
                </c:pt>
                <c:pt idx="144">
                  <c:v>40544</c:v>
                </c:pt>
                <c:pt idx="145">
                  <c:v>40575</c:v>
                </c:pt>
                <c:pt idx="146">
                  <c:v>40603</c:v>
                </c:pt>
                <c:pt idx="147">
                  <c:v>40634</c:v>
                </c:pt>
                <c:pt idx="148">
                  <c:v>40664</c:v>
                </c:pt>
                <c:pt idx="149">
                  <c:v>40695</c:v>
                </c:pt>
                <c:pt idx="150">
                  <c:v>40725</c:v>
                </c:pt>
                <c:pt idx="151">
                  <c:v>40756</c:v>
                </c:pt>
                <c:pt idx="152">
                  <c:v>40787</c:v>
                </c:pt>
                <c:pt idx="153">
                  <c:v>40817</c:v>
                </c:pt>
                <c:pt idx="154">
                  <c:v>40848</c:v>
                </c:pt>
                <c:pt idx="155">
                  <c:v>40878</c:v>
                </c:pt>
                <c:pt idx="156">
                  <c:v>40909</c:v>
                </c:pt>
                <c:pt idx="157">
                  <c:v>40940</c:v>
                </c:pt>
                <c:pt idx="158">
                  <c:v>40969</c:v>
                </c:pt>
                <c:pt idx="159">
                  <c:v>41000</c:v>
                </c:pt>
                <c:pt idx="160">
                  <c:v>41030</c:v>
                </c:pt>
                <c:pt idx="161">
                  <c:v>41061</c:v>
                </c:pt>
                <c:pt idx="162">
                  <c:v>41091</c:v>
                </c:pt>
                <c:pt idx="163">
                  <c:v>41122</c:v>
                </c:pt>
                <c:pt idx="164">
                  <c:v>41153</c:v>
                </c:pt>
                <c:pt idx="165">
                  <c:v>41183</c:v>
                </c:pt>
                <c:pt idx="166">
                  <c:v>41214</c:v>
                </c:pt>
                <c:pt idx="167">
                  <c:v>41244</c:v>
                </c:pt>
                <c:pt idx="168">
                  <c:v>41275</c:v>
                </c:pt>
                <c:pt idx="169">
                  <c:v>41306</c:v>
                </c:pt>
                <c:pt idx="170">
                  <c:v>41334</c:v>
                </c:pt>
                <c:pt idx="171">
                  <c:v>41365</c:v>
                </c:pt>
                <c:pt idx="172">
                  <c:v>41395</c:v>
                </c:pt>
                <c:pt idx="173">
                  <c:v>41426</c:v>
                </c:pt>
                <c:pt idx="174">
                  <c:v>41456</c:v>
                </c:pt>
                <c:pt idx="175">
                  <c:v>41487</c:v>
                </c:pt>
                <c:pt idx="176">
                  <c:v>41518</c:v>
                </c:pt>
                <c:pt idx="177">
                  <c:v>41548</c:v>
                </c:pt>
                <c:pt idx="178">
                  <c:v>41579</c:v>
                </c:pt>
                <c:pt idx="179">
                  <c:v>41609</c:v>
                </c:pt>
                <c:pt idx="180">
                  <c:v>41640</c:v>
                </c:pt>
                <c:pt idx="181">
                  <c:v>41671</c:v>
                </c:pt>
                <c:pt idx="182">
                  <c:v>41699</c:v>
                </c:pt>
                <c:pt idx="183">
                  <c:v>41730</c:v>
                </c:pt>
                <c:pt idx="184">
                  <c:v>41760</c:v>
                </c:pt>
                <c:pt idx="185">
                  <c:v>41791</c:v>
                </c:pt>
                <c:pt idx="186">
                  <c:v>41821</c:v>
                </c:pt>
                <c:pt idx="187">
                  <c:v>41852</c:v>
                </c:pt>
                <c:pt idx="188">
                  <c:v>41883</c:v>
                </c:pt>
                <c:pt idx="189">
                  <c:v>41913</c:v>
                </c:pt>
                <c:pt idx="190">
                  <c:v>41944</c:v>
                </c:pt>
                <c:pt idx="191">
                  <c:v>41974</c:v>
                </c:pt>
                <c:pt idx="192">
                  <c:v>42005</c:v>
                </c:pt>
                <c:pt idx="193">
                  <c:v>42036</c:v>
                </c:pt>
                <c:pt idx="194">
                  <c:v>42064</c:v>
                </c:pt>
                <c:pt idx="195">
                  <c:v>42095</c:v>
                </c:pt>
                <c:pt idx="196">
                  <c:v>42125</c:v>
                </c:pt>
                <c:pt idx="197">
                  <c:v>42156</c:v>
                </c:pt>
                <c:pt idx="198">
                  <c:v>42186</c:v>
                </c:pt>
                <c:pt idx="199">
                  <c:v>42217</c:v>
                </c:pt>
                <c:pt idx="200">
                  <c:v>42248</c:v>
                </c:pt>
                <c:pt idx="201">
                  <c:v>42278</c:v>
                </c:pt>
                <c:pt idx="202">
                  <c:v>42309</c:v>
                </c:pt>
                <c:pt idx="203">
                  <c:v>42339</c:v>
                </c:pt>
              </c:numCache>
            </c:numRef>
          </c:cat>
          <c:val>
            <c:numRef>
              <c:f>'Sayfa1'!$B$2:$B$205</c:f>
              <c:numCache>
                <c:formatCode>General</c:formatCode>
                <c:ptCount val="204"/>
                <c:pt idx="0">
                  <c:v>0.37000000000000011</c:v>
                </c:pt>
                <c:pt idx="1">
                  <c:v>0.38000000000000012</c:v>
                </c:pt>
                <c:pt idx="2">
                  <c:v>0.39000000000000012</c:v>
                </c:pt>
                <c:pt idx="3">
                  <c:v>0.41000000000000009</c:v>
                </c:pt>
                <c:pt idx="4">
                  <c:v>0.4200000000000001</c:v>
                </c:pt>
                <c:pt idx="5">
                  <c:v>0.4300000000000001</c:v>
                </c:pt>
                <c:pt idx="6">
                  <c:v>0.44</c:v>
                </c:pt>
                <c:pt idx="7">
                  <c:v>0.46</c:v>
                </c:pt>
                <c:pt idx="8">
                  <c:v>0.48000000000000009</c:v>
                </c:pt>
                <c:pt idx="9">
                  <c:v>0.5</c:v>
                </c:pt>
                <c:pt idx="10">
                  <c:v>0.51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0.56000000000000005</c:v>
                </c:pt>
                <c:pt idx="14">
                  <c:v>0.56000000000000005</c:v>
                </c:pt>
                <c:pt idx="15">
                  <c:v>0.56999999999999995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0.59</c:v>
                </c:pt>
                <c:pt idx="19">
                  <c:v>0.59</c:v>
                </c:pt>
                <c:pt idx="20">
                  <c:v>0.58000000000000007</c:v>
                </c:pt>
                <c:pt idx="21">
                  <c:v>0.58000000000000007</c:v>
                </c:pt>
                <c:pt idx="22">
                  <c:v>0.59</c:v>
                </c:pt>
                <c:pt idx="23">
                  <c:v>0.61000000000000021</c:v>
                </c:pt>
                <c:pt idx="24">
                  <c:v>0.63000000000000023</c:v>
                </c:pt>
                <c:pt idx="25">
                  <c:v>0.68</c:v>
                </c:pt>
                <c:pt idx="26">
                  <c:v>0.88</c:v>
                </c:pt>
                <c:pt idx="27">
                  <c:v>1.08</c:v>
                </c:pt>
                <c:pt idx="28">
                  <c:v>1</c:v>
                </c:pt>
                <c:pt idx="29">
                  <c:v>1.04</c:v>
                </c:pt>
                <c:pt idx="30">
                  <c:v>1.1399999999999995</c:v>
                </c:pt>
                <c:pt idx="31">
                  <c:v>1.26</c:v>
                </c:pt>
                <c:pt idx="32">
                  <c:v>1.34</c:v>
                </c:pt>
                <c:pt idx="33">
                  <c:v>1.45</c:v>
                </c:pt>
                <c:pt idx="34">
                  <c:v>1.36</c:v>
                </c:pt>
                <c:pt idx="35">
                  <c:v>1.3</c:v>
                </c:pt>
                <c:pt idx="36">
                  <c:v>1.21</c:v>
                </c:pt>
                <c:pt idx="37">
                  <c:v>1.1800000000000004</c:v>
                </c:pt>
                <c:pt idx="38">
                  <c:v>1.1900000000000004</c:v>
                </c:pt>
                <c:pt idx="39">
                  <c:v>1.1700000000000004</c:v>
                </c:pt>
                <c:pt idx="40">
                  <c:v>1.27</c:v>
                </c:pt>
                <c:pt idx="41">
                  <c:v>1.46</c:v>
                </c:pt>
                <c:pt idx="42">
                  <c:v>1.6500000000000001</c:v>
                </c:pt>
                <c:pt idx="43">
                  <c:v>1.61</c:v>
                </c:pt>
                <c:pt idx="44">
                  <c:v>1.62</c:v>
                </c:pt>
                <c:pt idx="45">
                  <c:v>1.62</c:v>
                </c:pt>
                <c:pt idx="46">
                  <c:v>1.61</c:v>
                </c:pt>
                <c:pt idx="47">
                  <c:v>1.62</c:v>
                </c:pt>
                <c:pt idx="48">
                  <c:v>1.76</c:v>
                </c:pt>
                <c:pt idx="49">
                  <c:v>1.76</c:v>
                </c:pt>
                <c:pt idx="50">
                  <c:v>1.8</c:v>
                </c:pt>
                <c:pt idx="51">
                  <c:v>1.77</c:v>
                </c:pt>
                <c:pt idx="52">
                  <c:v>1.72</c:v>
                </c:pt>
                <c:pt idx="53">
                  <c:v>1.6700000000000004</c:v>
                </c:pt>
                <c:pt idx="54">
                  <c:v>1.6</c:v>
                </c:pt>
                <c:pt idx="55">
                  <c:v>1.57</c:v>
                </c:pt>
                <c:pt idx="56">
                  <c:v>1.54</c:v>
                </c:pt>
                <c:pt idx="57">
                  <c:v>1.6700000000000004</c:v>
                </c:pt>
                <c:pt idx="58">
                  <c:v>1.73</c:v>
                </c:pt>
                <c:pt idx="59">
                  <c:v>1.76</c:v>
                </c:pt>
                <c:pt idx="60">
                  <c:v>1.7</c:v>
                </c:pt>
                <c:pt idx="61">
                  <c:v>1.6900000000000004</c:v>
                </c:pt>
                <c:pt idx="62">
                  <c:v>1.62</c:v>
                </c:pt>
                <c:pt idx="63">
                  <c:v>1.6300000000000001</c:v>
                </c:pt>
                <c:pt idx="64">
                  <c:v>1.81</c:v>
                </c:pt>
                <c:pt idx="65">
                  <c:v>1.82</c:v>
                </c:pt>
                <c:pt idx="66">
                  <c:v>1.79</c:v>
                </c:pt>
                <c:pt idx="67">
                  <c:v>1.8</c:v>
                </c:pt>
                <c:pt idx="68">
                  <c:v>1.84</c:v>
                </c:pt>
                <c:pt idx="69">
                  <c:v>1.86</c:v>
                </c:pt>
                <c:pt idx="70">
                  <c:v>1.8800000000000001</c:v>
                </c:pt>
                <c:pt idx="71">
                  <c:v>1.87</c:v>
                </c:pt>
                <c:pt idx="72">
                  <c:v>1.79</c:v>
                </c:pt>
                <c:pt idx="73">
                  <c:v>1.71</c:v>
                </c:pt>
                <c:pt idx="74">
                  <c:v>1.73</c:v>
                </c:pt>
                <c:pt idx="75">
                  <c:v>1.76</c:v>
                </c:pt>
                <c:pt idx="76">
                  <c:v>1.75</c:v>
                </c:pt>
                <c:pt idx="77">
                  <c:v>1.6600000000000001</c:v>
                </c:pt>
                <c:pt idx="78">
                  <c:v>1.61</c:v>
                </c:pt>
                <c:pt idx="79">
                  <c:v>1.6500000000000001</c:v>
                </c:pt>
                <c:pt idx="80">
                  <c:v>1.6400000000000001</c:v>
                </c:pt>
                <c:pt idx="81">
                  <c:v>1.6300000000000001</c:v>
                </c:pt>
                <c:pt idx="82">
                  <c:v>1.6</c:v>
                </c:pt>
                <c:pt idx="83">
                  <c:v>1.6</c:v>
                </c:pt>
                <c:pt idx="84">
                  <c:v>1.61</c:v>
                </c:pt>
                <c:pt idx="85">
                  <c:v>1.59</c:v>
                </c:pt>
                <c:pt idx="86">
                  <c:v>1.6</c:v>
                </c:pt>
                <c:pt idx="87">
                  <c:v>1.6400000000000001</c:v>
                </c:pt>
                <c:pt idx="88">
                  <c:v>1.81</c:v>
                </c:pt>
                <c:pt idx="89">
                  <c:v>2.0299999999999998</c:v>
                </c:pt>
                <c:pt idx="90">
                  <c:v>1.9800000000000004</c:v>
                </c:pt>
                <c:pt idx="91">
                  <c:v>1.8800000000000001</c:v>
                </c:pt>
                <c:pt idx="92">
                  <c:v>1.8900000000000001</c:v>
                </c:pt>
                <c:pt idx="93">
                  <c:v>1.87</c:v>
                </c:pt>
                <c:pt idx="94">
                  <c:v>1.8800000000000001</c:v>
                </c:pt>
                <c:pt idx="95">
                  <c:v>1.8900000000000001</c:v>
                </c:pt>
                <c:pt idx="96">
                  <c:v>1.85</c:v>
                </c:pt>
                <c:pt idx="97">
                  <c:v>1.82</c:v>
                </c:pt>
                <c:pt idx="98">
                  <c:v>1.87</c:v>
                </c:pt>
                <c:pt idx="99">
                  <c:v>1.84</c:v>
                </c:pt>
                <c:pt idx="100">
                  <c:v>1.81</c:v>
                </c:pt>
                <c:pt idx="101">
                  <c:v>1.77</c:v>
                </c:pt>
                <c:pt idx="102">
                  <c:v>1.76</c:v>
                </c:pt>
                <c:pt idx="103">
                  <c:v>1.79</c:v>
                </c:pt>
                <c:pt idx="104">
                  <c:v>1.76</c:v>
                </c:pt>
                <c:pt idx="105">
                  <c:v>1.71</c:v>
                </c:pt>
                <c:pt idx="106">
                  <c:v>1.75</c:v>
                </c:pt>
                <c:pt idx="107">
                  <c:v>1.72</c:v>
                </c:pt>
                <c:pt idx="108">
                  <c:v>1.73</c:v>
                </c:pt>
                <c:pt idx="109">
                  <c:v>1.76</c:v>
                </c:pt>
                <c:pt idx="110">
                  <c:v>1.9200000000000004</c:v>
                </c:pt>
                <c:pt idx="111">
                  <c:v>2.0499999999999998</c:v>
                </c:pt>
                <c:pt idx="112">
                  <c:v>1.9500000000000004</c:v>
                </c:pt>
                <c:pt idx="113">
                  <c:v>1.9200000000000004</c:v>
                </c:pt>
                <c:pt idx="114">
                  <c:v>1.9200000000000004</c:v>
                </c:pt>
                <c:pt idx="115">
                  <c:v>1.77</c:v>
                </c:pt>
                <c:pt idx="116">
                  <c:v>1.78</c:v>
                </c:pt>
                <c:pt idx="117">
                  <c:v>1.9700000000000004</c:v>
                </c:pt>
                <c:pt idx="118">
                  <c:v>2.0299999999999998</c:v>
                </c:pt>
                <c:pt idx="119">
                  <c:v>2.1</c:v>
                </c:pt>
                <c:pt idx="120">
                  <c:v>2.13</c:v>
                </c:pt>
                <c:pt idx="121">
                  <c:v>2.13</c:v>
                </c:pt>
                <c:pt idx="122">
                  <c:v>2.23</c:v>
                </c:pt>
                <c:pt idx="123">
                  <c:v>2.13</c:v>
                </c:pt>
                <c:pt idx="124">
                  <c:v>2.12</c:v>
                </c:pt>
                <c:pt idx="125">
                  <c:v>2.17</c:v>
                </c:pt>
                <c:pt idx="126">
                  <c:v>2.14</c:v>
                </c:pt>
                <c:pt idx="127">
                  <c:v>2.12</c:v>
                </c:pt>
                <c:pt idx="128">
                  <c:v>2.17</c:v>
                </c:pt>
                <c:pt idx="129">
                  <c:v>2.1800000000000002</c:v>
                </c:pt>
                <c:pt idx="130">
                  <c:v>2.2200000000000002</c:v>
                </c:pt>
                <c:pt idx="131">
                  <c:v>2.2000000000000002</c:v>
                </c:pt>
                <c:pt idx="132">
                  <c:v>2.11</c:v>
                </c:pt>
                <c:pt idx="133">
                  <c:v>2.0699999999999998</c:v>
                </c:pt>
                <c:pt idx="134">
                  <c:v>2.09</c:v>
                </c:pt>
                <c:pt idx="135">
                  <c:v>2.0099999999999998</c:v>
                </c:pt>
                <c:pt idx="136">
                  <c:v>1.9500000000000004</c:v>
                </c:pt>
                <c:pt idx="137">
                  <c:v>1.9300000000000004</c:v>
                </c:pt>
                <c:pt idx="138">
                  <c:v>1.9700000000000004</c:v>
                </c:pt>
                <c:pt idx="139">
                  <c:v>1.9500000000000004</c:v>
                </c:pt>
                <c:pt idx="140">
                  <c:v>1.9500000000000004</c:v>
                </c:pt>
                <c:pt idx="141">
                  <c:v>1.9800000000000004</c:v>
                </c:pt>
                <c:pt idx="142">
                  <c:v>1.9700000000000004</c:v>
                </c:pt>
                <c:pt idx="143">
                  <c:v>2.0099999999999998</c:v>
                </c:pt>
                <c:pt idx="144">
                  <c:v>2.08</c:v>
                </c:pt>
                <c:pt idx="145">
                  <c:v>2.17</c:v>
                </c:pt>
                <c:pt idx="146">
                  <c:v>2.21</c:v>
                </c:pt>
                <c:pt idx="147">
                  <c:v>2.2000000000000002</c:v>
                </c:pt>
                <c:pt idx="148">
                  <c:v>2.2599999999999998</c:v>
                </c:pt>
                <c:pt idx="149">
                  <c:v>2.2999999999999998</c:v>
                </c:pt>
                <c:pt idx="150">
                  <c:v>2.36</c:v>
                </c:pt>
                <c:pt idx="151">
                  <c:v>2.5099999999999998</c:v>
                </c:pt>
                <c:pt idx="152">
                  <c:v>2.48</c:v>
                </c:pt>
                <c:pt idx="153">
                  <c:v>2.5099999999999998</c:v>
                </c:pt>
                <c:pt idx="154">
                  <c:v>2.46</c:v>
                </c:pt>
                <c:pt idx="155">
                  <c:v>2.46</c:v>
                </c:pt>
                <c:pt idx="156">
                  <c:v>2.38</c:v>
                </c:pt>
                <c:pt idx="157">
                  <c:v>2.3299999999999992</c:v>
                </c:pt>
                <c:pt idx="158">
                  <c:v>2.36</c:v>
                </c:pt>
                <c:pt idx="159">
                  <c:v>2.3499999999999992</c:v>
                </c:pt>
                <c:pt idx="160">
                  <c:v>2.319999999999999</c:v>
                </c:pt>
                <c:pt idx="161">
                  <c:v>2.29</c:v>
                </c:pt>
                <c:pt idx="162">
                  <c:v>2.23</c:v>
                </c:pt>
                <c:pt idx="163">
                  <c:v>2.2200000000000002</c:v>
                </c:pt>
                <c:pt idx="164">
                  <c:v>2.319999999999999</c:v>
                </c:pt>
                <c:pt idx="165">
                  <c:v>2.34</c:v>
                </c:pt>
                <c:pt idx="166">
                  <c:v>2.2999999999999998</c:v>
                </c:pt>
                <c:pt idx="167">
                  <c:v>2.34</c:v>
                </c:pt>
                <c:pt idx="168">
                  <c:v>2.3499999999999992</c:v>
                </c:pt>
                <c:pt idx="169">
                  <c:v>2.38</c:v>
                </c:pt>
                <c:pt idx="170">
                  <c:v>2.3499999999999992</c:v>
                </c:pt>
                <c:pt idx="171">
                  <c:v>2.34</c:v>
                </c:pt>
                <c:pt idx="172">
                  <c:v>2.3699999999999997</c:v>
                </c:pt>
                <c:pt idx="173">
                  <c:v>2.5</c:v>
                </c:pt>
                <c:pt idx="174">
                  <c:v>2.5299999999999998</c:v>
                </c:pt>
                <c:pt idx="175">
                  <c:v>2.61</c:v>
                </c:pt>
                <c:pt idx="176">
                  <c:v>2.7</c:v>
                </c:pt>
                <c:pt idx="177">
                  <c:v>2.72</c:v>
                </c:pt>
                <c:pt idx="178">
                  <c:v>2.73</c:v>
                </c:pt>
                <c:pt idx="179">
                  <c:v>2.82</c:v>
                </c:pt>
                <c:pt idx="180">
                  <c:v>3.03</c:v>
                </c:pt>
                <c:pt idx="181">
                  <c:v>3.02</c:v>
                </c:pt>
                <c:pt idx="182">
                  <c:v>3.07</c:v>
                </c:pt>
                <c:pt idx="183">
                  <c:v>2.94</c:v>
                </c:pt>
                <c:pt idx="184">
                  <c:v>2.88</c:v>
                </c:pt>
                <c:pt idx="185">
                  <c:v>2.88</c:v>
                </c:pt>
                <c:pt idx="186">
                  <c:v>2.88</c:v>
                </c:pt>
                <c:pt idx="187">
                  <c:v>2.88</c:v>
                </c:pt>
                <c:pt idx="188">
                  <c:v>2.86</c:v>
                </c:pt>
                <c:pt idx="189">
                  <c:v>2.8699999999999997</c:v>
                </c:pt>
                <c:pt idx="190">
                  <c:v>2.79</c:v>
                </c:pt>
                <c:pt idx="191">
                  <c:v>2.8299999999999992</c:v>
                </c:pt>
                <c:pt idx="192">
                  <c:v>2.72</c:v>
                </c:pt>
                <c:pt idx="193">
                  <c:v>2.79</c:v>
                </c:pt>
                <c:pt idx="194">
                  <c:v>2.8099999999999992</c:v>
                </c:pt>
                <c:pt idx="195">
                  <c:v>2.8099999999999992</c:v>
                </c:pt>
                <c:pt idx="196">
                  <c:v>2.96</c:v>
                </c:pt>
                <c:pt idx="197">
                  <c:v>3.03</c:v>
                </c:pt>
                <c:pt idx="198">
                  <c:v>2.98</c:v>
                </c:pt>
                <c:pt idx="199">
                  <c:v>3.17</c:v>
                </c:pt>
                <c:pt idx="200">
                  <c:v>3.38</c:v>
                </c:pt>
                <c:pt idx="201">
                  <c:v>3.3</c:v>
                </c:pt>
                <c:pt idx="202">
                  <c:v>3.09</c:v>
                </c:pt>
                <c:pt idx="203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80-4390-8011-670DF2265EC0}"/>
            </c:ext>
          </c:extLst>
        </c:ser>
        <c:ser>
          <c:idx val="1"/>
          <c:order val="1"/>
          <c:tx>
            <c:strRef>
              <c:f>'Sayfa1'!$C$1</c:f>
              <c:strCache>
                <c:ptCount val="1"/>
                <c:pt idx="0">
                  <c:v>Dolar</c:v>
                </c:pt>
              </c:strCache>
            </c:strRef>
          </c:tx>
          <c:spPr>
            <a:ln w="38100">
              <a:solidFill>
                <a:schemeClr val="tx1">
                  <a:lumMod val="95000"/>
                  <a:lumOff val="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'Sayfa1'!$A$2:$A$205</c:f>
              <c:numCache>
                <c:formatCode>mmm/yy</c:formatCode>
                <c:ptCount val="204"/>
                <c:pt idx="0">
                  <c:v>36161</c:v>
                </c:pt>
                <c:pt idx="1">
                  <c:v>36192</c:v>
                </c:pt>
                <c:pt idx="2">
                  <c:v>36220</c:v>
                </c:pt>
                <c:pt idx="3">
                  <c:v>36251</c:v>
                </c:pt>
                <c:pt idx="4">
                  <c:v>36281</c:v>
                </c:pt>
                <c:pt idx="5">
                  <c:v>36312</c:v>
                </c:pt>
                <c:pt idx="6">
                  <c:v>36342</c:v>
                </c:pt>
                <c:pt idx="7">
                  <c:v>36373</c:v>
                </c:pt>
                <c:pt idx="8">
                  <c:v>36404</c:v>
                </c:pt>
                <c:pt idx="9">
                  <c:v>36434</c:v>
                </c:pt>
                <c:pt idx="10">
                  <c:v>36465</c:v>
                </c:pt>
                <c:pt idx="11">
                  <c:v>36495</c:v>
                </c:pt>
                <c:pt idx="12">
                  <c:v>36526</c:v>
                </c:pt>
                <c:pt idx="13">
                  <c:v>36557</c:v>
                </c:pt>
                <c:pt idx="14">
                  <c:v>36586</c:v>
                </c:pt>
                <c:pt idx="15">
                  <c:v>36617</c:v>
                </c:pt>
                <c:pt idx="16">
                  <c:v>36647</c:v>
                </c:pt>
                <c:pt idx="17">
                  <c:v>36678</c:v>
                </c:pt>
                <c:pt idx="18">
                  <c:v>36708</c:v>
                </c:pt>
                <c:pt idx="19">
                  <c:v>36739</c:v>
                </c:pt>
                <c:pt idx="20">
                  <c:v>36770</c:v>
                </c:pt>
                <c:pt idx="21">
                  <c:v>36800</c:v>
                </c:pt>
                <c:pt idx="22">
                  <c:v>36831</c:v>
                </c:pt>
                <c:pt idx="23">
                  <c:v>36861</c:v>
                </c:pt>
                <c:pt idx="24">
                  <c:v>36892</c:v>
                </c:pt>
                <c:pt idx="25">
                  <c:v>36923</c:v>
                </c:pt>
                <c:pt idx="26">
                  <c:v>36951</c:v>
                </c:pt>
                <c:pt idx="27">
                  <c:v>36982</c:v>
                </c:pt>
                <c:pt idx="28">
                  <c:v>37012</c:v>
                </c:pt>
                <c:pt idx="29">
                  <c:v>37043</c:v>
                </c:pt>
                <c:pt idx="30">
                  <c:v>37073</c:v>
                </c:pt>
                <c:pt idx="31">
                  <c:v>37104</c:v>
                </c:pt>
                <c:pt idx="32">
                  <c:v>37135</c:v>
                </c:pt>
                <c:pt idx="33">
                  <c:v>37165</c:v>
                </c:pt>
                <c:pt idx="34">
                  <c:v>37196</c:v>
                </c:pt>
                <c:pt idx="35">
                  <c:v>37226</c:v>
                </c:pt>
                <c:pt idx="36">
                  <c:v>37257</c:v>
                </c:pt>
                <c:pt idx="37">
                  <c:v>37288</c:v>
                </c:pt>
                <c:pt idx="38">
                  <c:v>37316</c:v>
                </c:pt>
                <c:pt idx="39">
                  <c:v>37347</c:v>
                </c:pt>
                <c:pt idx="40">
                  <c:v>37377</c:v>
                </c:pt>
                <c:pt idx="41">
                  <c:v>37408</c:v>
                </c:pt>
                <c:pt idx="42">
                  <c:v>37438</c:v>
                </c:pt>
                <c:pt idx="43">
                  <c:v>37469</c:v>
                </c:pt>
                <c:pt idx="44">
                  <c:v>37500</c:v>
                </c:pt>
                <c:pt idx="45">
                  <c:v>37530</c:v>
                </c:pt>
                <c:pt idx="46">
                  <c:v>37561</c:v>
                </c:pt>
                <c:pt idx="47">
                  <c:v>37591</c:v>
                </c:pt>
                <c:pt idx="48">
                  <c:v>37622</c:v>
                </c:pt>
                <c:pt idx="49">
                  <c:v>37653</c:v>
                </c:pt>
                <c:pt idx="50">
                  <c:v>37681</c:v>
                </c:pt>
                <c:pt idx="51">
                  <c:v>37712</c:v>
                </c:pt>
                <c:pt idx="52">
                  <c:v>37742</c:v>
                </c:pt>
                <c:pt idx="53">
                  <c:v>37773</c:v>
                </c:pt>
                <c:pt idx="54">
                  <c:v>37803</c:v>
                </c:pt>
                <c:pt idx="55">
                  <c:v>37834</c:v>
                </c:pt>
                <c:pt idx="56">
                  <c:v>37865</c:v>
                </c:pt>
                <c:pt idx="57">
                  <c:v>37895</c:v>
                </c:pt>
                <c:pt idx="58">
                  <c:v>37926</c:v>
                </c:pt>
                <c:pt idx="59">
                  <c:v>37956</c:v>
                </c:pt>
                <c:pt idx="60">
                  <c:v>37987</c:v>
                </c:pt>
                <c:pt idx="61">
                  <c:v>38018</c:v>
                </c:pt>
                <c:pt idx="62">
                  <c:v>38047</c:v>
                </c:pt>
                <c:pt idx="63">
                  <c:v>38078</c:v>
                </c:pt>
                <c:pt idx="64">
                  <c:v>38108</c:v>
                </c:pt>
                <c:pt idx="65">
                  <c:v>38139</c:v>
                </c:pt>
                <c:pt idx="66">
                  <c:v>38169</c:v>
                </c:pt>
                <c:pt idx="67">
                  <c:v>38200</c:v>
                </c:pt>
                <c:pt idx="68">
                  <c:v>38231</c:v>
                </c:pt>
                <c:pt idx="69">
                  <c:v>38261</c:v>
                </c:pt>
                <c:pt idx="70">
                  <c:v>38292</c:v>
                </c:pt>
                <c:pt idx="71">
                  <c:v>38322</c:v>
                </c:pt>
                <c:pt idx="72">
                  <c:v>38353</c:v>
                </c:pt>
                <c:pt idx="73">
                  <c:v>38384</c:v>
                </c:pt>
                <c:pt idx="74">
                  <c:v>38412</c:v>
                </c:pt>
                <c:pt idx="75">
                  <c:v>38443</c:v>
                </c:pt>
                <c:pt idx="76">
                  <c:v>38473</c:v>
                </c:pt>
                <c:pt idx="77">
                  <c:v>38504</c:v>
                </c:pt>
                <c:pt idx="78">
                  <c:v>38534</c:v>
                </c:pt>
                <c:pt idx="79">
                  <c:v>38565</c:v>
                </c:pt>
                <c:pt idx="80">
                  <c:v>38596</c:v>
                </c:pt>
                <c:pt idx="81">
                  <c:v>38626</c:v>
                </c:pt>
                <c:pt idx="82">
                  <c:v>38657</c:v>
                </c:pt>
                <c:pt idx="83">
                  <c:v>38687</c:v>
                </c:pt>
                <c:pt idx="84">
                  <c:v>38718</c:v>
                </c:pt>
                <c:pt idx="85">
                  <c:v>38749</c:v>
                </c:pt>
                <c:pt idx="86">
                  <c:v>38777</c:v>
                </c:pt>
                <c:pt idx="87">
                  <c:v>38808</c:v>
                </c:pt>
                <c:pt idx="88">
                  <c:v>38838</c:v>
                </c:pt>
                <c:pt idx="89">
                  <c:v>38869</c:v>
                </c:pt>
                <c:pt idx="90">
                  <c:v>38899</c:v>
                </c:pt>
                <c:pt idx="91">
                  <c:v>38930</c:v>
                </c:pt>
                <c:pt idx="92">
                  <c:v>38961</c:v>
                </c:pt>
                <c:pt idx="93">
                  <c:v>38991</c:v>
                </c:pt>
                <c:pt idx="94">
                  <c:v>39022</c:v>
                </c:pt>
                <c:pt idx="95">
                  <c:v>39052</c:v>
                </c:pt>
                <c:pt idx="96">
                  <c:v>39083</c:v>
                </c:pt>
                <c:pt idx="97">
                  <c:v>39114</c:v>
                </c:pt>
                <c:pt idx="98">
                  <c:v>39142</c:v>
                </c:pt>
                <c:pt idx="99">
                  <c:v>39173</c:v>
                </c:pt>
                <c:pt idx="100">
                  <c:v>39203</c:v>
                </c:pt>
                <c:pt idx="101">
                  <c:v>39234</c:v>
                </c:pt>
                <c:pt idx="102">
                  <c:v>39264</c:v>
                </c:pt>
                <c:pt idx="103">
                  <c:v>39295</c:v>
                </c:pt>
                <c:pt idx="104">
                  <c:v>39326</c:v>
                </c:pt>
                <c:pt idx="105">
                  <c:v>39356</c:v>
                </c:pt>
                <c:pt idx="106">
                  <c:v>39387</c:v>
                </c:pt>
                <c:pt idx="107">
                  <c:v>39417</c:v>
                </c:pt>
                <c:pt idx="108">
                  <c:v>39448</c:v>
                </c:pt>
                <c:pt idx="109">
                  <c:v>39479</c:v>
                </c:pt>
                <c:pt idx="110">
                  <c:v>39508</c:v>
                </c:pt>
                <c:pt idx="111">
                  <c:v>39539</c:v>
                </c:pt>
                <c:pt idx="112">
                  <c:v>39569</c:v>
                </c:pt>
                <c:pt idx="113">
                  <c:v>39600</c:v>
                </c:pt>
                <c:pt idx="114">
                  <c:v>39630</c:v>
                </c:pt>
                <c:pt idx="115">
                  <c:v>39661</c:v>
                </c:pt>
                <c:pt idx="116">
                  <c:v>39692</c:v>
                </c:pt>
                <c:pt idx="117">
                  <c:v>39722</c:v>
                </c:pt>
                <c:pt idx="118">
                  <c:v>39753</c:v>
                </c:pt>
                <c:pt idx="119">
                  <c:v>39783</c:v>
                </c:pt>
                <c:pt idx="120">
                  <c:v>39814</c:v>
                </c:pt>
                <c:pt idx="121">
                  <c:v>39845</c:v>
                </c:pt>
                <c:pt idx="122">
                  <c:v>39873</c:v>
                </c:pt>
                <c:pt idx="123">
                  <c:v>39904</c:v>
                </c:pt>
                <c:pt idx="124">
                  <c:v>39934</c:v>
                </c:pt>
                <c:pt idx="125">
                  <c:v>39965</c:v>
                </c:pt>
                <c:pt idx="126">
                  <c:v>39995</c:v>
                </c:pt>
                <c:pt idx="127">
                  <c:v>40026</c:v>
                </c:pt>
                <c:pt idx="128">
                  <c:v>40057</c:v>
                </c:pt>
                <c:pt idx="129">
                  <c:v>40087</c:v>
                </c:pt>
                <c:pt idx="130">
                  <c:v>40118</c:v>
                </c:pt>
                <c:pt idx="131">
                  <c:v>40148</c:v>
                </c:pt>
                <c:pt idx="132">
                  <c:v>40179</c:v>
                </c:pt>
                <c:pt idx="133">
                  <c:v>40210</c:v>
                </c:pt>
                <c:pt idx="134">
                  <c:v>40238</c:v>
                </c:pt>
                <c:pt idx="135">
                  <c:v>40269</c:v>
                </c:pt>
                <c:pt idx="136">
                  <c:v>40299</c:v>
                </c:pt>
                <c:pt idx="137">
                  <c:v>40330</c:v>
                </c:pt>
                <c:pt idx="138">
                  <c:v>40360</c:v>
                </c:pt>
                <c:pt idx="139">
                  <c:v>40391</c:v>
                </c:pt>
                <c:pt idx="140">
                  <c:v>40422</c:v>
                </c:pt>
                <c:pt idx="141">
                  <c:v>40452</c:v>
                </c:pt>
                <c:pt idx="142">
                  <c:v>40483</c:v>
                </c:pt>
                <c:pt idx="143">
                  <c:v>40513</c:v>
                </c:pt>
                <c:pt idx="144">
                  <c:v>40544</c:v>
                </c:pt>
                <c:pt idx="145">
                  <c:v>40575</c:v>
                </c:pt>
                <c:pt idx="146">
                  <c:v>40603</c:v>
                </c:pt>
                <c:pt idx="147">
                  <c:v>40634</c:v>
                </c:pt>
                <c:pt idx="148">
                  <c:v>40664</c:v>
                </c:pt>
                <c:pt idx="149">
                  <c:v>40695</c:v>
                </c:pt>
                <c:pt idx="150">
                  <c:v>40725</c:v>
                </c:pt>
                <c:pt idx="151">
                  <c:v>40756</c:v>
                </c:pt>
                <c:pt idx="152">
                  <c:v>40787</c:v>
                </c:pt>
                <c:pt idx="153">
                  <c:v>40817</c:v>
                </c:pt>
                <c:pt idx="154">
                  <c:v>40848</c:v>
                </c:pt>
                <c:pt idx="155">
                  <c:v>40878</c:v>
                </c:pt>
                <c:pt idx="156">
                  <c:v>40909</c:v>
                </c:pt>
                <c:pt idx="157">
                  <c:v>40940</c:v>
                </c:pt>
                <c:pt idx="158">
                  <c:v>40969</c:v>
                </c:pt>
                <c:pt idx="159">
                  <c:v>41000</c:v>
                </c:pt>
                <c:pt idx="160">
                  <c:v>41030</c:v>
                </c:pt>
                <c:pt idx="161">
                  <c:v>41061</c:v>
                </c:pt>
                <c:pt idx="162">
                  <c:v>41091</c:v>
                </c:pt>
                <c:pt idx="163">
                  <c:v>41122</c:v>
                </c:pt>
                <c:pt idx="164">
                  <c:v>41153</c:v>
                </c:pt>
                <c:pt idx="165">
                  <c:v>41183</c:v>
                </c:pt>
                <c:pt idx="166">
                  <c:v>41214</c:v>
                </c:pt>
                <c:pt idx="167">
                  <c:v>41244</c:v>
                </c:pt>
                <c:pt idx="168">
                  <c:v>41275</c:v>
                </c:pt>
                <c:pt idx="169">
                  <c:v>41306</c:v>
                </c:pt>
                <c:pt idx="170">
                  <c:v>41334</c:v>
                </c:pt>
                <c:pt idx="171">
                  <c:v>41365</c:v>
                </c:pt>
                <c:pt idx="172">
                  <c:v>41395</c:v>
                </c:pt>
                <c:pt idx="173">
                  <c:v>41426</c:v>
                </c:pt>
                <c:pt idx="174">
                  <c:v>41456</c:v>
                </c:pt>
                <c:pt idx="175">
                  <c:v>41487</c:v>
                </c:pt>
                <c:pt idx="176">
                  <c:v>41518</c:v>
                </c:pt>
                <c:pt idx="177">
                  <c:v>41548</c:v>
                </c:pt>
                <c:pt idx="178">
                  <c:v>41579</c:v>
                </c:pt>
                <c:pt idx="179">
                  <c:v>41609</c:v>
                </c:pt>
                <c:pt idx="180">
                  <c:v>41640</c:v>
                </c:pt>
                <c:pt idx="181">
                  <c:v>41671</c:v>
                </c:pt>
                <c:pt idx="182">
                  <c:v>41699</c:v>
                </c:pt>
                <c:pt idx="183">
                  <c:v>41730</c:v>
                </c:pt>
                <c:pt idx="184">
                  <c:v>41760</c:v>
                </c:pt>
                <c:pt idx="185">
                  <c:v>41791</c:v>
                </c:pt>
                <c:pt idx="186">
                  <c:v>41821</c:v>
                </c:pt>
                <c:pt idx="187">
                  <c:v>41852</c:v>
                </c:pt>
                <c:pt idx="188">
                  <c:v>41883</c:v>
                </c:pt>
                <c:pt idx="189">
                  <c:v>41913</c:v>
                </c:pt>
                <c:pt idx="190">
                  <c:v>41944</c:v>
                </c:pt>
                <c:pt idx="191">
                  <c:v>41974</c:v>
                </c:pt>
                <c:pt idx="192">
                  <c:v>42005</c:v>
                </c:pt>
                <c:pt idx="193">
                  <c:v>42036</c:v>
                </c:pt>
                <c:pt idx="194">
                  <c:v>42064</c:v>
                </c:pt>
                <c:pt idx="195">
                  <c:v>42095</c:v>
                </c:pt>
                <c:pt idx="196">
                  <c:v>42125</c:v>
                </c:pt>
                <c:pt idx="197">
                  <c:v>42156</c:v>
                </c:pt>
                <c:pt idx="198">
                  <c:v>42186</c:v>
                </c:pt>
                <c:pt idx="199">
                  <c:v>42217</c:v>
                </c:pt>
                <c:pt idx="200">
                  <c:v>42248</c:v>
                </c:pt>
                <c:pt idx="201">
                  <c:v>42278</c:v>
                </c:pt>
                <c:pt idx="202">
                  <c:v>42309</c:v>
                </c:pt>
                <c:pt idx="203">
                  <c:v>42339</c:v>
                </c:pt>
              </c:numCache>
            </c:numRef>
          </c:cat>
          <c:val>
            <c:numRef>
              <c:f>'Sayfa1'!$C$2:$C$205</c:f>
              <c:numCache>
                <c:formatCode>General</c:formatCode>
                <c:ptCount val="204"/>
                <c:pt idx="0">
                  <c:v>0.32000000000000012</c:v>
                </c:pt>
                <c:pt idx="1">
                  <c:v>0.34</c:v>
                </c:pt>
                <c:pt idx="2">
                  <c:v>0.3600000000000001</c:v>
                </c:pt>
                <c:pt idx="3">
                  <c:v>0.38000000000000012</c:v>
                </c:pt>
                <c:pt idx="4">
                  <c:v>0.4</c:v>
                </c:pt>
                <c:pt idx="5">
                  <c:v>0.41000000000000009</c:v>
                </c:pt>
                <c:pt idx="6">
                  <c:v>0.4300000000000001</c:v>
                </c:pt>
                <c:pt idx="7">
                  <c:v>0.44</c:v>
                </c:pt>
                <c:pt idx="8">
                  <c:v>0.45</c:v>
                </c:pt>
                <c:pt idx="9">
                  <c:v>0.47000000000000008</c:v>
                </c:pt>
                <c:pt idx="10">
                  <c:v>0.5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0.56999999999999995</c:v>
                </c:pt>
                <c:pt idx="14">
                  <c:v>0.58000000000000007</c:v>
                </c:pt>
                <c:pt idx="15">
                  <c:v>0.6000000000000002</c:v>
                </c:pt>
                <c:pt idx="16">
                  <c:v>0.62000000000000022</c:v>
                </c:pt>
                <c:pt idx="17">
                  <c:v>0.62000000000000022</c:v>
                </c:pt>
                <c:pt idx="18">
                  <c:v>0.63000000000000023</c:v>
                </c:pt>
                <c:pt idx="19">
                  <c:v>0.65000000000000024</c:v>
                </c:pt>
                <c:pt idx="20">
                  <c:v>0.67000000000000026</c:v>
                </c:pt>
                <c:pt idx="21">
                  <c:v>0.68</c:v>
                </c:pt>
                <c:pt idx="22">
                  <c:v>0.69000000000000017</c:v>
                </c:pt>
                <c:pt idx="23">
                  <c:v>0.68</c:v>
                </c:pt>
                <c:pt idx="24">
                  <c:v>0.67000000000000026</c:v>
                </c:pt>
                <c:pt idx="25">
                  <c:v>0.74000000000000021</c:v>
                </c:pt>
                <c:pt idx="26">
                  <c:v>0.9700000000000002</c:v>
                </c:pt>
                <c:pt idx="27">
                  <c:v>1.21</c:v>
                </c:pt>
                <c:pt idx="28">
                  <c:v>1.1399999999999995</c:v>
                </c:pt>
                <c:pt idx="29">
                  <c:v>1.22</c:v>
                </c:pt>
                <c:pt idx="30">
                  <c:v>1.32</c:v>
                </c:pt>
                <c:pt idx="31">
                  <c:v>1.4</c:v>
                </c:pt>
                <c:pt idx="32">
                  <c:v>1.47</c:v>
                </c:pt>
                <c:pt idx="33">
                  <c:v>1.6</c:v>
                </c:pt>
                <c:pt idx="34">
                  <c:v>1.52</c:v>
                </c:pt>
                <c:pt idx="35">
                  <c:v>1.46</c:v>
                </c:pt>
                <c:pt idx="36">
                  <c:v>1.37</c:v>
                </c:pt>
                <c:pt idx="37">
                  <c:v>1.35</c:v>
                </c:pt>
                <c:pt idx="38">
                  <c:v>1.36</c:v>
                </c:pt>
                <c:pt idx="39">
                  <c:v>1.32</c:v>
                </c:pt>
                <c:pt idx="40">
                  <c:v>1.3900000000000001</c:v>
                </c:pt>
                <c:pt idx="41">
                  <c:v>1.53</c:v>
                </c:pt>
                <c:pt idx="42">
                  <c:v>1.6600000000000001</c:v>
                </c:pt>
                <c:pt idx="43">
                  <c:v>1.6400000000000001</c:v>
                </c:pt>
                <c:pt idx="44">
                  <c:v>1.6500000000000001</c:v>
                </c:pt>
                <c:pt idx="45">
                  <c:v>1.6500000000000001</c:v>
                </c:pt>
                <c:pt idx="46">
                  <c:v>1.61</c:v>
                </c:pt>
                <c:pt idx="47">
                  <c:v>1.59</c:v>
                </c:pt>
                <c:pt idx="48">
                  <c:v>1.6600000000000001</c:v>
                </c:pt>
                <c:pt idx="49">
                  <c:v>1.6300000000000001</c:v>
                </c:pt>
                <c:pt idx="50">
                  <c:v>1.6600000000000001</c:v>
                </c:pt>
                <c:pt idx="51">
                  <c:v>1.6400000000000001</c:v>
                </c:pt>
                <c:pt idx="52">
                  <c:v>1.5</c:v>
                </c:pt>
                <c:pt idx="53">
                  <c:v>1.43</c:v>
                </c:pt>
                <c:pt idx="54">
                  <c:v>1.4</c:v>
                </c:pt>
                <c:pt idx="55">
                  <c:v>1.4</c:v>
                </c:pt>
                <c:pt idx="56">
                  <c:v>1.3800000000000001</c:v>
                </c:pt>
                <c:pt idx="57">
                  <c:v>1.43</c:v>
                </c:pt>
                <c:pt idx="58">
                  <c:v>1.48</c:v>
                </c:pt>
                <c:pt idx="59">
                  <c:v>1.44</c:v>
                </c:pt>
                <c:pt idx="60">
                  <c:v>1.35</c:v>
                </c:pt>
                <c:pt idx="61">
                  <c:v>1.33</c:v>
                </c:pt>
                <c:pt idx="62">
                  <c:v>1.32</c:v>
                </c:pt>
                <c:pt idx="63">
                  <c:v>1.36</c:v>
                </c:pt>
                <c:pt idx="64">
                  <c:v>1.51</c:v>
                </c:pt>
                <c:pt idx="65">
                  <c:v>1.5</c:v>
                </c:pt>
                <c:pt idx="66">
                  <c:v>1.46</c:v>
                </c:pt>
                <c:pt idx="67">
                  <c:v>1.47</c:v>
                </c:pt>
                <c:pt idx="68">
                  <c:v>1.51</c:v>
                </c:pt>
                <c:pt idx="69">
                  <c:v>1.49</c:v>
                </c:pt>
                <c:pt idx="70">
                  <c:v>1.45</c:v>
                </c:pt>
                <c:pt idx="71">
                  <c:v>1.4</c:v>
                </c:pt>
                <c:pt idx="72">
                  <c:v>1.36</c:v>
                </c:pt>
                <c:pt idx="73">
                  <c:v>1.32</c:v>
                </c:pt>
                <c:pt idx="74">
                  <c:v>1.31</c:v>
                </c:pt>
                <c:pt idx="75">
                  <c:v>1.36</c:v>
                </c:pt>
                <c:pt idx="76">
                  <c:v>1.37</c:v>
                </c:pt>
                <c:pt idx="77">
                  <c:v>1.36</c:v>
                </c:pt>
                <c:pt idx="78">
                  <c:v>1.34</c:v>
                </c:pt>
                <c:pt idx="79">
                  <c:v>1.34</c:v>
                </c:pt>
                <c:pt idx="80">
                  <c:v>1.34</c:v>
                </c:pt>
                <c:pt idx="81">
                  <c:v>1.36</c:v>
                </c:pt>
                <c:pt idx="82">
                  <c:v>1.36</c:v>
                </c:pt>
                <c:pt idx="83">
                  <c:v>1.35</c:v>
                </c:pt>
                <c:pt idx="84">
                  <c:v>1.33</c:v>
                </c:pt>
                <c:pt idx="85">
                  <c:v>1.33</c:v>
                </c:pt>
                <c:pt idx="86">
                  <c:v>1.34</c:v>
                </c:pt>
                <c:pt idx="87">
                  <c:v>1.34</c:v>
                </c:pt>
                <c:pt idx="88">
                  <c:v>1.42</c:v>
                </c:pt>
                <c:pt idx="89">
                  <c:v>1.6</c:v>
                </c:pt>
                <c:pt idx="90">
                  <c:v>1.56</c:v>
                </c:pt>
                <c:pt idx="91">
                  <c:v>1.47</c:v>
                </c:pt>
                <c:pt idx="92">
                  <c:v>1.48</c:v>
                </c:pt>
                <c:pt idx="93">
                  <c:v>1.48</c:v>
                </c:pt>
                <c:pt idx="94">
                  <c:v>1.46</c:v>
                </c:pt>
                <c:pt idx="95">
                  <c:v>1.43</c:v>
                </c:pt>
                <c:pt idx="96">
                  <c:v>1.43</c:v>
                </c:pt>
                <c:pt idx="97">
                  <c:v>1.4</c:v>
                </c:pt>
                <c:pt idx="98">
                  <c:v>1.41</c:v>
                </c:pt>
                <c:pt idx="99">
                  <c:v>1.36</c:v>
                </c:pt>
                <c:pt idx="100">
                  <c:v>1.34</c:v>
                </c:pt>
                <c:pt idx="101">
                  <c:v>1.32</c:v>
                </c:pt>
                <c:pt idx="102">
                  <c:v>1.28</c:v>
                </c:pt>
                <c:pt idx="103">
                  <c:v>1.31</c:v>
                </c:pt>
                <c:pt idx="104">
                  <c:v>1.27</c:v>
                </c:pt>
                <c:pt idx="105">
                  <c:v>1.2</c:v>
                </c:pt>
                <c:pt idx="106">
                  <c:v>1.1900000000000004</c:v>
                </c:pt>
                <c:pt idx="107">
                  <c:v>1.1800000000000004</c:v>
                </c:pt>
                <c:pt idx="108">
                  <c:v>1.1800000000000004</c:v>
                </c:pt>
                <c:pt idx="109">
                  <c:v>1.1900000000000004</c:v>
                </c:pt>
                <c:pt idx="110">
                  <c:v>1.24</c:v>
                </c:pt>
                <c:pt idx="111">
                  <c:v>1.3</c:v>
                </c:pt>
                <c:pt idx="112">
                  <c:v>1.25</c:v>
                </c:pt>
                <c:pt idx="113">
                  <c:v>1.23</c:v>
                </c:pt>
                <c:pt idx="114">
                  <c:v>1.22</c:v>
                </c:pt>
                <c:pt idx="115">
                  <c:v>1.1800000000000004</c:v>
                </c:pt>
                <c:pt idx="116">
                  <c:v>1.24</c:v>
                </c:pt>
                <c:pt idx="117">
                  <c:v>1.48</c:v>
                </c:pt>
                <c:pt idx="118">
                  <c:v>1.6</c:v>
                </c:pt>
                <c:pt idx="119">
                  <c:v>1.55</c:v>
                </c:pt>
                <c:pt idx="120">
                  <c:v>1.6</c:v>
                </c:pt>
                <c:pt idx="121">
                  <c:v>1.6600000000000001</c:v>
                </c:pt>
                <c:pt idx="122">
                  <c:v>1.71</c:v>
                </c:pt>
                <c:pt idx="123">
                  <c:v>1.61</c:v>
                </c:pt>
                <c:pt idx="124">
                  <c:v>1.56</c:v>
                </c:pt>
                <c:pt idx="125">
                  <c:v>1.55</c:v>
                </c:pt>
                <c:pt idx="126">
                  <c:v>1.52</c:v>
                </c:pt>
                <c:pt idx="127">
                  <c:v>1.49</c:v>
                </c:pt>
                <c:pt idx="128">
                  <c:v>1.49</c:v>
                </c:pt>
                <c:pt idx="129">
                  <c:v>1.47</c:v>
                </c:pt>
                <c:pt idx="130">
                  <c:v>1.49</c:v>
                </c:pt>
                <c:pt idx="131">
                  <c:v>1.51</c:v>
                </c:pt>
                <c:pt idx="132">
                  <c:v>1.47</c:v>
                </c:pt>
                <c:pt idx="133">
                  <c:v>1.51</c:v>
                </c:pt>
                <c:pt idx="134">
                  <c:v>1.54</c:v>
                </c:pt>
                <c:pt idx="135">
                  <c:v>1.5</c:v>
                </c:pt>
                <c:pt idx="136">
                  <c:v>1.54</c:v>
                </c:pt>
                <c:pt idx="137">
                  <c:v>1.58</c:v>
                </c:pt>
                <c:pt idx="138">
                  <c:v>1.54</c:v>
                </c:pt>
                <c:pt idx="139">
                  <c:v>1.51</c:v>
                </c:pt>
                <c:pt idx="140">
                  <c:v>1.5</c:v>
                </c:pt>
                <c:pt idx="141">
                  <c:v>1.43</c:v>
                </c:pt>
                <c:pt idx="142">
                  <c:v>1.44</c:v>
                </c:pt>
                <c:pt idx="143">
                  <c:v>1.52</c:v>
                </c:pt>
                <c:pt idx="144">
                  <c:v>1.56</c:v>
                </c:pt>
                <c:pt idx="145">
                  <c:v>1.59</c:v>
                </c:pt>
                <c:pt idx="146">
                  <c:v>1.58</c:v>
                </c:pt>
                <c:pt idx="147">
                  <c:v>1.52</c:v>
                </c:pt>
                <c:pt idx="148">
                  <c:v>1.57</c:v>
                </c:pt>
                <c:pt idx="149">
                  <c:v>1.6</c:v>
                </c:pt>
                <c:pt idx="150">
                  <c:v>1.6500000000000001</c:v>
                </c:pt>
                <c:pt idx="151">
                  <c:v>1.75</c:v>
                </c:pt>
                <c:pt idx="152">
                  <c:v>1.8</c:v>
                </c:pt>
                <c:pt idx="153">
                  <c:v>1.84</c:v>
                </c:pt>
                <c:pt idx="154">
                  <c:v>1.81</c:v>
                </c:pt>
                <c:pt idx="155">
                  <c:v>1.87</c:v>
                </c:pt>
                <c:pt idx="156">
                  <c:v>1.85</c:v>
                </c:pt>
                <c:pt idx="157">
                  <c:v>1.76</c:v>
                </c:pt>
                <c:pt idx="158">
                  <c:v>1.79</c:v>
                </c:pt>
                <c:pt idx="159">
                  <c:v>1.79</c:v>
                </c:pt>
                <c:pt idx="160">
                  <c:v>1.81</c:v>
                </c:pt>
                <c:pt idx="161">
                  <c:v>1.82</c:v>
                </c:pt>
                <c:pt idx="162">
                  <c:v>1.81</c:v>
                </c:pt>
                <c:pt idx="163">
                  <c:v>1.79</c:v>
                </c:pt>
                <c:pt idx="164">
                  <c:v>1.8</c:v>
                </c:pt>
                <c:pt idx="165">
                  <c:v>1.8</c:v>
                </c:pt>
                <c:pt idx="166">
                  <c:v>1.79</c:v>
                </c:pt>
                <c:pt idx="167">
                  <c:v>1.79</c:v>
                </c:pt>
                <c:pt idx="168">
                  <c:v>1.77</c:v>
                </c:pt>
                <c:pt idx="169">
                  <c:v>1.78</c:v>
                </c:pt>
                <c:pt idx="170">
                  <c:v>1.81</c:v>
                </c:pt>
                <c:pt idx="171">
                  <c:v>1.8</c:v>
                </c:pt>
                <c:pt idx="172">
                  <c:v>1.83</c:v>
                </c:pt>
                <c:pt idx="173">
                  <c:v>1.9000000000000001</c:v>
                </c:pt>
                <c:pt idx="174">
                  <c:v>1.9300000000000004</c:v>
                </c:pt>
                <c:pt idx="175">
                  <c:v>1.9600000000000004</c:v>
                </c:pt>
                <c:pt idx="176">
                  <c:v>2.02</c:v>
                </c:pt>
                <c:pt idx="177">
                  <c:v>1.9900000000000004</c:v>
                </c:pt>
                <c:pt idx="178">
                  <c:v>2.0299999999999998</c:v>
                </c:pt>
                <c:pt idx="179">
                  <c:v>2.06</c:v>
                </c:pt>
                <c:pt idx="180">
                  <c:v>2.2200000000000002</c:v>
                </c:pt>
                <c:pt idx="181">
                  <c:v>2.2200000000000002</c:v>
                </c:pt>
                <c:pt idx="182">
                  <c:v>2.2200000000000002</c:v>
                </c:pt>
                <c:pt idx="183">
                  <c:v>2.13</c:v>
                </c:pt>
                <c:pt idx="184">
                  <c:v>2.09</c:v>
                </c:pt>
                <c:pt idx="185">
                  <c:v>2.12</c:v>
                </c:pt>
                <c:pt idx="186">
                  <c:v>2.12</c:v>
                </c:pt>
                <c:pt idx="187">
                  <c:v>2.16</c:v>
                </c:pt>
                <c:pt idx="188">
                  <c:v>2.21</c:v>
                </c:pt>
                <c:pt idx="189">
                  <c:v>2.2599999999999998</c:v>
                </c:pt>
                <c:pt idx="190">
                  <c:v>2.2400000000000002</c:v>
                </c:pt>
                <c:pt idx="191">
                  <c:v>2.29</c:v>
                </c:pt>
                <c:pt idx="192">
                  <c:v>2.3299999999999992</c:v>
                </c:pt>
                <c:pt idx="193">
                  <c:v>2.46</c:v>
                </c:pt>
                <c:pt idx="194">
                  <c:v>2.59</c:v>
                </c:pt>
                <c:pt idx="195">
                  <c:v>2.6</c:v>
                </c:pt>
                <c:pt idx="196">
                  <c:v>2.65</c:v>
                </c:pt>
                <c:pt idx="197">
                  <c:v>2.71</c:v>
                </c:pt>
                <c:pt idx="198">
                  <c:v>2.7</c:v>
                </c:pt>
                <c:pt idx="199">
                  <c:v>2.8499999999999992</c:v>
                </c:pt>
                <c:pt idx="200">
                  <c:v>3.01</c:v>
                </c:pt>
                <c:pt idx="201">
                  <c:v>2.9299999999999997</c:v>
                </c:pt>
                <c:pt idx="202">
                  <c:v>2.88</c:v>
                </c:pt>
                <c:pt idx="203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80-4390-8011-670DF2265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411648"/>
        <c:axId val="170913792"/>
      </c:lineChart>
      <c:dateAx>
        <c:axId val="142411648"/>
        <c:scaling>
          <c:orientation val="minMax"/>
        </c:scaling>
        <c:delete val="0"/>
        <c:axPos val="b"/>
        <c:numFmt formatCode="mmm/yy" sourceLinked="1"/>
        <c:majorTickMark val="none"/>
        <c:minorTickMark val="none"/>
        <c:tickLblPos val="nextTo"/>
        <c:crossAx val="170913792"/>
        <c:crosses val="autoZero"/>
        <c:auto val="1"/>
        <c:lblOffset val="100"/>
        <c:baseTimeUnit val="months"/>
      </c:dateAx>
      <c:valAx>
        <c:axId val="1709137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2411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Avro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Sayfa1!$A$2:$A$49</c:f>
              <c:numCache>
                <c:formatCode>mmm/yy</c:formatCode>
                <c:ptCount val="48"/>
                <c:pt idx="0">
                  <c:v>36161</c:v>
                </c:pt>
                <c:pt idx="1">
                  <c:v>36192</c:v>
                </c:pt>
                <c:pt idx="2">
                  <c:v>36220</c:v>
                </c:pt>
                <c:pt idx="3">
                  <c:v>36251</c:v>
                </c:pt>
                <c:pt idx="4">
                  <c:v>36281</c:v>
                </c:pt>
                <c:pt idx="5">
                  <c:v>36312</c:v>
                </c:pt>
                <c:pt idx="6">
                  <c:v>36342</c:v>
                </c:pt>
                <c:pt idx="7">
                  <c:v>36373</c:v>
                </c:pt>
                <c:pt idx="8">
                  <c:v>36404</c:v>
                </c:pt>
                <c:pt idx="9">
                  <c:v>36434</c:v>
                </c:pt>
                <c:pt idx="10">
                  <c:v>36465</c:v>
                </c:pt>
                <c:pt idx="11">
                  <c:v>36495</c:v>
                </c:pt>
                <c:pt idx="12">
                  <c:v>36526</c:v>
                </c:pt>
                <c:pt idx="13">
                  <c:v>36557</c:v>
                </c:pt>
                <c:pt idx="14">
                  <c:v>36586</c:v>
                </c:pt>
                <c:pt idx="15">
                  <c:v>36617</c:v>
                </c:pt>
                <c:pt idx="16">
                  <c:v>36647</c:v>
                </c:pt>
                <c:pt idx="17">
                  <c:v>36678</c:v>
                </c:pt>
                <c:pt idx="18">
                  <c:v>36708</c:v>
                </c:pt>
                <c:pt idx="19">
                  <c:v>36739</c:v>
                </c:pt>
                <c:pt idx="20">
                  <c:v>36770</c:v>
                </c:pt>
                <c:pt idx="21">
                  <c:v>36800</c:v>
                </c:pt>
                <c:pt idx="22">
                  <c:v>36831</c:v>
                </c:pt>
                <c:pt idx="23">
                  <c:v>36861</c:v>
                </c:pt>
                <c:pt idx="24">
                  <c:v>36892</c:v>
                </c:pt>
                <c:pt idx="25">
                  <c:v>36923</c:v>
                </c:pt>
                <c:pt idx="26">
                  <c:v>36951</c:v>
                </c:pt>
                <c:pt idx="27">
                  <c:v>36982</c:v>
                </c:pt>
                <c:pt idx="28">
                  <c:v>37012</c:v>
                </c:pt>
                <c:pt idx="29">
                  <c:v>37043</c:v>
                </c:pt>
                <c:pt idx="30">
                  <c:v>37073</c:v>
                </c:pt>
                <c:pt idx="31">
                  <c:v>37104</c:v>
                </c:pt>
                <c:pt idx="32">
                  <c:v>37135</c:v>
                </c:pt>
                <c:pt idx="33">
                  <c:v>37165</c:v>
                </c:pt>
                <c:pt idx="34">
                  <c:v>37196</c:v>
                </c:pt>
                <c:pt idx="35">
                  <c:v>37226</c:v>
                </c:pt>
                <c:pt idx="36">
                  <c:v>37257</c:v>
                </c:pt>
                <c:pt idx="37">
                  <c:v>37288</c:v>
                </c:pt>
                <c:pt idx="38">
                  <c:v>37316</c:v>
                </c:pt>
                <c:pt idx="39">
                  <c:v>37347</c:v>
                </c:pt>
                <c:pt idx="40">
                  <c:v>37377</c:v>
                </c:pt>
                <c:pt idx="41">
                  <c:v>37408</c:v>
                </c:pt>
                <c:pt idx="42">
                  <c:v>37438</c:v>
                </c:pt>
                <c:pt idx="43">
                  <c:v>37469</c:v>
                </c:pt>
                <c:pt idx="44">
                  <c:v>37500</c:v>
                </c:pt>
                <c:pt idx="45">
                  <c:v>37530</c:v>
                </c:pt>
                <c:pt idx="46">
                  <c:v>37561</c:v>
                </c:pt>
                <c:pt idx="47">
                  <c:v>37591</c:v>
                </c:pt>
              </c:numCache>
            </c:numRef>
          </c:cat>
          <c:val>
            <c:numRef>
              <c:f>Sayfa1!$B$2:$B$49</c:f>
              <c:numCache>
                <c:formatCode>General</c:formatCode>
                <c:ptCount val="48"/>
                <c:pt idx="0">
                  <c:v>0.37</c:v>
                </c:pt>
                <c:pt idx="1">
                  <c:v>0.38</c:v>
                </c:pt>
                <c:pt idx="2">
                  <c:v>0.39</c:v>
                </c:pt>
                <c:pt idx="3">
                  <c:v>0.41</c:v>
                </c:pt>
                <c:pt idx="4">
                  <c:v>0.42</c:v>
                </c:pt>
                <c:pt idx="5">
                  <c:v>0.43</c:v>
                </c:pt>
                <c:pt idx="6">
                  <c:v>0.44</c:v>
                </c:pt>
                <c:pt idx="7">
                  <c:v>0.46</c:v>
                </c:pt>
                <c:pt idx="8">
                  <c:v>0.48</c:v>
                </c:pt>
                <c:pt idx="9">
                  <c:v>0.5</c:v>
                </c:pt>
                <c:pt idx="10">
                  <c:v>0.51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0.56000000000000005</c:v>
                </c:pt>
                <c:pt idx="14">
                  <c:v>0.56000000000000005</c:v>
                </c:pt>
                <c:pt idx="15">
                  <c:v>0.56999999999999995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0.59</c:v>
                </c:pt>
                <c:pt idx="19">
                  <c:v>0.59</c:v>
                </c:pt>
                <c:pt idx="20">
                  <c:v>0.57999999999999996</c:v>
                </c:pt>
                <c:pt idx="21">
                  <c:v>0.57999999999999996</c:v>
                </c:pt>
                <c:pt idx="22">
                  <c:v>0.59</c:v>
                </c:pt>
                <c:pt idx="23">
                  <c:v>0.61</c:v>
                </c:pt>
                <c:pt idx="24">
                  <c:v>0.63</c:v>
                </c:pt>
                <c:pt idx="25">
                  <c:v>0.68</c:v>
                </c:pt>
                <c:pt idx="26">
                  <c:v>0.88</c:v>
                </c:pt>
                <c:pt idx="27">
                  <c:v>1.08</c:v>
                </c:pt>
                <c:pt idx="28">
                  <c:v>1</c:v>
                </c:pt>
                <c:pt idx="29">
                  <c:v>1.04</c:v>
                </c:pt>
                <c:pt idx="30">
                  <c:v>1.1399999999999999</c:v>
                </c:pt>
                <c:pt idx="31">
                  <c:v>1.26</c:v>
                </c:pt>
                <c:pt idx="32">
                  <c:v>1.34</c:v>
                </c:pt>
                <c:pt idx="33">
                  <c:v>1.45</c:v>
                </c:pt>
                <c:pt idx="34">
                  <c:v>1.36</c:v>
                </c:pt>
                <c:pt idx="35">
                  <c:v>1.3</c:v>
                </c:pt>
                <c:pt idx="36">
                  <c:v>1.21</c:v>
                </c:pt>
                <c:pt idx="37">
                  <c:v>1.18</c:v>
                </c:pt>
                <c:pt idx="38">
                  <c:v>1.19</c:v>
                </c:pt>
                <c:pt idx="39">
                  <c:v>1.17</c:v>
                </c:pt>
                <c:pt idx="40">
                  <c:v>1.27</c:v>
                </c:pt>
                <c:pt idx="41">
                  <c:v>1.46</c:v>
                </c:pt>
                <c:pt idx="42">
                  <c:v>1.65</c:v>
                </c:pt>
                <c:pt idx="43">
                  <c:v>1.61</c:v>
                </c:pt>
                <c:pt idx="44">
                  <c:v>1.62</c:v>
                </c:pt>
                <c:pt idx="45">
                  <c:v>1.62</c:v>
                </c:pt>
                <c:pt idx="46">
                  <c:v>1.61</c:v>
                </c:pt>
                <c:pt idx="47">
                  <c:v>1.62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9F-4812-90E1-9827C510A018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Dolar</c:v>
                </c:pt>
              </c:strCache>
            </c:strRef>
          </c:tx>
          <c:spPr>
            <a:ln w="38100">
              <a:solidFill>
                <a:schemeClr val="tx1">
                  <a:lumMod val="95000"/>
                  <a:lumOff val="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Sayfa1!$A$2:$A$49</c:f>
              <c:numCache>
                <c:formatCode>mmm/yy</c:formatCode>
                <c:ptCount val="48"/>
                <c:pt idx="0">
                  <c:v>36161</c:v>
                </c:pt>
                <c:pt idx="1">
                  <c:v>36192</c:v>
                </c:pt>
                <c:pt idx="2">
                  <c:v>36220</c:v>
                </c:pt>
                <c:pt idx="3">
                  <c:v>36251</c:v>
                </c:pt>
                <c:pt idx="4">
                  <c:v>36281</c:v>
                </c:pt>
                <c:pt idx="5">
                  <c:v>36312</c:v>
                </c:pt>
                <c:pt idx="6">
                  <c:v>36342</c:v>
                </c:pt>
                <c:pt idx="7">
                  <c:v>36373</c:v>
                </c:pt>
                <c:pt idx="8">
                  <c:v>36404</c:v>
                </c:pt>
                <c:pt idx="9">
                  <c:v>36434</c:v>
                </c:pt>
                <c:pt idx="10">
                  <c:v>36465</c:v>
                </c:pt>
                <c:pt idx="11">
                  <c:v>36495</c:v>
                </c:pt>
                <c:pt idx="12">
                  <c:v>36526</c:v>
                </c:pt>
                <c:pt idx="13">
                  <c:v>36557</c:v>
                </c:pt>
                <c:pt idx="14">
                  <c:v>36586</c:v>
                </c:pt>
                <c:pt idx="15">
                  <c:v>36617</c:v>
                </c:pt>
                <c:pt idx="16">
                  <c:v>36647</c:v>
                </c:pt>
                <c:pt idx="17">
                  <c:v>36678</c:v>
                </c:pt>
                <c:pt idx="18">
                  <c:v>36708</c:v>
                </c:pt>
                <c:pt idx="19">
                  <c:v>36739</c:v>
                </c:pt>
                <c:pt idx="20">
                  <c:v>36770</c:v>
                </c:pt>
                <c:pt idx="21">
                  <c:v>36800</c:v>
                </c:pt>
                <c:pt idx="22">
                  <c:v>36831</c:v>
                </c:pt>
                <c:pt idx="23">
                  <c:v>36861</c:v>
                </c:pt>
                <c:pt idx="24">
                  <c:v>36892</c:v>
                </c:pt>
                <c:pt idx="25">
                  <c:v>36923</c:v>
                </c:pt>
                <c:pt idx="26">
                  <c:v>36951</c:v>
                </c:pt>
                <c:pt idx="27">
                  <c:v>36982</c:v>
                </c:pt>
                <c:pt idx="28">
                  <c:v>37012</c:v>
                </c:pt>
                <c:pt idx="29">
                  <c:v>37043</c:v>
                </c:pt>
                <c:pt idx="30">
                  <c:v>37073</c:v>
                </c:pt>
                <c:pt idx="31">
                  <c:v>37104</c:v>
                </c:pt>
                <c:pt idx="32">
                  <c:v>37135</c:v>
                </c:pt>
                <c:pt idx="33">
                  <c:v>37165</c:v>
                </c:pt>
                <c:pt idx="34">
                  <c:v>37196</c:v>
                </c:pt>
                <c:pt idx="35">
                  <c:v>37226</c:v>
                </c:pt>
                <c:pt idx="36">
                  <c:v>37257</c:v>
                </c:pt>
                <c:pt idx="37">
                  <c:v>37288</c:v>
                </c:pt>
                <c:pt idx="38">
                  <c:v>37316</c:v>
                </c:pt>
                <c:pt idx="39">
                  <c:v>37347</c:v>
                </c:pt>
                <c:pt idx="40">
                  <c:v>37377</c:v>
                </c:pt>
                <c:pt idx="41">
                  <c:v>37408</c:v>
                </c:pt>
                <c:pt idx="42">
                  <c:v>37438</c:v>
                </c:pt>
                <c:pt idx="43">
                  <c:v>37469</c:v>
                </c:pt>
                <c:pt idx="44">
                  <c:v>37500</c:v>
                </c:pt>
                <c:pt idx="45">
                  <c:v>37530</c:v>
                </c:pt>
                <c:pt idx="46">
                  <c:v>37561</c:v>
                </c:pt>
                <c:pt idx="47">
                  <c:v>37591</c:v>
                </c:pt>
              </c:numCache>
            </c:numRef>
          </c:cat>
          <c:val>
            <c:numRef>
              <c:f>Sayfa1!$C$2:$C$49</c:f>
              <c:numCache>
                <c:formatCode>General</c:formatCode>
                <c:ptCount val="48"/>
                <c:pt idx="0">
                  <c:v>0.32</c:v>
                </c:pt>
                <c:pt idx="1">
                  <c:v>0.34</c:v>
                </c:pt>
                <c:pt idx="2">
                  <c:v>0.36</c:v>
                </c:pt>
                <c:pt idx="3">
                  <c:v>0.38</c:v>
                </c:pt>
                <c:pt idx="4">
                  <c:v>0.4</c:v>
                </c:pt>
                <c:pt idx="5">
                  <c:v>0.41</c:v>
                </c:pt>
                <c:pt idx="6">
                  <c:v>0.43</c:v>
                </c:pt>
                <c:pt idx="7">
                  <c:v>0.44</c:v>
                </c:pt>
                <c:pt idx="8">
                  <c:v>0.45</c:v>
                </c:pt>
                <c:pt idx="9">
                  <c:v>0.47</c:v>
                </c:pt>
                <c:pt idx="10">
                  <c:v>0.5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0.56999999999999995</c:v>
                </c:pt>
                <c:pt idx="14">
                  <c:v>0.57999999999999996</c:v>
                </c:pt>
                <c:pt idx="15">
                  <c:v>0.6</c:v>
                </c:pt>
                <c:pt idx="16">
                  <c:v>0.62</c:v>
                </c:pt>
                <c:pt idx="17">
                  <c:v>0.62</c:v>
                </c:pt>
                <c:pt idx="18">
                  <c:v>0.63</c:v>
                </c:pt>
                <c:pt idx="19">
                  <c:v>0.65</c:v>
                </c:pt>
                <c:pt idx="20">
                  <c:v>0.67</c:v>
                </c:pt>
                <c:pt idx="21">
                  <c:v>0.68</c:v>
                </c:pt>
                <c:pt idx="22">
                  <c:v>0.69</c:v>
                </c:pt>
                <c:pt idx="23">
                  <c:v>0.68</c:v>
                </c:pt>
                <c:pt idx="24">
                  <c:v>0.67</c:v>
                </c:pt>
                <c:pt idx="25">
                  <c:v>0.74</c:v>
                </c:pt>
                <c:pt idx="26">
                  <c:v>0.97</c:v>
                </c:pt>
                <c:pt idx="27">
                  <c:v>1.21</c:v>
                </c:pt>
                <c:pt idx="28">
                  <c:v>1.1399999999999999</c:v>
                </c:pt>
                <c:pt idx="29">
                  <c:v>1.22</c:v>
                </c:pt>
                <c:pt idx="30">
                  <c:v>1.32</c:v>
                </c:pt>
                <c:pt idx="31">
                  <c:v>1.4</c:v>
                </c:pt>
                <c:pt idx="32">
                  <c:v>1.47</c:v>
                </c:pt>
                <c:pt idx="33">
                  <c:v>1.6</c:v>
                </c:pt>
                <c:pt idx="34">
                  <c:v>1.52</c:v>
                </c:pt>
                <c:pt idx="35">
                  <c:v>1.46</c:v>
                </c:pt>
                <c:pt idx="36">
                  <c:v>1.37</c:v>
                </c:pt>
                <c:pt idx="37">
                  <c:v>1.35</c:v>
                </c:pt>
                <c:pt idx="38">
                  <c:v>1.36</c:v>
                </c:pt>
                <c:pt idx="39">
                  <c:v>1.32</c:v>
                </c:pt>
                <c:pt idx="40">
                  <c:v>1.39</c:v>
                </c:pt>
                <c:pt idx="41">
                  <c:v>1.53</c:v>
                </c:pt>
                <c:pt idx="42">
                  <c:v>1.66</c:v>
                </c:pt>
                <c:pt idx="43">
                  <c:v>1.64</c:v>
                </c:pt>
                <c:pt idx="44">
                  <c:v>1.65</c:v>
                </c:pt>
                <c:pt idx="45">
                  <c:v>1.65</c:v>
                </c:pt>
                <c:pt idx="46">
                  <c:v>1.61</c:v>
                </c:pt>
                <c:pt idx="47">
                  <c:v>1.59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9F-4812-90E1-9827C510A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749184"/>
        <c:axId val="174750720"/>
      </c:lineChart>
      <c:dateAx>
        <c:axId val="174749184"/>
        <c:scaling>
          <c:orientation val="minMax"/>
        </c:scaling>
        <c:delete val="0"/>
        <c:axPos val="b"/>
        <c:numFmt formatCode="mmm/yy" sourceLinked="1"/>
        <c:majorTickMark val="none"/>
        <c:minorTickMark val="none"/>
        <c:tickLblPos val="nextTo"/>
        <c:crossAx val="174750720"/>
        <c:crosses val="autoZero"/>
        <c:auto val="1"/>
        <c:lblOffset val="100"/>
        <c:baseTimeUnit val="months"/>
      </c:dateAx>
      <c:valAx>
        <c:axId val="1747507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747491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strRef>
              <c:f>Sayfa1!$A$2:$A$135</c:f>
              <c:strCache>
                <c:ptCount val="134"/>
                <c:pt idx="0">
                  <c:v>2000-01</c:v>
                </c:pt>
                <c:pt idx="1">
                  <c:v>2000-02</c:v>
                </c:pt>
                <c:pt idx="2">
                  <c:v>2000-03</c:v>
                </c:pt>
                <c:pt idx="3">
                  <c:v>2000-04</c:v>
                </c:pt>
                <c:pt idx="4">
                  <c:v>2000-05</c:v>
                </c:pt>
                <c:pt idx="5">
                  <c:v>2000-06</c:v>
                </c:pt>
                <c:pt idx="6">
                  <c:v>2000-07</c:v>
                </c:pt>
                <c:pt idx="7">
                  <c:v>2000-08</c:v>
                </c:pt>
                <c:pt idx="8">
                  <c:v>2000-09</c:v>
                </c:pt>
                <c:pt idx="9">
                  <c:v>2000-10</c:v>
                </c:pt>
                <c:pt idx="10">
                  <c:v>2000-11</c:v>
                </c:pt>
                <c:pt idx="11">
                  <c:v>2000-12</c:v>
                </c:pt>
                <c:pt idx="12">
                  <c:v>2001-01</c:v>
                </c:pt>
                <c:pt idx="13">
                  <c:v>2001-02</c:v>
                </c:pt>
                <c:pt idx="14">
                  <c:v>2001-03</c:v>
                </c:pt>
                <c:pt idx="15">
                  <c:v>2001-04</c:v>
                </c:pt>
                <c:pt idx="16">
                  <c:v>2001-05</c:v>
                </c:pt>
                <c:pt idx="17">
                  <c:v>2001-06</c:v>
                </c:pt>
                <c:pt idx="18">
                  <c:v>2001-07</c:v>
                </c:pt>
                <c:pt idx="19">
                  <c:v>2001-08</c:v>
                </c:pt>
                <c:pt idx="20">
                  <c:v>2001-09</c:v>
                </c:pt>
                <c:pt idx="21">
                  <c:v>2001-10</c:v>
                </c:pt>
                <c:pt idx="22">
                  <c:v>2001-11</c:v>
                </c:pt>
                <c:pt idx="23">
                  <c:v>2001-12</c:v>
                </c:pt>
                <c:pt idx="24">
                  <c:v>2002-01</c:v>
                </c:pt>
                <c:pt idx="25">
                  <c:v>2002-02</c:v>
                </c:pt>
                <c:pt idx="26">
                  <c:v>2002-03</c:v>
                </c:pt>
                <c:pt idx="27">
                  <c:v>2002-04</c:v>
                </c:pt>
                <c:pt idx="28">
                  <c:v>2002-05</c:v>
                </c:pt>
                <c:pt idx="29">
                  <c:v>2002-06</c:v>
                </c:pt>
                <c:pt idx="30">
                  <c:v>2002-07</c:v>
                </c:pt>
                <c:pt idx="31">
                  <c:v>2002-08</c:v>
                </c:pt>
                <c:pt idx="32">
                  <c:v>2002-09</c:v>
                </c:pt>
                <c:pt idx="33">
                  <c:v>2002-10</c:v>
                </c:pt>
                <c:pt idx="34">
                  <c:v>2002-11</c:v>
                </c:pt>
                <c:pt idx="35">
                  <c:v>2002-12</c:v>
                </c:pt>
                <c:pt idx="36">
                  <c:v>2003-01</c:v>
                </c:pt>
                <c:pt idx="37">
                  <c:v>2003-02</c:v>
                </c:pt>
                <c:pt idx="38">
                  <c:v>2003-03</c:v>
                </c:pt>
                <c:pt idx="39">
                  <c:v>2003-04</c:v>
                </c:pt>
                <c:pt idx="40">
                  <c:v>2003-05</c:v>
                </c:pt>
                <c:pt idx="41">
                  <c:v>2003-06</c:v>
                </c:pt>
                <c:pt idx="42">
                  <c:v>2003-07</c:v>
                </c:pt>
                <c:pt idx="43">
                  <c:v>2003-08</c:v>
                </c:pt>
                <c:pt idx="44">
                  <c:v>2003-09</c:v>
                </c:pt>
                <c:pt idx="45">
                  <c:v>2003-10</c:v>
                </c:pt>
                <c:pt idx="46">
                  <c:v>2003-11</c:v>
                </c:pt>
                <c:pt idx="47">
                  <c:v>2003-12</c:v>
                </c:pt>
                <c:pt idx="48">
                  <c:v>2004-01</c:v>
                </c:pt>
                <c:pt idx="49">
                  <c:v>2004-02</c:v>
                </c:pt>
                <c:pt idx="50">
                  <c:v>2004-03</c:v>
                </c:pt>
                <c:pt idx="51">
                  <c:v>2004-04</c:v>
                </c:pt>
                <c:pt idx="52">
                  <c:v>2004-05</c:v>
                </c:pt>
                <c:pt idx="53">
                  <c:v>2004-06</c:v>
                </c:pt>
                <c:pt idx="54">
                  <c:v>2004-07</c:v>
                </c:pt>
                <c:pt idx="55">
                  <c:v>2004-08</c:v>
                </c:pt>
                <c:pt idx="56">
                  <c:v>2004-09</c:v>
                </c:pt>
                <c:pt idx="57">
                  <c:v>2004-10</c:v>
                </c:pt>
                <c:pt idx="58">
                  <c:v>2004-11</c:v>
                </c:pt>
                <c:pt idx="59">
                  <c:v>2004-12</c:v>
                </c:pt>
                <c:pt idx="60">
                  <c:v>2005-01</c:v>
                </c:pt>
                <c:pt idx="61">
                  <c:v>2005-02</c:v>
                </c:pt>
                <c:pt idx="62">
                  <c:v>2005-03</c:v>
                </c:pt>
                <c:pt idx="63">
                  <c:v>2005-04</c:v>
                </c:pt>
                <c:pt idx="64">
                  <c:v>2005-05</c:v>
                </c:pt>
                <c:pt idx="65">
                  <c:v>2005-06</c:v>
                </c:pt>
                <c:pt idx="66">
                  <c:v>2005-07</c:v>
                </c:pt>
                <c:pt idx="67">
                  <c:v>2005-08</c:v>
                </c:pt>
                <c:pt idx="68">
                  <c:v>2005-09</c:v>
                </c:pt>
                <c:pt idx="69">
                  <c:v>2005-10</c:v>
                </c:pt>
                <c:pt idx="70">
                  <c:v>2005-11</c:v>
                </c:pt>
                <c:pt idx="71">
                  <c:v>2005-12</c:v>
                </c:pt>
                <c:pt idx="72">
                  <c:v>2006-01</c:v>
                </c:pt>
                <c:pt idx="73">
                  <c:v>2006-02</c:v>
                </c:pt>
                <c:pt idx="74">
                  <c:v>2006-03</c:v>
                </c:pt>
                <c:pt idx="75">
                  <c:v>2006-04</c:v>
                </c:pt>
                <c:pt idx="76">
                  <c:v>2006-05</c:v>
                </c:pt>
                <c:pt idx="77">
                  <c:v>2006-06</c:v>
                </c:pt>
                <c:pt idx="78">
                  <c:v>2006-07</c:v>
                </c:pt>
                <c:pt idx="79">
                  <c:v>2006-08</c:v>
                </c:pt>
                <c:pt idx="80">
                  <c:v>2006-09</c:v>
                </c:pt>
                <c:pt idx="81">
                  <c:v>2006-10</c:v>
                </c:pt>
                <c:pt idx="82">
                  <c:v>2006-11</c:v>
                </c:pt>
                <c:pt idx="83">
                  <c:v>2006-12</c:v>
                </c:pt>
                <c:pt idx="84">
                  <c:v>2007-01</c:v>
                </c:pt>
                <c:pt idx="85">
                  <c:v>2007-02</c:v>
                </c:pt>
                <c:pt idx="86">
                  <c:v>2007-03</c:v>
                </c:pt>
                <c:pt idx="87">
                  <c:v>2007-04</c:v>
                </c:pt>
                <c:pt idx="88">
                  <c:v>2007-05</c:v>
                </c:pt>
                <c:pt idx="89">
                  <c:v>2007-06</c:v>
                </c:pt>
                <c:pt idx="90">
                  <c:v>2007-07</c:v>
                </c:pt>
                <c:pt idx="91">
                  <c:v>2007-08</c:v>
                </c:pt>
                <c:pt idx="92">
                  <c:v>2007-09</c:v>
                </c:pt>
                <c:pt idx="93">
                  <c:v>2007-10</c:v>
                </c:pt>
                <c:pt idx="94">
                  <c:v>2007-11</c:v>
                </c:pt>
                <c:pt idx="95">
                  <c:v>2007-12</c:v>
                </c:pt>
                <c:pt idx="96">
                  <c:v>2008-01</c:v>
                </c:pt>
                <c:pt idx="97">
                  <c:v>2008-02</c:v>
                </c:pt>
                <c:pt idx="98">
                  <c:v>2008-03</c:v>
                </c:pt>
                <c:pt idx="99">
                  <c:v>2008-04</c:v>
                </c:pt>
                <c:pt idx="100">
                  <c:v>2008-05</c:v>
                </c:pt>
                <c:pt idx="101">
                  <c:v>2008-06</c:v>
                </c:pt>
                <c:pt idx="102">
                  <c:v>2008-07</c:v>
                </c:pt>
                <c:pt idx="103">
                  <c:v>2008-08</c:v>
                </c:pt>
                <c:pt idx="104">
                  <c:v>2008-09</c:v>
                </c:pt>
                <c:pt idx="105">
                  <c:v>2008-10</c:v>
                </c:pt>
                <c:pt idx="106">
                  <c:v>2008-11</c:v>
                </c:pt>
                <c:pt idx="107">
                  <c:v>2008-12</c:v>
                </c:pt>
                <c:pt idx="108">
                  <c:v>2009-01</c:v>
                </c:pt>
                <c:pt idx="109">
                  <c:v>2009-02</c:v>
                </c:pt>
                <c:pt idx="110">
                  <c:v>2009-03</c:v>
                </c:pt>
                <c:pt idx="111">
                  <c:v>2009-04</c:v>
                </c:pt>
                <c:pt idx="112">
                  <c:v>2009-05</c:v>
                </c:pt>
                <c:pt idx="113">
                  <c:v>2009-06</c:v>
                </c:pt>
                <c:pt idx="114">
                  <c:v>2009-07</c:v>
                </c:pt>
                <c:pt idx="115">
                  <c:v>2009-08</c:v>
                </c:pt>
                <c:pt idx="116">
                  <c:v>2009-09</c:v>
                </c:pt>
                <c:pt idx="117">
                  <c:v>2009-10</c:v>
                </c:pt>
                <c:pt idx="118">
                  <c:v>2009-11</c:v>
                </c:pt>
                <c:pt idx="119">
                  <c:v>2009-12</c:v>
                </c:pt>
                <c:pt idx="120">
                  <c:v>2010-01</c:v>
                </c:pt>
                <c:pt idx="121">
                  <c:v>2010-02</c:v>
                </c:pt>
                <c:pt idx="122">
                  <c:v>2010-03</c:v>
                </c:pt>
                <c:pt idx="123">
                  <c:v>2010-04</c:v>
                </c:pt>
                <c:pt idx="124">
                  <c:v>2010-05</c:v>
                </c:pt>
                <c:pt idx="125">
                  <c:v>2010-06</c:v>
                </c:pt>
                <c:pt idx="126">
                  <c:v>2010-07</c:v>
                </c:pt>
                <c:pt idx="127">
                  <c:v>2010-08</c:v>
                </c:pt>
                <c:pt idx="128">
                  <c:v>2010-09</c:v>
                </c:pt>
                <c:pt idx="129">
                  <c:v>2010-10</c:v>
                </c:pt>
                <c:pt idx="130">
                  <c:v>2010-11</c:v>
                </c:pt>
                <c:pt idx="131">
                  <c:v>2010-12</c:v>
                </c:pt>
                <c:pt idx="132">
                  <c:v>2011-01</c:v>
                </c:pt>
                <c:pt idx="133">
                  <c:v>2011-02</c:v>
                </c:pt>
              </c:strCache>
            </c:strRef>
          </c:cat>
          <c:val>
            <c:numRef>
              <c:f>Sayfa1!$B$2:$B$135</c:f>
              <c:numCache>
                <c:formatCode>General</c:formatCode>
                <c:ptCount val="134"/>
                <c:pt idx="0">
                  <c:v>8.2791999999999994</c:v>
                </c:pt>
                <c:pt idx="1">
                  <c:v>8.2781000000000002</c:v>
                </c:pt>
                <c:pt idx="2">
                  <c:v>8.2786000000000008</c:v>
                </c:pt>
                <c:pt idx="3">
                  <c:v>8.2792999999999992</c:v>
                </c:pt>
                <c:pt idx="4">
                  <c:v>8.2781000000000002</c:v>
                </c:pt>
                <c:pt idx="5">
                  <c:v>8.2772000000000006</c:v>
                </c:pt>
                <c:pt idx="6">
                  <c:v>8.2794000000000008</c:v>
                </c:pt>
                <c:pt idx="7">
                  <c:v>8.2796000000000003</c:v>
                </c:pt>
                <c:pt idx="8">
                  <c:v>8.2784999999999993</c:v>
                </c:pt>
                <c:pt idx="9">
                  <c:v>8.2784999999999993</c:v>
                </c:pt>
                <c:pt idx="10">
                  <c:v>8.2774000000000001</c:v>
                </c:pt>
                <c:pt idx="11">
                  <c:v>8.2771000000000008</c:v>
                </c:pt>
                <c:pt idx="12">
                  <c:v>8.2775999999999996</c:v>
                </c:pt>
                <c:pt idx="13">
                  <c:v>8.2771000000000008</c:v>
                </c:pt>
                <c:pt idx="14">
                  <c:v>8.2774999999999999</c:v>
                </c:pt>
                <c:pt idx="15">
                  <c:v>8.2771000000000008</c:v>
                </c:pt>
                <c:pt idx="16">
                  <c:v>8.2769999999999992</c:v>
                </c:pt>
                <c:pt idx="17">
                  <c:v>8.2769999999999992</c:v>
                </c:pt>
                <c:pt idx="18">
                  <c:v>8.2768999999999995</c:v>
                </c:pt>
                <c:pt idx="19">
                  <c:v>8.2769999999999992</c:v>
                </c:pt>
                <c:pt idx="20">
                  <c:v>8.2767999999999997</c:v>
                </c:pt>
                <c:pt idx="21">
                  <c:v>8.2767999999999997</c:v>
                </c:pt>
                <c:pt idx="22">
                  <c:v>8.2768999999999995</c:v>
                </c:pt>
                <c:pt idx="23">
                  <c:v>8.2764000000000006</c:v>
                </c:pt>
                <c:pt idx="24">
                  <c:v>8.2771000000000008</c:v>
                </c:pt>
                <c:pt idx="25">
                  <c:v>8.2766999999999999</c:v>
                </c:pt>
                <c:pt idx="26">
                  <c:v>8.2773000000000003</c:v>
                </c:pt>
                <c:pt idx="27">
                  <c:v>8.2772000000000006</c:v>
                </c:pt>
                <c:pt idx="28">
                  <c:v>8.2769999999999992</c:v>
                </c:pt>
                <c:pt idx="29">
                  <c:v>8.2766999999999999</c:v>
                </c:pt>
                <c:pt idx="30">
                  <c:v>8.2767999999999997</c:v>
                </c:pt>
                <c:pt idx="31">
                  <c:v>8.2766999999999999</c:v>
                </c:pt>
                <c:pt idx="32">
                  <c:v>8.2769999999999992</c:v>
                </c:pt>
                <c:pt idx="33">
                  <c:v>8.2772000000000006</c:v>
                </c:pt>
                <c:pt idx="34">
                  <c:v>8.2772000000000006</c:v>
                </c:pt>
                <c:pt idx="35">
                  <c:v>8.2776999999999994</c:v>
                </c:pt>
                <c:pt idx="36">
                  <c:v>8.2774999999999999</c:v>
                </c:pt>
                <c:pt idx="37">
                  <c:v>8.2780000000000005</c:v>
                </c:pt>
                <c:pt idx="38">
                  <c:v>8.2773000000000003</c:v>
                </c:pt>
                <c:pt idx="39">
                  <c:v>8.2772000000000006</c:v>
                </c:pt>
                <c:pt idx="40">
                  <c:v>8.2768999999999995</c:v>
                </c:pt>
                <c:pt idx="41">
                  <c:v>8.2771000000000008</c:v>
                </c:pt>
                <c:pt idx="42">
                  <c:v>8.2773000000000003</c:v>
                </c:pt>
                <c:pt idx="43">
                  <c:v>8.2769999999999992</c:v>
                </c:pt>
                <c:pt idx="44">
                  <c:v>8.2772000000000006</c:v>
                </c:pt>
                <c:pt idx="45">
                  <c:v>8.2767999999999997</c:v>
                </c:pt>
                <c:pt idx="46">
                  <c:v>8.2768999999999995</c:v>
                </c:pt>
                <c:pt idx="47">
                  <c:v>8.2769999999999992</c:v>
                </c:pt>
                <c:pt idx="48">
                  <c:v>8.2769999999999992</c:v>
                </c:pt>
                <c:pt idx="49">
                  <c:v>8.2771000000000008</c:v>
                </c:pt>
                <c:pt idx="50">
                  <c:v>8.2771000000000008</c:v>
                </c:pt>
                <c:pt idx="51">
                  <c:v>8.2768999999999995</c:v>
                </c:pt>
                <c:pt idx="52">
                  <c:v>8.2771000000000008</c:v>
                </c:pt>
                <c:pt idx="53">
                  <c:v>8.2766999999999999</c:v>
                </c:pt>
                <c:pt idx="54">
                  <c:v>8.2766999999999999</c:v>
                </c:pt>
                <c:pt idx="55">
                  <c:v>8.2767999999999997</c:v>
                </c:pt>
                <c:pt idx="56">
                  <c:v>8.2766999999999999</c:v>
                </c:pt>
                <c:pt idx="57">
                  <c:v>8.2765000000000004</c:v>
                </c:pt>
                <c:pt idx="58">
                  <c:v>8.2765000000000004</c:v>
                </c:pt>
                <c:pt idx="59">
                  <c:v>8.2765000000000004</c:v>
                </c:pt>
                <c:pt idx="60">
                  <c:v>8.2765000000000004</c:v>
                </c:pt>
                <c:pt idx="61">
                  <c:v>8.2765000000000004</c:v>
                </c:pt>
                <c:pt idx="62">
                  <c:v>8.2765000000000004</c:v>
                </c:pt>
                <c:pt idx="63">
                  <c:v>8.2765000000000004</c:v>
                </c:pt>
                <c:pt idx="64">
                  <c:v>8.2765000000000004</c:v>
                </c:pt>
                <c:pt idx="65">
                  <c:v>8.2765000000000004</c:v>
                </c:pt>
                <c:pt idx="66">
                  <c:v>8.2263999999999999</c:v>
                </c:pt>
                <c:pt idx="67">
                  <c:v>8.1016999999999992</c:v>
                </c:pt>
                <c:pt idx="68">
                  <c:v>8.0919000000000008</c:v>
                </c:pt>
                <c:pt idx="69">
                  <c:v>8.0894999999999992</c:v>
                </c:pt>
                <c:pt idx="70">
                  <c:v>8.0839999999999996</c:v>
                </c:pt>
                <c:pt idx="71">
                  <c:v>8.0754999999999999</c:v>
                </c:pt>
                <c:pt idx="72">
                  <c:v>8.0654000000000003</c:v>
                </c:pt>
                <c:pt idx="73">
                  <c:v>8.0511999999999997</c:v>
                </c:pt>
                <c:pt idx="74">
                  <c:v>8.0350000000000001</c:v>
                </c:pt>
                <c:pt idx="75">
                  <c:v>8.0143000000000004</c:v>
                </c:pt>
                <c:pt idx="76">
                  <c:v>8.0130999999999997</c:v>
                </c:pt>
                <c:pt idx="77">
                  <c:v>8.0042000000000009</c:v>
                </c:pt>
                <c:pt idx="78">
                  <c:v>7.9897</c:v>
                </c:pt>
                <c:pt idx="79">
                  <c:v>7.9722</c:v>
                </c:pt>
                <c:pt idx="80">
                  <c:v>7.9333999999999998</c:v>
                </c:pt>
                <c:pt idx="81">
                  <c:v>7.9017999999999997</c:v>
                </c:pt>
                <c:pt idx="82">
                  <c:v>7.8621999999999996</c:v>
                </c:pt>
                <c:pt idx="83">
                  <c:v>7.8219000000000003</c:v>
                </c:pt>
                <c:pt idx="84">
                  <c:v>7.7876000000000003</c:v>
                </c:pt>
                <c:pt idx="85">
                  <c:v>7.7502000000000004</c:v>
                </c:pt>
                <c:pt idx="86">
                  <c:v>7.7369000000000003</c:v>
                </c:pt>
                <c:pt idx="87">
                  <c:v>7.7247000000000003</c:v>
                </c:pt>
                <c:pt idx="88">
                  <c:v>7.6772999999999998</c:v>
                </c:pt>
                <c:pt idx="89">
                  <c:v>7.6333000000000002</c:v>
                </c:pt>
                <c:pt idx="90">
                  <c:v>7.5757000000000003</c:v>
                </c:pt>
                <c:pt idx="91">
                  <c:v>7.5734000000000004</c:v>
                </c:pt>
                <c:pt idx="92">
                  <c:v>7.5209999999999999</c:v>
                </c:pt>
                <c:pt idx="93">
                  <c:v>7.5019</c:v>
                </c:pt>
                <c:pt idx="94">
                  <c:v>7.4210000000000003</c:v>
                </c:pt>
                <c:pt idx="95">
                  <c:v>7.3681999999999999</c:v>
                </c:pt>
                <c:pt idx="96">
                  <c:v>7.2404999999999999</c:v>
                </c:pt>
                <c:pt idx="97">
                  <c:v>7.1643999999999997</c:v>
                </c:pt>
                <c:pt idx="98">
                  <c:v>7.0721999999999996</c:v>
                </c:pt>
                <c:pt idx="99">
                  <c:v>6.9996999999999998</c:v>
                </c:pt>
                <c:pt idx="100">
                  <c:v>6.9725000000000001</c:v>
                </c:pt>
                <c:pt idx="101">
                  <c:v>6.8993000000000002</c:v>
                </c:pt>
                <c:pt idx="102">
                  <c:v>6.8354999999999997</c:v>
                </c:pt>
                <c:pt idx="103">
                  <c:v>6.8461999999999996</c:v>
                </c:pt>
                <c:pt idx="104">
                  <c:v>6.8307000000000002</c:v>
                </c:pt>
                <c:pt idx="105">
                  <c:v>6.8357999999999999</c:v>
                </c:pt>
                <c:pt idx="106">
                  <c:v>6.8281000000000001</c:v>
                </c:pt>
                <c:pt idx="107">
                  <c:v>6.8539000000000003</c:v>
                </c:pt>
                <c:pt idx="108">
                  <c:v>6.8360000000000003</c:v>
                </c:pt>
                <c:pt idx="109">
                  <c:v>6.8362999999999996</c:v>
                </c:pt>
                <c:pt idx="110">
                  <c:v>6.8360000000000003</c:v>
                </c:pt>
                <c:pt idx="111">
                  <c:v>6.8305999999999996</c:v>
                </c:pt>
                <c:pt idx="112">
                  <c:v>6.8235000000000001</c:v>
                </c:pt>
                <c:pt idx="113">
                  <c:v>6.8334000000000001</c:v>
                </c:pt>
                <c:pt idx="114">
                  <c:v>6.8316999999999997</c:v>
                </c:pt>
                <c:pt idx="115">
                  <c:v>6.8323</c:v>
                </c:pt>
                <c:pt idx="116">
                  <c:v>6.8277000000000001</c:v>
                </c:pt>
                <c:pt idx="117">
                  <c:v>6.8266999999999998</c:v>
                </c:pt>
                <c:pt idx="118">
                  <c:v>6.8270999999999997</c:v>
                </c:pt>
                <c:pt idx="119">
                  <c:v>6.8274999999999997</c:v>
                </c:pt>
                <c:pt idx="120">
                  <c:v>6.8269000000000002</c:v>
                </c:pt>
                <c:pt idx="121">
                  <c:v>6.8285</c:v>
                </c:pt>
                <c:pt idx="122">
                  <c:v>6.8262</c:v>
                </c:pt>
                <c:pt idx="123">
                  <c:v>6.8255999999999997</c:v>
                </c:pt>
                <c:pt idx="124">
                  <c:v>6.8274999999999997</c:v>
                </c:pt>
                <c:pt idx="125">
                  <c:v>6.8183999999999996</c:v>
                </c:pt>
                <c:pt idx="126">
                  <c:v>6.7762000000000002</c:v>
                </c:pt>
                <c:pt idx="127">
                  <c:v>6.7873000000000001</c:v>
                </c:pt>
                <c:pt idx="128">
                  <c:v>6.7396000000000003</c:v>
                </c:pt>
                <c:pt idx="129">
                  <c:v>6.6677999999999997</c:v>
                </c:pt>
                <c:pt idx="130">
                  <c:v>6.6538000000000004</c:v>
                </c:pt>
                <c:pt idx="131">
                  <c:v>6.6497000000000002</c:v>
                </c:pt>
                <c:pt idx="132">
                  <c:v>6.5964</c:v>
                </c:pt>
                <c:pt idx="133">
                  <c:v>6.5761000000000003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34-49EF-9B00-8AC75294D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147968"/>
        <c:axId val="130469888"/>
      </c:lineChart>
      <c:catAx>
        <c:axId val="1241479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30469888"/>
        <c:crosses val="autoZero"/>
        <c:auto val="1"/>
        <c:lblAlgn val="ctr"/>
        <c:lblOffset val="100"/>
        <c:noMultiLvlLbl val="0"/>
      </c:catAx>
      <c:valAx>
        <c:axId val="130469888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2414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0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1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1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9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1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3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3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0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3BCD7-D4E6-4875-941A-27481035372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BE00-1836-4E4A-9F0B-65E4A2BDC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4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fred.stlouisfed.org/graph/?g=gj4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Döviz Kurları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Kuru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Döviz kuru, bir ulusal paranın, diğer bir ulusal para cinsinden değeridir. </a:t>
            </a:r>
          </a:p>
          <a:p>
            <a:pPr>
              <a:lnSpc>
                <a:spcPct val="90000"/>
              </a:lnSpc>
            </a:pPr>
            <a:r>
              <a:rPr lang="tr-TR" dirty="0"/>
              <a:t>Döviz kuru, tek bir yabancı para cinsinden tanımlanabileceği gibi, bir döviz sepeti cinsinden de tanımlanabilir (1$ + 0.77€ gibi).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7.12.2015 tarihli TCMB döviz kurları</a:t>
            </a:r>
            <a:endParaRPr lang="tr-TR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dirty="0"/>
              <a:t>1 TL = 1 / </a:t>
            </a:r>
            <a:r>
              <a:rPr lang="tr-TR" dirty="0" smtClean="0"/>
              <a:t>2.89 </a:t>
            </a:r>
            <a:r>
              <a:rPr lang="tr-TR" dirty="0"/>
              <a:t>$</a:t>
            </a:r>
            <a:br>
              <a:rPr lang="tr-TR" dirty="0"/>
            </a:br>
            <a:r>
              <a:rPr lang="tr-TR" dirty="0"/>
              <a:t>ya da,</a:t>
            </a:r>
            <a:br>
              <a:rPr lang="tr-TR" dirty="0"/>
            </a:br>
            <a:r>
              <a:rPr lang="tr-TR" dirty="0"/>
              <a:t>1 TL = 1 / </a:t>
            </a:r>
            <a:r>
              <a:rPr lang="tr-TR" dirty="0" smtClean="0"/>
              <a:t>3.15 </a:t>
            </a:r>
            <a:r>
              <a:rPr lang="tr-TR" dirty="0"/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263165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ve Efektif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Döviz kurları, bankacılık sisteminin </a:t>
            </a:r>
            <a:r>
              <a:rPr lang="tr-TR" dirty="0" err="1" smtClean="0"/>
              <a:t>kaydî</a:t>
            </a:r>
            <a:r>
              <a:rPr lang="tr-TR" dirty="0" smtClean="0"/>
              <a:t> </a:t>
            </a:r>
            <a:r>
              <a:rPr lang="tr-TR" dirty="0"/>
              <a:t>olarak yaptığı işlemlerde gerçekleşen değerleri yansıtır. </a:t>
            </a:r>
          </a:p>
          <a:p>
            <a:r>
              <a:rPr lang="tr-TR" dirty="0"/>
              <a:t>Efektif: </a:t>
            </a:r>
            <a:r>
              <a:rPr lang="tr-TR" dirty="0" smtClean="0"/>
              <a:t>“</a:t>
            </a:r>
            <a:r>
              <a:rPr lang="tr-TR" dirty="0" err="1" smtClean="0"/>
              <a:t>Kaydî</a:t>
            </a:r>
            <a:r>
              <a:rPr lang="tr-TR" dirty="0" smtClean="0"/>
              <a:t> </a:t>
            </a:r>
            <a:r>
              <a:rPr lang="tr-TR" dirty="0"/>
              <a:t>forma dönüşmemiş, ekonomik birimlerin fiilen banknot ve bozuk para olarak ellerinde tuttukları parayı ifade etmek için kullanılan bir </a:t>
            </a:r>
            <a:r>
              <a:rPr lang="tr-TR" dirty="0" smtClean="0"/>
              <a:t>terimdir”. (</a:t>
            </a:r>
            <a:r>
              <a:rPr lang="tr-TR" i="1" dirty="0" smtClean="0"/>
              <a:t>TCMB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641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64096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TL karşısında Avro ve Dolar (1999– 2015)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2209800" y="2120900"/>
          <a:ext cx="7772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4708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64096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TL karşısında Avro ve Dolar (2001 krizi)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2209800" y="2120900"/>
          <a:ext cx="7772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4292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RED Graph Chart" descr="FRED Graph">
            <a:hlinkClick r:id="rId2" tooltip="View this chart in your browser. 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762000"/>
            <a:ext cx="81915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667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Yuan</a:t>
            </a:r>
            <a:r>
              <a:rPr lang="tr-TR" dirty="0" smtClean="0"/>
              <a:t>-Dolar Kuru (1  $ = </a:t>
            </a:r>
            <a:r>
              <a:rPr lang="tr-TR" dirty="0" err="1" smtClean="0"/>
              <a:t>Yuan</a:t>
            </a:r>
            <a:r>
              <a:rPr lang="tr-TR" dirty="0" smtClean="0"/>
              <a:t> , </a:t>
            </a:r>
            <a:br>
              <a:rPr lang="tr-TR" dirty="0" smtClean="0"/>
            </a:br>
            <a:r>
              <a:rPr lang="tr-TR" dirty="0" smtClean="0"/>
              <a:t>2000 – 2011)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2209800" y="2120900"/>
          <a:ext cx="7772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2567608" y="6229956"/>
            <a:ext cx="130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Kaynak: Fed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 rot="5400000">
            <a:off x="4259796" y="3537012"/>
            <a:ext cx="396044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568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Kurları ve Dış Ticaret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Döviz kurundaki bir değişmenin dış ticaret dengesi üzerindeki etkisi nedir? </a:t>
            </a:r>
          </a:p>
          <a:p>
            <a:r>
              <a:rPr lang="tr-TR"/>
              <a:t>Devalüasyon, dövizin daha pahalı, yerli paranın ise görece daha değersiz hale gelmesidir. </a:t>
            </a:r>
          </a:p>
          <a:p>
            <a:r>
              <a:rPr lang="tr-TR"/>
              <a:t>Devalüasyon durumunda ithal mallar daha pahalı, ihraç malları ise daha ucuz olacaktır. </a:t>
            </a:r>
          </a:p>
          <a:p>
            <a:r>
              <a:rPr lang="tr-TR"/>
              <a:t>İthal maliyeti ve ihraç gelirinin toplamda ne yönde değişeceği, fiyat esnekliklerine bağlıdır. </a:t>
            </a:r>
          </a:p>
        </p:txBody>
      </p:sp>
    </p:spTree>
    <p:extLst>
      <p:ext uri="{BB962C8B-B14F-4D97-AF65-F5344CB8AC3E}">
        <p14:creationId xmlns:p14="http://schemas.microsoft.com/office/powerpoint/2010/main" val="1087528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188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Döviz Kurları</vt:lpstr>
      <vt:lpstr>Döviz Kuru</vt:lpstr>
      <vt:lpstr>Döviz ve Efektif</vt:lpstr>
      <vt:lpstr>TL karşısında Avro ve Dolar (1999– 2015)</vt:lpstr>
      <vt:lpstr>TL karşısında Avro ve Dolar (2001 krizi)</vt:lpstr>
      <vt:lpstr>PowerPoint Presentation</vt:lpstr>
      <vt:lpstr>Yuan-Dolar Kuru (1  $ = Yuan ,  2000 – 2011)</vt:lpstr>
      <vt:lpstr>Döviz Kurları ve Dış Ticaret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3</cp:revision>
  <dcterms:created xsi:type="dcterms:W3CDTF">2019-09-22T17:19:50Z</dcterms:created>
  <dcterms:modified xsi:type="dcterms:W3CDTF">2019-09-22T18:21:33Z</dcterms:modified>
</cp:coreProperties>
</file>