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1" r:id="rId5"/>
    <p:sldId id="257" r:id="rId6"/>
    <p:sldId id="260" r:id="rId7"/>
    <p:sldId id="265"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pPr/>
              <a:t>3/5/2020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pPr/>
              <a:t>3/5/2020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andfonline.com/doi/pdf/10.1271/bbb.90231" TargetMode="External"/><Relationship Id="rId2" Type="http://schemas.openxmlformats.org/officeDocument/2006/relationships/hyperlink" Target="https://www.health.harvard.edu/blog/apple-cider-vinegar-diet-does-it-really-work-201804251370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health.harvard.edu/staying-healthy/the-benefits-of-probiotic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r>
              <a:rPr lang="tr-TR" dirty="0" err="1" smtClean="0"/>
              <a:t>Paragraph</a:t>
            </a:r>
            <a:r>
              <a:rPr lang="tr-TR" dirty="0" smtClean="0"/>
              <a:t> </a:t>
            </a:r>
            <a:r>
              <a:rPr lang="tr-TR" dirty="0" err="1" smtClean="0"/>
              <a:t>Analysis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lstStyle/>
          <a:p>
            <a:r>
              <a:rPr lang="tr-TR" dirty="0" err="1" smtClean="0"/>
              <a:t>Please</a:t>
            </a:r>
            <a:r>
              <a:rPr lang="tr-TR" dirty="0" smtClean="0"/>
              <a:t> </a:t>
            </a:r>
            <a:r>
              <a:rPr lang="tr-TR" dirty="0" err="1" smtClean="0"/>
              <a:t>study</a:t>
            </a:r>
            <a:r>
              <a:rPr lang="tr-TR" dirty="0" smtClean="0"/>
              <a:t> </a:t>
            </a:r>
            <a:r>
              <a:rPr lang="tr-TR" dirty="0" err="1" smtClean="0"/>
              <a:t>and</a:t>
            </a:r>
            <a:r>
              <a:rPr lang="tr-TR" dirty="0" smtClean="0"/>
              <a:t> </a:t>
            </a:r>
            <a:r>
              <a:rPr lang="tr-TR" dirty="0" err="1" smtClean="0"/>
              <a:t>analyze</a:t>
            </a:r>
            <a:r>
              <a:rPr lang="tr-TR" dirty="0" smtClean="0"/>
              <a:t> </a:t>
            </a:r>
            <a:r>
              <a:rPr lang="tr-TR" dirty="0" err="1" smtClean="0"/>
              <a:t>the</a:t>
            </a:r>
            <a:r>
              <a:rPr lang="tr-TR" dirty="0" smtClean="0"/>
              <a:t> </a:t>
            </a:r>
            <a:r>
              <a:rPr lang="tr-TR" dirty="0" err="1" smtClean="0"/>
              <a:t>following</a:t>
            </a:r>
            <a:r>
              <a:rPr lang="tr-TR" dirty="0" smtClean="0"/>
              <a:t> </a:t>
            </a:r>
            <a:r>
              <a:rPr lang="tr-TR" dirty="0" err="1" smtClean="0"/>
              <a:t>paragraphs</a:t>
            </a:r>
            <a:r>
              <a:rPr lang="tr-TR" dirty="0" smtClean="0"/>
              <a:t> </a:t>
            </a:r>
            <a:r>
              <a:rPr lang="tr-TR" dirty="0" err="1" smtClean="0"/>
              <a:t>using</a:t>
            </a:r>
            <a:r>
              <a:rPr lang="tr-TR" dirty="0" smtClean="0"/>
              <a:t> </a:t>
            </a:r>
            <a:r>
              <a:rPr lang="tr-TR" dirty="0" err="1" smtClean="0"/>
              <a:t>the</a:t>
            </a:r>
            <a:r>
              <a:rPr lang="tr-TR" dirty="0" smtClean="0"/>
              <a:t> </a:t>
            </a:r>
            <a:r>
              <a:rPr lang="tr-TR" dirty="0" err="1" smtClean="0"/>
              <a:t>criteria</a:t>
            </a:r>
            <a:r>
              <a:rPr lang="tr-TR" dirty="0" smtClean="0"/>
              <a:t> of </a:t>
            </a:r>
            <a:r>
              <a:rPr lang="tr-TR" dirty="0" err="1" smtClean="0"/>
              <a:t>structure</a:t>
            </a:r>
            <a:r>
              <a:rPr lang="tr-TR" dirty="0" smtClean="0"/>
              <a:t> </a:t>
            </a:r>
            <a:r>
              <a:rPr lang="tr-TR" dirty="0" err="1" smtClean="0"/>
              <a:t>and</a:t>
            </a:r>
            <a:r>
              <a:rPr lang="tr-TR" dirty="0" smtClean="0"/>
              <a:t> </a:t>
            </a:r>
            <a:r>
              <a:rPr lang="tr-TR" dirty="0" err="1" smtClean="0"/>
              <a:t>principles</a:t>
            </a:r>
            <a:r>
              <a:rPr lang="tr-TR" dirty="0" smtClean="0"/>
              <a:t> of </a:t>
            </a:r>
            <a:r>
              <a:rPr lang="tr-TR" dirty="0" err="1" smtClean="0"/>
              <a:t>paragraphing</a:t>
            </a:r>
            <a:r>
              <a:rPr lang="tr-TR"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7500" lnSpcReduction="20000"/>
          </a:bodyPr>
          <a:lstStyle/>
          <a:p>
            <a:r>
              <a:rPr lang="en-US" dirty="0" smtClean="0"/>
              <a:t>A common medical reason for </a:t>
            </a:r>
            <a:r>
              <a:rPr lang="en-US" dirty="0" err="1" smtClean="0"/>
              <a:t>rhinoplasty</a:t>
            </a:r>
            <a:r>
              <a:rPr lang="en-US" dirty="0" smtClean="0"/>
              <a:t> is difficulty breathing through the nose. Nasal obstruction can cause problems with exercise, disturb sleep, contribute to snoring and sleep apnea, or interfere with other activities. In such a case the patient cannot get enough air through the nose which might lead to fatigue. The patient’s sleep quality might be very low and s/he may wake up tired. Some sleep disorders are related to difficulty of breathing and once the problem with breathing is solves, the patient sleeps well. In severe cases patient’s life quality is effected to a considerable degree.  If medical treatments (such as nasal spray or sleep apnea treatment) fail, surgery may be the next step.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85000" lnSpcReduction="20000"/>
          </a:bodyPr>
          <a:lstStyle/>
          <a:p>
            <a:r>
              <a:rPr lang="tr-TR" dirty="0" err="1" smtClean="0"/>
              <a:t>Nasal</a:t>
            </a:r>
            <a:r>
              <a:rPr lang="tr-TR" dirty="0" smtClean="0"/>
              <a:t> </a:t>
            </a:r>
            <a:r>
              <a:rPr lang="tr-TR" dirty="0" err="1" smtClean="0"/>
              <a:t>surgery</a:t>
            </a:r>
            <a:r>
              <a:rPr lang="tr-TR" dirty="0" smtClean="0"/>
              <a:t> is </a:t>
            </a:r>
            <a:r>
              <a:rPr lang="tr-TR" dirty="0" err="1" smtClean="0"/>
              <a:t>tailored</a:t>
            </a:r>
            <a:r>
              <a:rPr lang="tr-TR" dirty="0" smtClean="0"/>
              <a:t> </a:t>
            </a:r>
            <a:r>
              <a:rPr lang="tr-TR" dirty="0" err="1" smtClean="0"/>
              <a:t>to</a:t>
            </a:r>
            <a:r>
              <a:rPr lang="tr-TR" dirty="0" smtClean="0"/>
              <a:t> </a:t>
            </a:r>
            <a:r>
              <a:rPr lang="tr-TR" dirty="0" err="1" smtClean="0"/>
              <a:t>the</a:t>
            </a:r>
            <a:r>
              <a:rPr lang="tr-TR" dirty="0" smtClean="0"/>
              <a:t> </a:t>
            </a:r>
            <a:r>
              <a:rPr lang="tr-TR" dirty="0" err="1" smtClean="0"/>
              <a:t>underlying</a:t>
            </a:r>
            <a:r>
              <a:rPr lang="tr-TR" dirty="0" smtClean="0"/>
              <a:t> problem. </a:t>
            </a:r>
            <a:r>
              <a:rPr lang="tr-TR" dirty="0" err="1" smtClean="0"/>
              <a:t>If</a:t>
            </a:r>
            <a:r>
              <a:rPr lang="tr-TR" dirty="0" smtClean="0"/>
              <a:t> </a:t>
            </a:r>
            <a:r>
              <a:rPr lang="tr-TR" dirty="0" err="1" smtClean="0"/>
              <a:t>the</a:t>
            </a:r>
            <a:r>
              <a:rPr lang="tr-TR" dirty="0" smtClean="0"/>
              <a:t> </a:t>
            </a:r>
            <a:r>
              <a:rPr lang="tr-TR" dirty="0" err="1" smtClean="0"/>
              <a:t>septum</a:t>
            </a:r>
            <a:r>
              <a:rPr lang="tr-TR" dirty="0" smtClean="0"/>
              <a:t> –– </a:t>
            </a:r>
            <a:r>
              <a:rPr lang="tr-TR" dirty="0" err="1" smtClean="0"/>
              <a:t>the</a:t>
            </a:r>
            <a:r>
              <a:rPr lang="tr-TR" dirty="0" smtClean="0"/>
              <a:t> </a:t>
            </a:r>
            <a:r>
              <a:rPr lang="tr-TR" dirty="0" err="1" smtClean="0"/>
              <a:t>midline</a:t>
            </a:r>
            <a:r>
              <a:rPr lang="tr-TR" dirty="0" smtClean="0"/>
              <a:t> </a:t>
            </a:r>
            <a:r>
              <a:rPr lang="tr-TR" dirty="0" err="1" smtClean="0"/>
              <a:t>wall</a:t>
            </a:r>
            <a:r>
              <a:rPr lang="tr-TR" dirty="0" smtClean="0"/>
              <a:t> of </a:t>
            </a:r>
            <a:r>
              <a:rPr lang="tr-TR" dirty="0" err="1" smtClean="0"/>
              <a:t>cartilage</a:t>
            </a:r>
            <a:r>
              <a:rPr lang="tr-TR" dirty="0" smtClean="0"/>
              <a:t> </a:t>
            </a:r>
            <a:r>
              <a:rPr lang="tr-TR" dirty="0" err="1" smtClean="0"/>
              <a:t>that</a:t>
            </a:r>
            <a:r>
              <a:rPr lang="tr-TR" dirty="0" smtClean="0"/>
              <a:t> </a:t>
            </a:r>
            <a:r>
              <a:rPr lang="tr-TR" dirty="0" err="1" smtClean="0"/>
              <a:t>divides</a:t>
            </a:r>
            <a:r>
              <a:rPr lang="tr-TR" dirty="0" smtClean="0"/>
              <a:t> </a:t>
            </a:r>
            <a:r>
              <a:rPr lang="tr-TR" dirty="0" err="1" smtClean="0"/>
              <a:t>the</a:t>
            </a:r>
            <a:r>
              <a:rPr lang="tr-TR" dirty="0" smtClean="0"/>
              <a:t> </a:t>
            </a:r>
            <a:r>
              <a:rPr lang="tr-TR" dirty="0" err="1" smtClean="0"/>
              <a:t>right</a:t>
            </a:r>
            <a:r>
              <a:rPr lang="tr-TR" dirty="0" smtClean="0"/>
              <a:t> </a:t>
            </a:r>
            <a:r>
              <a:rPr lang="tr-TR" dirty="0" err="1" smtClean="0"/>
              <a:t>and</a:t>
            </a:r>
            <a:r>
              <a:rPr lang="tr-TR" dirty="0" smtClean="0"/>
              <a:t> </a:t>
            </a:r>
            <a:r>
              <a:rPr lang="tr-TR" dirty="0" err="1" smtClean="0"/>
              <a:t>left</a:t>
            </a:r>
            <a:r>
              <a:rPr lang="tr-TR" dirty="0" smtClean="0"/>
              <a:t> </a:t>
            </a:r>
            <a:r>
              <a:rPr lang="tr-TR" dirty="0" err="1" smtClean="0"/>
              <a:t>sides</a:t>
            </a:r>
            <a:r>
              <a:rPr lang="tr-TR" dirty="0" smtClean="0"/>
              <a:t> of </a:t>
            </a:r>
            <a:r>
              <a:rPr lang="tr-TR" dirty="0" err="1" smtClean="0"/>
              <a:t>the</a:t>
            </a:r>
            <a:r>
              <a:rPr lang="tr-TR" dirty="0" smtClean="0"/>
              <a:t> </a:t>
            </a:r>
            <a:r>
              <a:rPr lang="tr-TR" dirty="0" err="1" smtClean="0"/>
              <a:t>nose</a:t>
            </a:r>
            <a:r>
              <a:rPr lang="tr-TR" dirty="0" smtClean="0"/>
              <a:t> –– is </a:t>
            </a:r>
            <a:r>
              <a:rPr lang="tr-TR" dirty="0" err="1" smtClean="0"/>
              <a:t>deviated</a:t>
            </a:r>
            <a:r>
              <a:rPr lang="tr-TR" dirty="0" smtClean="0"/>
              <a:t>, </a:t>
            </a:r>
            <a:r>
              <a:rPr lang="tr-TR" dirty="0" err="1" smtClean="0"/>
              <a:t>then</a:t>
            </a:r>
            <a:r>
              <a:rPr lang="tr-TR" dirty="0" smtClean="0"/>
              <a:t> a </a:t>
            </a:r>
            <a:r>
              <a:rPr lang="tr-TR" dirty="0" err="1" smtClean="0"/>
              <a:t>septoplasty</a:t>
            </a:r>
            <a:r>
              <a:rPr lang="tr-TR" dirty="0" smtClean="0"/>
              <a:t> </a:t>
            </a:r>
            <a:r>
              <a:rPr lang="tr-TR" dirty="0" err="1" smtClean="0"/>
              <a:t>alone</a:t>
            </a:r>
            <a:r>
              <a:rPr lang="tr-TR" dirty="0" smtClean="0"/>
              <a:t> </a:t>
            </a:r>
            <a:r>
              <a:rPr lang="tr-TR" dirty="0" err="1" smtClean="0"/>
              <a:t>may</a:t>
            </a:r>
            <a:r>
              <a:rPr lang="tr-TR" dirty="0" smtClean="0"/>
              <a:t> </a:t>
            </a:r>
            <a:r>
              <a:rPr lang="tr-TR" dirty="0" err="1" smtClean="0"/>
              <a:t>fix</a:t>
            </a:r>
            <a:r>
              <a:rPr lang="tr-TR" dirty="0" smtClean="0"/>
              <a:t> </a:t>
            </a:r>
            <a:r>
              <a:rPr lang="tr-TR" dirty="0" err="1" smtClean="0"/>
              <a:t>the</a:t>
            </a:r>
            <a:r>
              <a:rPr lang="tr-TR" dirty="0" smtClean="0"/>
              <a:t> problem. </a:t>
            </a:r>
            <a:r>
              <a:rPr lang="tr-TR" dirty="0" err="1" smtClean="0"/>
              <a:t>However</a:t>
            </a:r>
            <a:r>
              <a:rPr lang="tr-TR" dirty="0" smtClean="0"/>
              <a:t>, </a:t>
            </a:r>
            <a:r>
              <a:rPr lang="tr-TR" dirty="0" err="1" smtClean="0"/>
              <a:t>when</a:t>
            </a:r>
            <a:r>
              <a:rPr lang="tr-TR" dirty="0" smtClean="0"/>
              <a:t> a </a:t>
            </a:r>
            <a:r>
              <a:rPr lang="tr-TR" dirty="0" err="1" smtClean="0"/>
              <a:t>septal</a:t>
            </a:r>
            <a:r>
              <a:rPr lang="tr-TR" dirty="0" smtClean="0"/>
              <a:t> </a:t>
            </a:r>
            <a:r>
              <a:rPr lang="tr-TR" dirty="0" err="1" smtClean="0"/>
              <a:t>deviation</a:t>
            </a:r>
            <a:r>
              <a:rPr lang="tr-TR" dirty="0" smtClean="0"/>
              <a:t> is </a:t>
            </a:r>
            <a:r>
              <a:rPr lang="tr-TR" dirty="0" err="1" smtClean="0"/>
              <a:t>more</a:t>
            </a:r>
            <a:r>
              <a:rPr lang="tr-TR" dirty="0" smtClean="0"/>
              <a:t> severe, </a:t>
            </a:r>
            <a:r>
              <a:rPr lang="tr-TR" dirty="0" err="1" smtClean="0"/>
              <a:t>or</a:t>
            </a:r>
            <a:r>
              <a:rPr lang="tr-TR" dirty="0" smtClean="0"/>
              <a:t> </a:t>
            </a:r>
            <a:r>
              <a:rPr lang="tr-TR" dirty="0" err="1" smtClean="0"/>
              <a:t>occurs</a:t>
            </a:r>
            <a:r>
              <a:rPr lang="tr-TR" dirty="0" smtClean="0"/>
              <a:t> </a:t>
            </a:r>
            <a:r>
              <a:rPr lang="tr-TR" dirty="0" err="1" smtClean="0"/>
              <a:t>nears</a:t>
            </a:r>
            <a:r>
              <a:rPr lang="tr-TR" dirty="0" smtClean="0"/>
              <a:t> </a:t>
            </a:r>
            <a:r>
              <a:rPr lang="tr-TR" dirty="0" err="1" smtClean="0"/>
              <a:t>certain</a:t>
            </a:r>
            <a:r>
              <a:rPr lang="tr-TR" dirty="0" smtClean="0"/>
              <a:t> </a:t>
            </a:r>
            <a:r>
              <a:rPr lang="tr-TR" dirty="0" err="1" smtClean="0"/>
              <a:t>critical</a:t>
            </a:r>
            <a:r>
              <a:rPr lang="tr-TR" dirty="0" smtClean="0"/>
              <a:t> </a:t>
            </a:r>
            <a:r>
              <a:rPr lang="tr-TR" dirty="0" err="1" smtClean="0"/>
              <a:t>areas</a:t>
            </a:r>
            <a:r>
              <a:rPr lang="tr-TR" dirty="0" smtClean="0"/>
              <a:t> of </a:t>
            </a:r>
            <a:r>
              <a:rPr lang="tr-TR" dirty="0" err="1" smtClean="0"/>
              <a:t>nasal</a:t>
            </a:r>
            <a:r>
              <a:rPr lang="tr-TR" dirty="0" smtClean="0"/>
              <a:t> </a:t>
            </a:r>
            <a:r>
              <a:rPr lang="tr-TR" dirty="0" err="1" smtClean="0"/>
              <a:t>support</a:t>
            </a:r>
            <a:r>
              <a:rPr lang="tr-TR" dirty="0" smtClean="0"/>
              <a:t>, a </a:t>
            </a:r>
            <a:r>
              <a:rPr lang="tr-TR" dirty="0" err="1" smtClean="0"/>
              <a:t>rhinoplasty</a:t>
            </a:r>
            <a:r>
              <a:rPr lang="tr-TR" dirty="0" smtClean="0"/>
              <a:t> is </a:t>
            </a:r>
            <a:r>
              <a:rPr lang="tr-TR" dirty="0" err="1" smtClean="0"/>
              <a:t>required</a:t>
            </a:r>
            <a:r>
              <a:rPr lang="tr-TR" dirty="0" smtClean="0"/>
              <a:t> </a:t>
            </a:r>
            <a:r>
              <a:rPr lang="tr-TR" dirty="0" err="1" smtClean="0"/>
              <a:t>to</a:t>
            </a:r>
            <a:r>
              <a:rPr lang="tr-TR" dirty="0" smtClean="0"/>
              <a:t> </a:t>
            </a:r>
            <a:r>
              <a:rPr lang="tr-TR" dirty="0" err="1" smtClean="0"/>
              <a:t>ensure</a:t>
            </a:r>
            <a:r>
              <a:rPr lang="tr-TR" dirty="0" smtClean="0"/>
              <a:t> </a:t>
            </a:r>
            <a:r>
              <a:rPr lang="tr-TR" dirty="0" err="1" smtClean="0"/>
              <a:t>proper</a:t>
            </a:r>
            <a:r>
              <a:rPr lang="tr-TR" dirty="0" smtClean="0"/>
              <a:t> </a:t>
            </a:r>
            <a:r>
              <a:rPr lang="tr-TR" dirty="0" err="1" smtClean="0"/>
              <a:t>breathing</a:t>
            </a:r>
            <a:r>
              <a:rPr lang="tr-TR" dirty="0" smtClean="0"/>
              <a:t> </a:t>
            </a:r>
            <a:r>
              <a:rPr lang="tr-TR" dirty="0" err="1" smtClean="0"/>
              <a:t>and</a:t>
            </a:r>
            <a:r>
              <a:rPr lang="tr-TR" dirty="0" smtClean="0"/>
              <a:t> </a:t>
            </a:r>
            <a:r>
              <a:rPr lang="tr-TR" dirty="0" err="1" smtClean="0"/>
              <a:t>nasal</a:t>
            </a:r>
            <a:r>
              <a:rPr lang="tr-TR" dirty="0" smtClean="0"/>
              <a:t> </a:t>
            </a:r>
            <a:r>
              <a:rPr lang="tr-TR" dirty="0" err="1" smtClean="0"/>
              <a:t>shape</a:t>
            </a:r>
            <a:r>
              <a:rPr lang="tr-TR" dirty="0" smtClean="0"/>
              <a:t>. </a:t>
            </a:r>
            <a:r>
              <a:rPr lang="tr-TR" dirty="0" err="1" smtClean="0"/>
              <a:t>Rhinoplasty</a:t>
            </a:r>
            <a:r>
              <a:rPr lang="tr-TR" dirty="0" smtClean="0"/>
              <a:t> (</a:t>
            </a:r>
            <a:r>
              <a:rPr lang="tr-TR" dirty="0" err="1" smtClean="0"/>
              <a:t>also</a:t>
            </a:r>
            <a:r>
              <a:rPr lang="tr-TR" dirty="0" smtClean="0"/>
              <a:t> </a:t>
            </a:r>
            <a:r>
              <a:rPr lang="tr-TR" dirty="0" err="1" smtClean="0"/>
              <a:t>called</a:t>
            </a:r>
            <a:r>
              <a:rPr lang="tr-TR" dirty="0" smtClean="0"/>
              <a:t> </a:t>
            </a:r>
            <a:r>
              <a:rPr lang="tr-TR" dirty="0" err="1" smtClean="0"/>
              <a:t>septorhinoplasty</a:t>
            </a:r>
            <a:r>
              <a:rPr lang="tr-TR" dirty="0" smtClean="0"/>
              <a:t>) </a:t>
            </a:r>
            <a:r>
              <a:rPr lang="tr-TR" dirty="0" err="1" smtClean="0"/>
              <a:t>addresses</a:t>
            </a:r>
            <a:r>
              <a:rPr lang="tr-TR" dirty="0" smtClean="0"/>
              <a:t> </a:t>
            </a:r>
            <a:r>
              <a:rPr lang="tr-TR" dirty="0" err="1" smtClean="0"/>
              <a:t>the</a:t>
            </a:r>
            <a:r>
              <a:rPr lang="tr-TR" dirty="0" smtClean="0"/>
              <a:t> </a:t>
            </a:r>
            <a:r>
              <a:rPr lang="tr-TR" dirty="0" err="1" smtClean="0"/>
              <a:t>septal</a:t>
            </a:r>
            <a:r>
              <a:rPr lang="tr-TR" dirty="0" smtClean="0"/>
              <a:t> </a:t>
            </a:r>
            <a:r>
              <a:rPr lang="tr-TR" dirty="0" err="1" smtClean="0"/>
              <a:t>deformity</a:t>
            </a:r>
            <a:r>
              <a:rPr lang="tr-TR" dirty="0" smtClean="0"/>
              <a:t> </a:t>
            </a:r>
            <a:r>
              <a:rPr lang="tr-TR" dirty="0" err="1" smtClean="0"/>
              <a:t>and</a:t>
            </a:r>
            <a:r>
              <a:rPr lang="tr-TR" dirty="0" smtClean="0"/>
              <a:t> </a:t>
            </a:r>
            <a:r>
              <a:rPr lang="tr-TR" dirty="0" err="1" smtClean="0"/>
              <a:t>strengthens</a:t>
            </a:r>
            <a:r>
              <a:rPr lang="tr-TR" dirty="0" smtClean="0"/>
              <a:t> </a:t>
            </a:r>
            <a:r>
              <a:rPr lang="tr-TR" dirty="0" err="1" smtClean="0"/>
              <a:t>key</a:t>
            </a:r>
            <a:r>
              <a:rPr lang="tr-TR" dirty="0" smtClean="0"/>
              <a:t> </a:t>
            </a:r>
            <a:r>
              <a:rPr lang="tr-TR" dirty="0" err="1" smtClean="0"/>
              <a:t>breathing</a:t>
            </a:r>
            <a:r>
              <a:rPr lang="tr-TR" dirty="0" smtClean="0"/>
              <a:t> </a:t>
            </a:r>
            <a:r>
              <a:rPr lang="tr-TR" dirty="0" err="1" smtClean="0"/>
              <a:t>areas</a:t>
            </a:r>
            <a:r>
              <a:rPr lang="tr-TR" dirty="0" smtClean="0"/>
              <a:t> of </a:t>
            </a:r>
            <a:r>
              <a:rPr lang="tr-TR" dirty="0" err="1" smtClean="0"/>
              <a:t>the</a:t>
            </a:r>
            <a:r>
              <a:rPr lang="tr-TR" dirty="0" smtClean="0"/>
              <a:t> </a:t>
            </a:r>
            <a:r>
              <a:rPr lang="tr-TR" dirty="0" err="1" smtClean="0"/>
              <a:t>nose</a:t>
            </a:r>
            <a:r>
              <a:rPr lang="tr-TR" dirty="0" smtClean="0"/>
              <a:t> </a:t>
            </a:r>
            <a:r>
              <a:rPr lang="tr-TR" dirty="0" err="1" smtClean="0"/>
              <a:t>with</a:t>
            </a:r>
            <a:r>
              <a:rPr lang="tr-TR" dirty="0" smtClean="0"/>
              <a:t> </a:t>
            </a:r>
            <a:r>
              <a:rPr lang="tr-TR" dirty="0" err="1" smtClean="0"/>
              <a:t>strategically</a:t>
            </a:r>
            <a:r>
              <a:rPr lang="tr-TR" dirty="0" smtClean="0"/>
              <a:t> </a:t>
            </a:r>
            <a:r>
              <a:rPr lang="tr-TR" dirty="0" err="1" smtClean="0"/>
              <a:t>placed</a:t>
            </a:r>
            <a:r>
              <a:rPr lang="tr-TR" dirty="0" smtClean="0"/>
              <a:t> </a:t>
            </a:r>
            <a:r>
              <a:rPr lang="tr-TR" dirty="0" err="1" smtClean="0"/>
              <a:t>cartilage</a:t>
            </a:r>
            <a:r>
              <a:rPr lang="tr-TR" dirty="0" smtClean="0"/>
              <a:t> </a:t>
            </a:r>
            <a:r>
              <a:rPr lang="tr-TR" dirty="0" err="1" smtClean="0"/>
              <a:t>grafts</a:t>
            </a:r>
            <a:r>
              <a:rPr lang="tr-TR" dirty="0" smtClean="0"/>
              <a:t>.</a:t>
            </a:r>
          </a:p>
          <a:p>
            <a:r>
              <a:rPr lang="tr-TR"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smtClean="0"/>
              <a:t>While no one is using apple cider vinegar as an antibiotic today, it has been touted more recently </a:t>
            </a:r>
            <a:r>
              <a:rPr lang="en-US" dirty="0" smtClean="0">
                <a:hlinkClick r:id="rId2"/>
              </a:rPr>
              <a:t>for weight loss.</a:t>
            </a:r>
            <a:r>
              <a:rPr lang="en-US" dirty="0" smtClean="0"/>
              <a:t> Studies in obese rats and mice suggest that acetic acid can prevent fat deposition and improve their metabolism. The most widely quoted study of humans is </a:t>
            </a:r>
            <a:r>
              <a:rPr lang="en-US" dirty="0" smtClean="0">
                <a:hlinkClick r:id="rId3"/>
              </a:rPr>
              <a:t>a 2009 trial of 175 people</a:t>
            </a:r>
            <a:r>
              <a:rPr lang="en-US" dirty="0" smtClean="0"/>
              <a:t> who consumed a drink containing 0, 1, or 2 tablespoons of vinegar each day. After three months, those who consumed vinegar had modest weight loss (2 to 4 pounds) and lower triglyceride levels than those who drank no vinegar. Another small study found that vinegar consumption promoted feeling fuller after eating, but that it did so by causing nausea. Neither of these studies specifically studied apple cider vinegar. Consequently, consuming apple cider vinegar for weight loss is only an urban legend.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smtClean="0"/>
              <a:t>The foods that give your body </a:t>
            </a:r>
            <a:r>
              <a:rPr lang="en-US" dirty="0" smtClean="0">
                <a:hlinkClick r:id="rId2"/>
              </a:rPr>
              <a:t>beneficial </a:t>
            </a:r>
            <a:r>
              <a:rPr lang="en-US" dirty="0" err="1" smtClean="0">
                <a:hlinkClick r:id="rId2"/>
              </a:rPr>
              <a:t>probiotics</a:t>
            </a:r>
            <a:r>
              <a:rPr lang="en-US" dirty="0" smtClean="0"/>
              <a:t> are those fermented using natural processes and containing </a:t>
            </a:r>
            <a:r>
              <a:rPr lang="en-US" dirty="0" err="1" smtClean="0"/>
              <a:t>probiotics</a:t>
            </a:r>
            <a:r>
              <a:rPr lang="en-US" dirty="0" smtClean="0"/>
              <a:t>. Live cultures are found in not only yogurt and a yogurt-like drink called kefir, but also in Korean pickled vegetables called </a:t>
            </a:r>
            <a:r>
              <a:rPr lang="en-US" dirty="0" err="1" smtClean="0"/>
              <a:t>kimchi</a:t>
            </a:r>
            <a:r>
              <a:rPr lang="en-US" dirty="0" smtClean="0"/>
              <a:t>, sauerkraut, and in some pickles. The jars of pickles you can buy off the shelf at the supermarket are sometimes pickled using vinegar and not the natural fermentation process using live organisms, which means they don’t contain </a:t>
            </a:r>
            <a:r>
              <a:rPr lang="en-US" dirty="0" err="1" smtClean="0"/>
              <a:t>probiotics</a:t>
            </a:r>
            <a:r>
              <a:rPr lang="en-US" dirty="0" smtClean="0"/>
              <a:t>. To ensure the fermented foods you choose do contain </a:t>
            </a:r>
            <a:r>
              <a:rPr lang="en-US" dirty="0" err="1" smtClean="0"/>
              <a:t>probiotics</a:t>
            </a:r>
            <a:r>
              <a:rPr lang="en-US" dirty="0" smtClean="0"/>
              <a:t>, look for the words “naturally fermented” on the label, and when you open the jar look for telltale bubbles in the liquid, which signal that live organisms are inside the jar. If you observe these signs, you can safely consume those beneficial </a:t>
            </a:r>
            <a:r>
              <a:rPr lang="en-US" dirty="0" err="1" smtClean="0"/>
              <a:t>probiotics</a:t>
            </a: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7500" lnSpcReduction="20000"/>
          </a:bodyPr>
          <a:lstStyle/>
          <a:p>
            <a:r>
              <a:rPr lang="tr-TR" dirty="0" err="1" smtClean="0"/>
              <a:t>The</a:t>
            </a:r>
            <a:r>
              <a:rPr lang="tr-TR" dirty="0" smtClean="0"/>
              <a:t> </a:t>
            </a:r>
            <a:r>
              <a:rPr lang="tr-TR" dirty="0" err="1" smtClean="0"/>
              <a:t>rehabilitation</a:t>
            </a:r>
            <a:r>
              <a:rPr lang="tr-TR" dirty="0" smtClean="0"/>
              <a:t> </a:t>
            </a:r>
            <a:r>
              <a:rPr lang="tr-TR" dirty="0" err="1" smtClean="0"/>
              <a:t>process</a:t>
            </a:r>
            <a:r>
              <a:rPr lang="tr-TR" dirty="0" smtClean="0"/>
              <a:t> </a:t>
            </a:r>
            <a:r>
              <a:rPr lang="tr-TR" dirty="0" err="1" smtClean="0"/>
              <a:t>after</a:t>
            </a:r>
            <a:r>
              <a:rPr lang="tr-TR" dirty="0" smtClean="0"/>
              <a:t>  </a:t>
            </a:r>
            <a:r>
              <a:rPr lang="tr-TR" dirty="0" err="1" smtClean="0"/>
              <a:t>rhinoplasty</a:t>
            </a:r>
            <a:r>
              <a:rPr lang="tr-TR" dirty="0" smtClean="0"/>
              <a:t> is not </a:t>
            </a:r>
            <a:r>
              <a:rPr lang="tr-TR" dirty="0" err="1" smtClean="0"/>
              <a:t>difficult</a:t>
            </a:r>
            <a:r>
              <a:rPr lang="tr-TR" dirty="0" smtClean="0"/>
              <a:t> but </a:t>
            </a:r>
            <a:r>
              <a:rPr lang="tr-TR" dirty="0" err="1" smtClean="0"/>
              <a:t>you</a:t>
            </a:r>
            <a:r>
              <a:rPr lang="tr-TR" dirty="0" smtClean="0"/>
              <a:t> </a:t>
            </a:r>
            <a:r>
              <a:rPr lang="tr-TR" dirty="0" err="1" smtClean="0"/>
              <a:t>should</a:t>
            </a:r>
            <a:r>
              <a:rPr lang="tr-TR" dirty="0" smtClean="0"/>
              <a:t> </a:t>
            </a:r>
            <a:r>
              <a:rPr lang="tr-TR" dirty="0" err="1" smtClean="0"/>
              <a:t>prepare</a:t>
            </a:r>
            <a:r>
              <a:rPr lang="tr-TR" dirty="0" smtClean="0"/>
              <a:t> </a:t>
            </a:r>
            <a:r>
              <a:rPr lang="tr-TR" dirty="0" err="1" smtClean="0"/>
              <a:t>yourself</a:t>
            </a:r>
            <a:r>
              <a:rPr lang="tr-TR" dirty="0" smtClean="0"/>
              <a:t> </a:t>
            </a:r>
            <a:r>
              <a:rPr lang="tr-TR" dirty="0" err="1" smtClean="0"/>
              <a:t>for</a:t>
            </a:r>
            <a:r>
              <a:rPr lang="tr-TR" dirty="0" smtClean="0"/>
              <a:t> it. </a:t>
            </a:r>
            <a:r>
              <a:rPr lang="tr-TR" dirty="0" err="1" smtClean="0"/>
              <a:t>You</a:t>
            </a:r>
            <a:r>
              <a:rPr lang="tr-TR" dirty="0" smtClean="0"/>
              <a:t> </a:t>
            </a:r>
            <a:r>
              <a:rPr lang="tr-TR" dirty="0" err="1" smtClean="0"/>
              <a:t>should</a:t>
            </a:r>
            <a:r>
              <a:rPr lang="tr-TR" dirty="0" smtClean="0"/>
              <a:t> </a:t>
            </a:r>
            <a:r>
              <a:rPr lang="tr-TR" dirty="0" err="1" smtClean="0"/>
              <a:t>expect</a:t>
            </a:r>
            <a:r>
              <a:rPr lang="tr-TR" dirty="0" smtClean="0"/>
              <a:t> </a:t>
            </a:r>
            <a:r>
              <a:rPr lang="tr-TR" dirty="0" err="1" smtClean="0"/>
              <a:t>to</a:t>
            </a:r>
            <a:r>
              <a:rPr lang="tr-TR" dirty="0" smtClean="0"/>
              <a:t> </a:t>
            </a:r>
            <a:r>
              <a:rPr lang="tr-TR" dirty="0" err="1" smtClean="0"/>
              <a:t>take</a:t>
            </a:r>
            <a:r>
              <a:rPr lang="tr-TR" dirty="0" smtClean="0"/>
              <a:t> </a:t>
            </a:r>
            <a:r>
              <a:rPr lang="tr-TR" dirty="0" err="1" smtClean="0"/>
              <a:t>one</a:t>
            </a:r>
            <a:r>
              <a:rPr lang="tr-TR" dirty="0" smtClean="0"/>
              <a:t> </a:t>
            </a:r>
            <a:r>
              <a:rPr lang="tr-TR" dirty="0" err="1" smtClean="0"/>
              <a:t>week</a:t>
            </a:r>
            <a:r>
              <a:rPr lang="tr-TR" dirty="0" smtClean="0"/>
              <a:t> </a:t>
            </a:r>
            <a:r>
              <a:rPr lang="tr-TR" dirty="0" err="1" smtClean="0"/>
              <a:t>off</a:t>
            </a:r>
            <a:r>
              <a:rPr lang="tr-TR" dirty="0" smtClean="0"/>
              <a:t> </a:t>
            </a:r>
            <a:r>
              <a:rPr lang="tr-TR" dirty="0" err="1" smtClean="0"/>
              <a:t>from</a:t>
            </a:r>
            <a:r>
              <a:rPr lang="tr-TR" dirty="0" smtClean="0"/>
              <a:t> </a:t>
            </a:r>
            <a:r>
              <a:rPr lang="tr-TR" dirty="0" err="1" smtClean="0"/>
              <a:t>work</a:t>
            </a:r>
            <a:r>
              <a:rPr lang="tr-TR" dirty="0" smtClean="0"/>
              <a:t> </a:t>
            </a:r>
            <a:r>
              <a:rPr lang="tr-TR" dirty="0" err="1" smtClean="0"/>
              <a:t>or</a:t>
            </a:r>
            <a:r>
              <a:rPr lang="tr-TR" dirty="0" smtClean="0"/>
              <a:t> </a:t>
            </a:r>
            <a:r>
              <a:rPr lang="tr-TR" dirty="0" err="1" smtClean="0"/>
              <a:t>school</a:t>
            </a:r>
            <a:r>
              <a:rPr lang="tr-TR" dirty="0" smtClean="0"/>
              <a:t>. </a:t>
            </a:r>
            <a:r>
              <a:rPr lang="tr-TR" dirty="0" err="1" smtClean="0"/>
              <a:t>During</a:t>
            </a:r>
            <a:r>
              <a:rPr lang="tr-TR" dirty="0" smtClean="0"/>
              <a:t> </a:t>
            </a:r>
            <a:r>
              <a:rPr lang="tr-TR" dirty="0" err="1" smtClean="0"/>
              <a:t>that</a:t>
            </a:r>
            <a:r>
              <a:rPr lang="tr-TR" dirty="0" smtClean="0"/>
              <a:t> time rest, </a:t>
            </a:r>
            <a:r>
              <a:rPr lang="tr-TR" dirty="0" err="1" smtClean="0"/>
              <a:t>ice</a:t>
            </a:r>
            <a:r>
              <a:rPr lang="tr-TR" dirty="0" smtClean="0"/>
              <a:t>, </a:t>
            </a:r>
            <a:r>
              <a:rPr lang="tr-TR" dirty="0" err="1" smtClean="0"/>
              <a:t>and</a:t>
            </a:r>
            <a:r>
              <a:rPr lang="tr-TR" dirty="0" smtClean="0"/>
              <a:t> a </a:t>
            </a:r>
            <a:r>
              <a:rPr lang="tr-TR" dirty="0" err="1" smtClean="0"/>
              <a:t>regimen</a:t>
            </a:r>
            <a:r>
              <a:rPr lang="tr-TR" dirty="0" smtClean="0"/>
              <a:t> of </a:t>
            </a:r>
            <a:r>
              <a:rPr lang="tr-TR" dirty="0" err="1" smtClean="0"/>
              <a:t>nasal</a:t>
            </a:r>
            <a:r>
              <a:rPr lang="tr-TR" dirty="0" smtClean="0"/>
              <a:t> </a:t>
            </a:r>
            <a:r>
              <a:rPr lang="tr-TR" dirty="0" err="1" smtClean="0"/>
              <a:t>cleaning</a:t>
            </a:r>
            <a:r>
              <a:rPr lang="tr-TR" dirty="0" smtClean="0"/>
              <a:t> is </a:t>
            </a:r>
            <a:r>
              <a:rPr lang="tr-TR" dirty="0" err="1" smtClean="0"/>
              <a:t>recommended</a:t>
            </a:r>
            <a:r>
              <a:rPr lang="tr-TR" dirty="0" smtClean="0"/>
              <a:t>. </a:t>
            </a:r>
            <a:r>
              <a:rPr lang="tr-TR" dirty="0" err="1" smtClean="0"/>
              <a:t>While</a:t>
            </a:r>
            <a:r>
              <a:rPr lang="tr-TR" dirty="0" smtClean="0"/>
              <a:t> </a:t>
            </a:r>
            <a:r>
              <a:rPr lang="tr-TR" dirty="0" err="1" smtClean="0"/>
              <a:t>pain</a:t>
            </a:r>
            <a:r>
              <a:rPr lang="tr-TR" dirty="0" smtClean="0"/>
              <a:t> </a:t>
            </a:r>
            <a:r>
              <a:rPr lang="tr-TR" dirty="0" err="1" smtClean="0"/>
              <a:t>medications</a:t>
            </a:r>
            <a:r>
              <a:rPr lang="tr-TR" dirty="0" smtClean="0"/>
              <a:t> </a:t>
            </a:r>
            <a:r>
              <a:rPr lang="tr-TR" dirty="0" err="1" smtClean="0"/>
              <a:t>are</a:t>
            </a:r>
            <a:r>
              <a:rPr lang="tr-TR" dirty="0" smtClean="0"/>
              <a:t> </a:t>
            </a:r>
            <a:r>
              <a:rPr lang="tr-TR" dirty="0" err="1" smtClean="0"/>
              <a:t>provided</a:t>
            </a:r>
            <a:r>
              <a:rPr lang="tr-TR" dirty="0" smtClean="0"/>
              <a:t>, </a:t>
            </a:r>
            <a:r>
              <a:rPr lang="tr-TR" dirty="0" err="1" smtClean="0"/>
              <a:t>most</a:t>
            </a:r>
            <a:r>
              <a:rPr lang="tr-TR" dirty="0" smtClean="0"/>
              <a:t> </a:t>
            </a:r>
            <a:r>
              <a:rPr lang="tr-TR" dirty="0" err="1" smtClean="0"/>
              <a:t>people</a:t>
            </a:r>
            <a:r>
              <a:rPr lang="tr-TR" dirty="0" smtClean="0"/>
              <a:t> </a:t>
            </a:r>
            <a:r>
              <a:rPr lang="tr-TR" dirty="0" err="1" smtClean="0"/>
              <a:t>only</a:t>
            </a:r>
            <a:r>
              <a:rPr lang="tr-TR" dirty="0" smtClean="0"/>
              <a:t> </a:t>
            </a:r>
            <a:r>
              <a:rPr lang="tr-TR" dirty="0" err="1" smtClean="0"/>
              <a:t>require</a:t>
            </a:r>
            <a:r>
              <a:rPr lang="tr-TR" dirty="0" smtClean="0"/>
              <a:t> </a:t>
            </a:r>
            <a:r>
              <a:rPr lang="tr-TR" dirty="0" err="1" smtClean="0"/>
              <a:t>them</a:t>
            </a:r>
            <a:r>
              <a:rPr lang="tr-TR" dirty="0" smtClean="0"/>
              <a:t> </a:t>
            </a:r>
            <a:r>
              <a:rPr lang="tr-TR" dirty="0" err="1" smtClean="0"/>
              <a:t>for</a:t>
            </a:r>
            <a:r>
              <a:rPr lang="tr-TR" dirty="0" smtClean="0"/>
              <a:t> a </a:t>
            </a:r>
            <a:r>
              <a:rPr lang="tr-TR" dirty="0" err="1" smtClean="0"/>
              <a:t>few</a:t>
            </a:r>
            <a:r>
              <a:rPr lang="tr-TR" dirty="0" smtClean="0"/>
              <a:t> </a:t>
            </a:r>
            <a:r>
              <a:rPr lang="tr-TR" dirty="0" err="1" smtClean="0"/>
              <a:t>days</a:t>
            </a:r>
            <a:r>
              <a:rPr lang="tr-TR" dirty="0" smtClean="0"/>
              <a:t>. </a:t>
            </a:r>
            <a:r>
              <a:rPr lang="tr-TR" dirty="0" err="1" smtClean="0"/>
              <a:t>During</a:t>
            </a:r>
            <a:r>
              <a:rPr lang="tr-TR" dirty="0" smtClean="0"/>
              <a:t> </a:t>
            </a:r>
            <a:r>
              <a:rPr lang="tr-TR" dirty="0" err="1" smtClean="0"/>
              <a:t>recovery</a:t>
            </a:r>
            <a:r>
              <a:rPr lang="tr-TR" dirty="0" smtClean="0"/>
              <a:t>, it is </a:t>
            </a:r>
            <a:r>
              <a:rPr lang="tr-TR" dirty="0" err="1" smtClean="0"/>
              <a:t>difficult</a:t>
            </a:r>
            <a:r>
              <a:rPr lang="tr-TR" dirty="0" smtClean="0"/>
              <a:t> </a:t>
            </a:r>
            <a:r>
              <a:rPr lang="tr-TR" dirty="0" err="1" smtClean="0"/>
              <a:t>to</a:t>
            </a:r>
            <a:r>
              <a:rPr lang="tr-TR" dirty="0" smtClean="0"/>
              <a:t> </a:t>
            </a:r>
            <a:r>
              <a:rPr lang="tr-TR" dirty="0" err="1" smtClean="0"/>
              <a:t>easily</a:t>
            </a:r>
            <a:r>
              <a:rPr lang="tr-TR" dirty="0" smtClean="0"/>
              <a:t> </a:t>
            </a:r>
            <a:r>
              <a:rPr lang="tr-TR" dirty="0" err="1" smtClean="0"/>
              <a:t>breathe</a:t>
            </a:r>
            <a:r>
              <a:rPr lang="tr-TR" dirty="0" smtClean="0"/>
              <a:t> </a:t>
            </a:r>
            <a:r>
              <a:rPr lang="tr-TR" dirty="0" err="1" smtClean="0"/>
              <a:t>through</a:t>
            </a:r>
            <a:r>
              <a:rPr lang="tr-TR" dirty="0" smtClean="0"/>
              <a:t> </a:t>
            </a:r>
            <a:r>
              <a:rPr lang="tr-TR" dirty="0" err="1" smtClean="0"/>
              <a:t>the</a:t>
            </a:r>
            <a:r>
              <a:rPr lang="tr-TR" dirty="0" smtClean="0"/>
              <a:t> </a:t>
            </a:r>
            <a:r>
              <a:rPr lang="tr-TR" dirty="0" err="1" smtClean="0"/>
              <a:t>nose</a:t>
            </a:r>
            <a:r>
              <a:rPr lang="tr-TR" dirty="0" smtClean="0"/>
              <a:t> </a:t>
            </a:r>
            <a:r>
              <a:rPr lang="tr-TR" dirty="0" err="1" smtClean="0"/>
              <a:t>because</a:t>
            </a:r>
            <a:r>
              <a:rPr lang="tr-TR" dirty="0" smtClean="0"/>
              <a:t> </a:t>
            </a:r>
            <a:r>
              <a:rPr lang="tr-TR" dirty="0" err="1" smtClean="0"/>
              <a:t>splints</a:t>
            </a:r>
            <a:r>
              <a:rPr lang="tr-TR" dirty="0" smtClean="0"/>
              <a:t> (</a:t>
            </a:r>
            <a:r>
              <a:rPr lang="tr-TR" dirty="0" err="1" smtClean="0"/>
              <a:t>bendable</a:t>
            </a:r>
            <a:r>
              <a:rPr lang="tr-TR" dirty="0" smtClean="0"/>
              <a:t>, </a:t>
            </a:r>
            <a:r>
              <a:rPr lang="tr-TR" dirty="0" err="1" smtClean="0"/>
              <a:t>thin</a:t>
            </a:r>
            <a:r>
              <a:rPr lang="tr-TR" dirty="0" smtClean="0"/>
              <a:t> </a:t>
            </a:r>
            <a:r>
              <a:rPr lang="tr-TR" dirty="0" err="1" smtClean="0"/>
              <a:t>plastic</a:t>
            </a:r>
            <a:r>
              <a:rPr lang="tr-TR" dirty="0" smtClean="0"/>
              <a:t> </a:t>
            </a:r>
            <a:r>
              <a:rPr lang="tr-TR" dirty="0" err="1" smtClean="0"/>
              <a:t>sheets</a:t>
            </a:r>
            <a:r>
              <a:rPr lang="tr-TR" dirty="0" smtClean="0"/>
              <a:t>) </a:t>
            </a:r>
            <a:r>
              <a:rPr lang="tr-TR" dirty="0" err="1" smtClean="0"/>
              <a:t>are</a:t>
            </a:r>
            <a:r>
              <a:rPr lang="tr-TR" dirty="0" smtClean="0"/>
              <a:t> </a:t>
            </a:r>
            <a:r>
              <a:rPr lang="tr-TR" dirty="0" err="1" smtClean="0"/>
              <a:t>placed</a:t>
            </a:r>
            <a:r>
              <a:rPr lang="tr-TR" dirty="0" smtClean="0"/>
              <a:t> inside </a:t>
            </a:r>
            <a:r>
              <a:rPr lang="tr-TR" dirty="0" err="1" smtClean="0"/>
              <a:t>the</a:t>
            </a:r>
            <a:r>
              <a:rPr lang="tr-TR" dirty="0" smtClean="0"/>
              <a:t> </a:t>
            </a:r>
            <a:r>
              <a:rPr lang="tr-TR" dirty="0" err="1" smtClean="0"/>
              <a:t>nose</a:t>
            </a:r>
            <a:r>
              <a:rPr lang="tr-TR" dirty="0" smtClean="0"/>
              <a:t> </a:t>
            </a:r>
            <a:r>
              <a:rPr lang="tr-TR" dirty="0" err="1" smtClean="0"/>
              <a:t>to</a:t>
            </a:r>
            <a:r>
              <a:rPr lang="tr-TR" dirty="0" smtClean="0"/>
              <a:t> </a:t>
            </a:r>
            <a:r>
              <a:rPr lang="tr-TR" dirty="0" err="1" smtClean="0"/>
              <a:t>keep</a:t>
            </a:r>
            <a:r>
              <a:rPr lang="tr-TR" dirty="0" smtClean="0"/>
              <a:t> </a:t>
            </a:r>
            <a:r>
              <a:rPr lang="tr-TR" dirty="0" err="1" smtClean="0"/>
              <a:t>the</a:t>
            </a:r>
            <a:r>
              <a:rPr lang="tr-TR" dirty="0" smtClean="0"/>
              <a:t> </a:t>
            </a:r>
            <a:r>
              <a:rPr lang="tr-TR" dirty="0" err="1" smtClean="0"/>
              <a:t>septum</a:t>
            </a:r>
            <a:r>
              <a:rPr lang="tr-TR" dirty="0" smtClean="0"/>
              <a:t> </a:t>
            </a:r>
            <a:r>
              <a:rPr lang="tr-TR" dirty="0" err="1" smtClean="0"/>
              <a:t>straight</a:t>
            </a:r>
            <a:r>
              <a:rPr lang="tr-TR" dirty="0" smtClean="0"/>
              <a:t>. </a:t>
            </a:r>
            <a:r>
              <a:rPr lang="tr-TR" dirty="0" err="1" smtClean="0"/>
              <a:t>Swelling</a:t>
            </a:r>
            <a:r>
              <a:rPr lang="tr-TR" dirty="0" smtClean="0"/>
              <a:t> </a:t>
            </a:r>
            <a:r>
              <a:rPr lang="tr-TR" dirty="0" err="1" smtClean="0"/>
              <a:t>peaks</a:t>
            </a:r>
            <a:r>
              <a:rPr lang="tr-TR" dirty="0" smtClean="0"/>
              <a:t> on </a:t>
            </a:r>
            <a:r>
              <a:rPr lang="tr-TR" dirty="0" err="1" smtClean="0"/>
              <a:t>the</a:t>
            </a:r>
            <a:r>
              <a:rPr lang="tr-TR" dirty="0" smtClean="0"/>
              <a:t> </a:t>
            </a:r>
            <a:r>
              <a:rPr lang="tr-TR" dirty="0" err="1" smtClean="0"/>
              <a:t>third</a:t>
            </a:r>
            <a:r>
              <a:rPr lang="tr-TR" dirty="0" smtClean="0"/>
              <a:t> </a:t>
            </a:r>
            <a:r>
              <a:rPr lang="tr-TR" dirty="0" err="1" smtClean="0"/>
              <a:t>day</a:t>
            </a:r>
            <a:r>
              <a:rPr lang="tr-TR" dirty="0" smtClean="0"/>
              <a:t>, </a:t>
            </a:r>
            <a:r>
              <a:rPr lang="tr-TR" dirty="0" err="1" smtClean="0"/>
              <a:t>and</a:t>
            </a:r>
            <a:r>
              <a:rPr lang="tr-TR" dirty="0" smtClean="0"/>
              <a:t> </a:t>
            </a:r>
            <a:r>
              <a:rPr lang="tr-TR" dirty="0" err="1" smtClean="0"/>
              <a:t>then</a:t>
            </a:r>
            <a:r>
              <a:rPr lang="tr-TR" dirty="0" smtClean="0"/>
              <a:t> </a:t>
            </a:r>
            <a:r>
              <a:rPr lang="tr-TR" dirty="0" err="1" smtClean="0"/>
              <a:t>decreases</a:t>
            </a:r>
            <a:r>
              <a:rPr lang="tr-TR" dirty="0" smtClean="0"/>
              <a:t>. </a:t>
            </a:r>
            <a:r>
              <a:rPr lang="tr-TR" dirty="0" err="1" smtClean="0"/>
              <a:t>Bruising</a:t>
            </a:r>
            <a:r>
              <a:rPr lang="tr-TR" dirty="0" smtClean="0"/>
              <a:t> </a:t>
            </a:r>
            <a:r>
              <a:rPr lang="tr-TR" dirty="0" err="1" smtClean="0"/>
              <a:t>under</a:t>
            </a:r>
            <a:r>
              <a:rPr lang="tr-TR" dirty="0" smtClean="0"/>
              <a:t> </a:t>
            </a:r>
            <a:r>
              <a:rPr lang="tr-TR" dirty="0" err="1" smtClean="0"/>
              <a:t>the</a:t>
            </a:r>
            <a:r>
              <a:rPr lang="tr-TR" dirty="0" smtClean="0"/>
              <a:t> </a:t>
            </a:r>
            <a:r>
              <a:rPr lang="tr-TR" dirty="0" err="1" smtClean="0"/>
              <a:t>eyes</a:t>
            </a:r>
            <a:r>
              <a:rPr lang="tr-TR" dirty="0" smtClean="0"/>
              <a:t> can </a:t>
            </a:r>
            <a:r>
              <a:rPr lang="tr-TR" dirty="0" err="1" smtClean="0"/>
              <a:t>sometimes</a:t>
            </a:r>
            <a:r>
              <a:rPr lang="tr-TR" dirty="0" smtClean="0"/>
              <a:t> </a:t>
            </a:r>
            <a:r>
              <a:rPr lang="tr-TR" dirty="0" err="1" smtClean="0"/>
              <a:t>occur</a:t>
            </a:r>
            <a:r>
              <a:rPr lang="tr-TR" dirty="0" smtClean="0"/>
              <a:t>. </a:t>
            </a:r>
            <a:r>
              <a:rPr lang="tr-TR" dirty="0" err="1" smtClean="0"/>
              <a:t>During</a:t>
            </a:r>
            <a:r>
              <a:rPr lang="tr-TR" dirty="0" smtClean="0"/>
              <a:t> </a:t>
            </a:r>
            <a:r>
              <a:rPr lang="tr-TR" dirty="0" err="1" smtClean="0"/>
              <a:t>the</a:t>
            </a:r>
            <a:r>
              <a:rPr lang="tr-TR" dirty="0" smtClean="0"/>
              <a:t> </a:t>
            </a:r>
            <a:r>
              <a:rPr lang="tr-TR" dirty="0" err="1" smtClean="0"/>
              <a:t>week</a:t>
            </a:r>
            <a:r>
              <a:rPr lang="tr-TR" dirty="0" smtClean="0"/>
              <a:t> </a:t>
            </a:r>
            <a:r>
              <a:rPr lang="tr-TR" dirty="0" err="1" smtClean="0"/>
              <a:t>after</a:t>
            </a:r>
            <a:r>
              <a:rPr lang="tr-TR" dirty="0" smtClean="0"/>
              <a:t> </a:t>
            </a:r>
            <a:r>
              <a:rPr lang="tr-TR" dirty="0" err="1" smtClean="0"/>
              <a:t>surgery</a:t>
            </a:r>
            <a:r>
              <a:rPr lang="tr-TR" dirty="0" smtClean="0"/>
              <a:t>, </a:t>
            </a:r>
            <a:r>
              <a:rPr lang="tr-TR" dirty="0" err="1" smtClean="0"/>
              <a:t>you’ll</a:t>
            </a:r>
            <a:r>
              <a:rPr lang="tr-TR" dirty="0" smtClean="0"/>
              <a:t> </a:t>
            </a:r>
            <a:r>
              <a:rPr lang="tr-TR" dirty="0" err="1" smtClean="0"/>
              <a:t>wear</a:t>
            </a:r>
            <a:r>
              <a:rPr lang="tr-TR" dirty="0" smtClean="0"/>
              <a:t> a </a:t>
            </a:r>
            <a:r>
              <a:rPr lang="tr-TR" dirty="0" err="1" smtClean="0"/>
              <a:t>small</a:t>
            </a:r>
            <a:r>
              <a:rPr lang="tr-TR" dirty="0" smtClean="0"/>
              <a:t> </a:t>
            </a:r>
            <a:r>
              <a:rPr lang="tr-TR" dirty="0" err="1" smtClean="0"/>
              <a:t>cast</a:t>
            </a:r>
            <a:r>
              <a:rPr lang="tr-TR" dirty="0" smtClean="0"/>
              <a:t> on </a:t>
            </a:r>
            <a:r>
              <a:rPr lang="tr-TR" dirty="0" err="1" smtClean="0"/>
              <a:t>your</a:t>
            </a:r>
            <a:r>
              <a:rPr lang="tr-TR" dirty="0" smtClean="0"/>
              <a:t> </a:t>
            </a:r>
            <a:r>
              <a:rPr lang="tr-TR" dirty="0" err="1" smtClean="0"/>
              <a:t>nose</a:t>
            </a:r>
            <a:r>
              <a:rPr lang="tr-TR" dirty="0" smtClean="0"/>
              <a:t> </a:t>
            </a:r>
            <a:r>
              <a:rPr lang="tr-TR" dirty="0" err="1" smtClean="0"/>
              <a:t>to</a:t>
            </a:r>
            <a:r>
              <a:rPr lang="tr-TR" dirty="0" smtClean="0"/>
              <a:t> </a:t>
            </a:r>
            <a:r>
              <a:rPr lang="tr-TR" dirty="0" err="1" smtClean="0"/>
              <a:t>protect</a:t>
            </a:r>
            <a:r>
              <a:rPr lang="tr-TR" dirty="0" smtClean="0"/>
              <a:t> it </a:t>
            </a:r>
            <a:r>
              <a:rPr lang="tr-TR" dirty="0" err="1" smtClean="0"/>
              <a:t>and</a:t>
            </a:r>
            <a:r>
              <a:rPr lang="tr-TR" dirty="0" smtClean="0"/>
              <a:t> </a:t>
            </a:r>
            <a:r>
              <a:rPr lang="tr-TR" dirty="0" err="1" smtClean="0"/>
              <a:t>reduce</a:t>
            </a:r>
            <a:r>
              <a:rPr lang="tr-TR" dirty="0" smtClean="0"/>
              <a:t> </a:t>
            </a:r>
            <a:r>
              <a:rPr lang="tr-TR" dirty="0" err="1" smtClean="0"/>
              <a:t>swelling</a:t>
            </a:r>
            <a:r>
              <a:rPr lang="tr-TR" dirty="0" smtClean="0"/>
              <a:t>. </a:t>
            </a:r>
            <a:r>
              <a:rPr lang="tr-TR" dirty="0" err="1" smtClean="0"/>
              <a:t>Hence</a:t>
            </a:r>
            <a:r>
              <a:rPr lang="tr-TR" dirty="0" smtClean="0"/>
              <a:t>, </a:t>
            </a:r>
            <a:r>
              <a:rPr lang="tr-TR" dirty="0" err="1" smtClean="0"/>
              <a:t>you</a:t>
            </a:r>
            <a:r>
              <a:rPr lang="tr-TR" dirty="0" smtClean="0"/>
              <a:t> </a:t>
            </a:r>
            <a:r>
              <a:rPr lang="tr-TR" dirty="0" err="1" smtClean="0"/>
              <a:t>should</a:t>
            </a:r>
            <a:r>
              <a:rPr lang="tr-TR" dirty="0" smtClean="0"/>
              <a:t> </a:t>
            </a:r>
            <a:r>
              <a:rPr lang="tr-TR" dirty="0" err="1" smtClean="0"/>
              <a:t>spare</a:t>
            </a:r>
            <a:r>
              <a:rPr lang="tr-TR" dirty="0" smtClean="0"/>
              <a:t> </a:t>
            </a:r>
            <a:r>
              <a:rPr lang="tr-TR" dirty="0" err="1" smtClean="0"/>
              <a:t>the</a:t>
            </a:r>
            <a:r>
              <a:rPr lang="tr-TR" dirty="0" smtClean="0"/>
              <a:t> </a:t>
            </a:r>
            <a:r>
              <a:rPr lang="tr-TR" dirty="0" err="1" smtClean="0"/>
              <a:t>week</a:t>
            </a:r>
            <a:r>
              <a:rPr lang="tr-TR" dirty="0" smtClean="0"/>
              <a:t> </a:t>
            </a:r>
            <a:r>
              <a:rPr lang="tr-TR" dirty="0" err="1" smtClean="0"/>
              <a:t>after</a:t>
            </a:r>
            <a:r>
              <a:rPr lang="tr-TR" dirty="0" smtClean="0"/>
              <a:t> </a:t>
            </a:r>
            <a:r>
              <a:rPr lang="tr-TR" dirty="0" err="1" smtClean="0"/>
              <a:t>the</a:t>
            </a:r>
            <a:r>
              <a:rPr lang="tr-TR" dirty="0" smtClean="0"/>
              <a:t> </a:t>
            </a:r>
            <a:r>
              <a:rPr lang="tr-TR" dirty="0" err="1" smtClean="0"/>
              <a:t>surgery</a:t>
            </a:r>
            <a:r>
              <a:rPr lang="tr-TR" dirty="0" smtClean="0"/>
              <a:t> </a:t>
            </a:r>
            <a:r>
              <a:rPr lang="tr-TR" dirty="0" err="1" smtClean="0"/>
              <a:t>for</a:t>
            </a:r>
            <a:r>
              <a:rPr lang="tr-TR" dirty="0" smtClean="0"/>
              <a:t> beter </a:t>
            </a:r>
            <a:r>
              <a:rPr lang="tr-TR" dirty="0" err="1" smtClean="0"/>
              <a:t>taking</a:t>
            </a:r>
            <a:r>
              <a:rPr lang="tr-TR" dirty="0" smtClean="0"/>
              <a:t> </a:t>
            </a:r>
            <a:r>
              <a:rPr lang="tr-TR" dirty="0" err="1" smtClean="0"/>
              <a:t>care</a:t>
            </a:r>
            <a:r>
              <a:rPr lang="tr-TR" dirty="0" smtClean="0"/>
              <a:t> of </a:t>
            </a:r>
            <a:r>
              <a:rPr lang="tr-TR" dirty="0" err="1" smtClean="0"/>
              <a:t>yourself</a:t>
            </a:r>
            <a:r>
              <a:rPr lang="tr-TR" dirty="0" smtClean="0"/>
              <a:t>. </a:t>
            </a:r>
          </a:p>
          <a:p>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711</Words>
  <Application>Microsoft Office PowerPoint</Application>
  <PresentationFormat>Ekran Gösterisi (4:3)</PresentationFormat>
  <Paragraphs>15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Writing Skills 1</vt:lpstr>
      <vt:lpstr>Writing Skills 1</vt:lpstr>
      <vt:lpstr>Writing Skills 1</vt:lpstr>
      <vt:lpstr>Writing Skills 1</vt:lpstr>
      <vt:lpstr>Writing Skills 1</vt:lpstr>
      <vt:lpstr>Writing Skills 1</vt:lpstr>
      <vt:lpstr>Writing Skills 1</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Özel Kullanıcı</cp:lastModifiedBy>
  <cp:revision>5</cp:revision>
  <dcterms:created xsi:type="dcterms:W3CDTF">2020-03-04T20:45:23Z</dcterms:created>
  <dcterms:modified xsi:type="dcterms:W3CDTF">2020-03-05T00:34:47Z</dcterms:modified>
</cp:coreProperties>
</file>