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7" r:id="rId5"/>
    <p:sldId id="261" r:id="rId6"/>
    <p:sldId id="262" r:id="rId7"/>
    <p:sldId id="263" r:id="rId8"/>
    <p:sldId id="264" r:id="rId9"/>
    <p:sldId id="265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90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99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65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7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81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52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57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67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0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25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8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how.com/eutrophication-causes-process-example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081420"/>
            <a:ext cx="9144000" cy="2387600"/>
          </a:xfrm>
        </p:spPr>
        <p:txBody>
          <a:bodyPr/>
          <a:lstStyle/>
          <a:p>
            <a:pPr algn="l"/>
            <a:r>
              <a:rPr lang="tr-TR" dirty="0" smtClean="0"/>
              <a:t>FMUS1003 </a:t>
            </a:r>
            <a:br>
              <a:rPr lang="tr-TR" dirty="0" smtClean="0"/>
            </a:br>
            <a:r>
              <a:rPr lang="tr-TR" dirty="0" smtClean="0"/>
              <a:t>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916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61972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Ötrofikasyon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9596" y="1846263"/>
            <a:ext cx="759313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6627353" cy="4023360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Tarımsal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üretimin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artırılması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için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kullanılan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nitratlı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ve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fosfatlı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gübrelerin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ve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bazen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bitkisel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kökenli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atıkların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son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alıcı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ortamı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olan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durgun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su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alanlarında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aşırı primer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üretime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neden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olması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(plankton ve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yosunlaşmanın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artması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),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ortamların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ötrofikasyonuna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da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çeşit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azalmasına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ya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da aşırı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durumlarda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tüm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faunayı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tahribine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neden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olmaktadır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.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Oksijen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azalması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özellikle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yumurta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açılımını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büyük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ölçüde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aksatmaktadır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. Adana, Antalya,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Tüm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Ege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ve Marmara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Bölgeleri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başta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olmak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üzere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kısmen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diğer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bölgelerimizde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tahribat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belirgin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bir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şekilde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görülmektedir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.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Hoyran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Karamık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ve Eber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gelişimi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en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ağır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şekilde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göstermektedir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.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Nitekim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göllerde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çok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değil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10-15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yıl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önce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sayısal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olarak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saptanan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hayvansal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canlıların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birçoğunun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bugün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ancak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yaklaşık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, 1/10'u </a:t>
            </a:r>
            <a:r>
              <a:rPr lang="en-GB" dirty="0" err="1">
                <a:solidFill>
                  <a:srgbClr val="000000"/>
                </a:solidFill>
                <a:latin typeface="Trebuchet MS" pitchFamily="34" charset="0"/>
              </a:rPr>
              <a:t>bulunabilir</a:t>
            </a:r>
            <a:r>
              <a:rPr lang="en-GB" dirty="0">
                <a:solidFill>
                  <a:srgbClr val="000000"/>
                </a:solidFill>
                <a:latin typeface="Trebuchet MS" pitchFamily="34" charset="0"/>
              </a:rPr>
              <a:t>. </a:t>
            </a:r>
          </a:p>
          <a:p>
            <a:endParaRPr lang="tr-TR" dirty="0"/>
          </a:p>
        </p:txBody>
      </p:sp>
      <p:pic>
        <p:nvPicPr>
          <p:cNvPr id="4" name="Picture 2" descr="C:\Users\ABC\Desktop\images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5135" y="1845734"/>
            <a:ext cx="2830546" cy="2232248"/>
          </a:xfrm>
          <a:prstGeom prst="rect">
            <a:avLst/>
          </a:prstGeom>
          <a:noFill/>
        </p:spPr>
      </p:pic>
      <p:pic>
        <p:nvPicPr>
          <p:cNvPr id="5" name="Picture 3" descr="C:\Users\ABC\Desktop\img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5135" y="4186356"/>
            <a:ext cx="2836019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93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EUTROPHICATION OF WATER BODIES ITS EFFECTS AND PREVENTION | Save Greene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07" y="95535"/>
            <a:ext cx="11076872" cy="558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736609" y="5677920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/>
              <a:t>https://www.savegreenery.co.in/eutrophication-of-water-bodies-its-effects-and-prevention/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54347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050" y="1815152"/>
            <a:ext cx="6091574" cy="404886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369326" y="71747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Kanalizasyon arıtma tesisi deşarjları</a:t>
            </a:r>
            <a:endParaRPr lang="tr-TR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3016155" y="230195"/>
            <a:ext cx="4950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NOKTASAL KAYNAKLAR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91201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Fırtına kanalizasyon deşarjları</a:t>
            </a:r>
            <a:endParaRPr lang="tr-TR" dirty="0"/>
          </a:p>
        </p:txBody>
      </p:sp>
      <p:pic>
        <p:nvPicPr>
          <p:cNvPr id="1026" name="Picture 2" descr="http://www.beachapedia.org/images/f/f1/Incorrect_connec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93" y="2025981"/>
            <a:ext cx="5090591" cy="30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eachapedia.org/images/c/cb/Correct_conne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79" y="2025980"/>
            <a:ext cx="5337143" cy="30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699050" y="50281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http://www.beachapedia.org/Illicit_Connections_and_Illicit_Discharges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21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Endüstriyel deşarjlar</a:t>
            </a:r>
            <a:endParaRPr lang="tr-TR" dirty="0"/>
          </a:p>
        </p:txBody>
      </p:sp>
      <p:pic>
        <p:nvPicPr>
          <p:cNvPr id="2050" name="Picture 2" descr="NAS Report issued on Industrial Stormwater Discharges | Civil + Structural  Engineer magaz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119" y="1846263"/>
            <a:ext cx="6034087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3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66403" y="296418"/>
            <a:ext cx="71609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/>
              <a:t>NOKTASAL OLMAYAN KAYNAKLAR</a:t>
            </a:r>
            <a:endParaRPr lang="tr-TR" sz="4000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15240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Inter"/>
                <a:cs typeface="Arial" panose="020B0604020202020204" pitchFamily="34" charset="0"/>
              </a:rPr>
              <a:t> </a:t>
            </a:r>
            <a:endParaRPr kumimoji="0" lang="tr-TR" altLang="tr-TR" sz="1000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097280" y="1240353"/>
            <a:ext cx="4844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Atmosferik Çökelme</a:t>
            </a:r>
            <a:endParaRPr lang="tr-TR" sz="2400" dirty="0"/>
          </a:p>
        </p:txBody>
      </p:sp>
      <p:pic>
        <p:nvPicPr>
          <p:cNvPr id="3081" name="Picture 9" descr="Atmospheric deposition processes ( | Download Scientific Dia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755" y="1846263"/>
            <a:ext cx="795664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ikdörtgen 13"/>
          <p:cNvSpPr/>
          <p:nvPr/>
        </p:nvSpPr>
        <p:spPr>
          <a:xfrm>
            <a:off x="3348251" y="56900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https://www.researchgate.net/figure/Atmospheric-deposition-processes_fig3_259167675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1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Tarımsal yüzey akışı (gübre, toprak erozyonu)</a:t>
            </a:r>
          </a:p>
        </p:txBody>
      </p:sp>
      <p:pic>
        <p:nvPicPr>
          <p:cNvPr id="4102" name="Picture 6" descr="How Does Eutrophication Work? Causes, Process and Examples - Earth Ho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5" y="2111991"/>
            <a:ext cx="5182286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068070" y="57124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>
                <a:hlinkClick r:id="rId3"/>
              </a:rPr>
              <a:t>https://earthhow.com/eutrophication-causes-process-examples/</a:t>
            </a:r>
            <a:endParaRPr lang="tr-TR" sz="900" dirty="0" smtClean="0"/>
          </a:p>
          <a:p>
            <a:r>
              <a:rPr lang="tr-TR" sz="900" dirty="0" smtClean="0"/>
              <a:t>https://www.britannica.com/science/eutrophication</a:t>
            </a:r>
            <a:endParaRPr lang="tr-TR" sz="900" dirty="0"/>
          </a:p>
        </p:txBody>
      </p:sp>
      <p:pic>
        <p:nvPicPr>
          <p:cNvPr id="8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641" y="2111991"/>
            <a:ext cx="549641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9083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</TotalTime>
  <Words>395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Arial</vt:lpstr>
      <vt:lpstr>Calibri</vt:lpstr>
      <vt:lpstr>Calibri Light</vt:lpstr>
      <vt:lpstr>Inter</vt:lpstr>
      <vt:lpstr>Trebuchet MS</vt:lpstr>
      <vt:lpstr>Geçmişe bakış</vt:lpstr>
      <vt:lpstr>FMUS1003  Su okuryazarlığı</vt:lpstr>
      <vt:lpstr>Ötrofikasyon</vt:lpstr>
      <vt:lpstr>PowerPoint Sunusu</vt:lpstr>
      <vt:lpstr>PowerPoint Sunusu</vt:lpstr>
      <vt:lpstr>PowerPoint Sunusu</vt:lpstr>
      <vt:lpstr> Fırtına kanalizasyon deşarjları</vt:lpstr>
      <vt:lpstr> Endüstriyel deşarjlar</vt:lpstr>
      <vt:lpstr>PowerPoint Sunusu</vt:lpstr>
      <vt:lpstr>Tarımsal yüzey akışı (gübre, toprak erozyonu)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 Su okuryazarlığı</dc:title>
  <dc:creator>hp_ergen</dc:creator>
  <cp:lastModifiedBy>hp_ergen</cp:lastModifiedBy>
  <cp:revision>8</cp:revision>
  <dcterms:created xsi:type="dcterms:W3CDTF">2020-10-02T09:18:44Z</dcterms:created>
  <dcterms:modified xsi:type="dcterms:W3CDTF">2020-10-02T09:40:58Z</dcterms:modified>
</cp:coreProperties>
</file>