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61" r:id="rId2"/>
    <p:sldId id="362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11"/>
    <p:restoredTop sz="94671"/>
  </p:normalViewPr>
  <p:slideViewPr>
    <p:cSldViewPr snapToGrid="0" snapToObjects="1">
      <p:cViewPr varScale="1">
        <p:scale>
          <a:sx n="49" d="100"/>
          <a:sy n="49" d="100"/>
        </p:scale>
        <p:origin x="184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593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074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033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626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5873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59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632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808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44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349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900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19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86930AB-61A9-4948-B8D5-9200FCCE4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5733103-ED21-D94B-9C8D-06599F9DC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25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CAAB53C-CF42-EC48-9B08-CC2BC01A2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50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4A5D45C-A6FF-A140-A12B-24F4B4AC7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34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937DA02-16A6-BD41-95D9-16D800E25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52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054B6ED-B81D-E942-8DA0-F0F461996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84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22F3AFF-D568-6248-BBF6-3979002A5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67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088CF15-5C7D-6847-8D28-2FA06EE3C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68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815202A-45FA-D34F-91A0-F9F704823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83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57F5768-F9E0-E74A-943A-9CA16EA1A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53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1959B95-D166-654A-94A7-8E576F719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81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8A5C7C6-70DC-DF4F-818A-A295C931E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50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E57C1ED-7A33-324B-882C-D39EDE6F6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93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96ABA07-3D21-C740-9483-22D7B0694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85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7967BB2-6791-6B4E-947A-CEA12DD35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38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A846764-88AD-F846-8DE4-AB52DC5FF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47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3FCB43E-1387-E447-BCBA-77EC56F85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28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304276F-8AB1-BF47-A16F-0A754DE0D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52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636CC9C-D821-5A4C-9196-88F4535F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3F0DF2E-27BF-814D-942F-E8655200C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12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98894D0-A1B4-B140-AB74-653409BE3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6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AA0EDB8-E031-5344-BFC1-26D1F83AF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19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FCD3E2D-5A61-334F-8A5F-D4443FDCF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16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D09BF5E-B081-B049-8C35-B273147B3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31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83DDF04-AB1B-814B-9070-F9D512EA2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4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21C7CE6-4DF8-2842-94DD-BD46D1106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35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Macintosh PowerPoint</Application>
  <PresentationFormat>Ekran Gösterisi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Microsoft Office User</cp:lastModifiedBy>
  <cp:revision>11</cp:revision>
  <dcterms:created xsi:type="dcterms:W3CDTF">2020-01-27T18:21:19Z</dcterms:created>
  <dcterms:modified xsi:type="dcterms:W3CDTF">2020-01-27T18:27:52Z</dcterms:modified>
</cp:coreProperties>
</file>