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6F3E-47BE-43D5-8DAD-2B3A57CE561B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9D55-2D4C-4F87-9CED-AE04798FB6BE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1602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6F3E-47BE-43D5-8DAD-2B3A57CE561B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9D55-2D4C-4F87-9CED-AE04798FB6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8380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6F3E-47BE-43D5-8DAD-2B3A57CE561B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9D55-2D4C-4F87-9CED-AE04798FB6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1636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6F3E-47BE-43D5-8DAD-2B3A57CE561B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9D55-2D4C-4F87-9CED-AE04798FB6BE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39410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6F3E-47BE-43D5-8DAD-2B3A57CE561B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9D55-2D4C-4F87-9CED-AE04798FB6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1455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6F3E-47BE-43D5-8DAD-2B3A57CE561B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9D55-2D4C-4F87-9CED-AE04798FB6BE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33677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6F3E-47BE-43D5-8DAD-2B3A57CE561B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9D55-2D4C-4F87-9CED-AE04798FB6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07297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6F3E-47BE-43D5-8DAD-2B3A57CE561B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9D55-2D4C-4F87-9CED-AE04798FB6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9051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6F3E-47BE-43D5-8DAD-2B3A57CE561B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9D55-2D4C-4F87-9CED-AE04798FB6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9142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6F3E-47BE-43D5-8DAD-2B3A57CE561B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9D55-2D4C-4F87-9CED-AE04798FB6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89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6F3E-47BE-43D5-8DAD-2B3A57CE561B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9D55-2D4C-4F87-9CED-AE04798FB6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6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6F3E-47BE-43D5-8DAD-2B3A57CE561B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9D55-2D4C-4F87-9CED-AE04798FB6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1332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6F3E-47BE-43D5-8DAD-2B3A57CE561B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9D55-2D4C-4F87-9CED-AE04798FB6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9852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6F3E-47BE-43D5-8DAD-2B3A57CE561B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9D55-2D4C-4F87-9CED-AE04798FB6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0449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6F3E-47BE-43D5-8DAD-2B3A57CE561B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9D55-2D4C-4F87-9CED-AE04798FB6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562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6F3E-47BE-43D5-8DAD-2B3A57CE561B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9D55-2D4C-4F87-9CED-AE04798FB6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4556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6F3E-47BE-43D5-8DAD-2B3A57CE561B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B9D55-2D4C-4F87-9CED-AE04798FB6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1004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C716F3E-47BE-43D5-8DAD-2B3A57CE561B}" type="datetimeFigureOut">
              <a:rPr lang="tr-TR" smtClean="0"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15B9D55-2D4C-4F87-9CED-AE04798FB6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42243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ASKERİ ŞAHISLARA TEBLİGAT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5508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Astsubaylar</a:t>
            </a:r>
            <a:r>
              <a:rPr lang="en-US" sz="3600" dirty="0"/>
              <a:t> </a:t>
            </a:r>
            <a:r>
              <a:rPr lang="en-US" sz="3600" dirty="0" err="1"/>
              <a:t>hariç</a:t>
            </a:r>
            <a:r>
              <a:rPr lang="en-US" sz="3600" dirty="0"/>
              <a:t> </a:t>
            </a:r>
            <a:r>
              <a:rPr lang="en-US" sz="3600" dirty="0" err="1"/>
              <a:t>olmak</a:t>
            </a:r>
            <a:r>
              <a:rPr lang="en-US" sz="3600" dirty="0"/>
              <a:t> </a:t>
            </a:r>
            <a:r>
              <a:rPr lang="en-US" sz="3600" dirty="0" err="1"/>
              <a:t>üzere</a:t>
            </a:r>
            <a:r>
              <a:rPr lang="en-US" sz="3600" dirty="0"/>
              <a:t> </a:t>
            </a:r>
            <a:r>
              <a:rPr lang="en-US" sz="3600" dirty="0" err="1"/>
              <a:t>erata</a:t>
            </a:r>
            <a:r>
              <a:rPr lang="en-US" sz="3600" dirty="0"/>
              <a:t> </a:t>
            </a:r>
            <a:r>
              <a:rPr lang="en-US" sz="3600" dirty="0" err="1"/>
              <a:t>yapılacak</a:t>
            </a:r>
            <a:r>
              <a:rPr lang="en-US" sz="3600" dirty="0"/>
              <a:t> </a:t>
            </a:r>
            <a:r>
              <a:rPr lang="en-US" sz="3600" dirty="0" err="1"/>
              <a:t>tebliğler</a:t>
            </a:r>
            <a:r>
              <a:rPr lang="en-US" sz="3600" dirty="0"/>
              <a:t>, </a:t>
            </a:r>
            <a:r>
              <a:rPr lang="en-US" sz="3600" dirty="0" err="1"/>
              <a:t>kıta</a:t>
            </a:r>
            <a:r>
              <a:rPr lang="en-US" sz="3600" dirty="0"/>
              <a:t> </a:t>
            </a:r>
            <a:r>
              <a:rPr lang="en-US" sz="3600" dirty="0" err="1"/>
              <a:t>kumandanı</a:t>
            </a:r>
            <a:r>
              <a:rPr lang="en-US" sz="3600" dirty="0"/>
              <a:t> </a:t>
            </a:r>
            <a:r>
              <a:rPr lang="en-US" sz="3600" dirty="0" err="1"/>
              <a:t>ve</a:t>
            </a:r>
            <a:r>
              <a:rPr lang="en-US" sz="3600" dirty="0"/>
              <a:t> </a:t>
            </a:r>
            <a:r>
              <a:rPr lang="en-US" sz="3600" dirty="0" err="1"/>
              <a:t>müessese</a:t>
            </a:r>
            <a:r>
              <a:rPr lang="en-US" sz="3600" dirty="0"/>
              <a:t> </a:t>
            </a:r>
            <a:r>
              <a:rPr lang="en-US" sz="3600" dirty="0" err="1"/>
              <a:t>amiri</a:t>
            </a:r>
            <a:r>
              <a:rPr lang="en-US" sz="3600" dirty="0"/>
              <a:t> </a:t>
            </a:r>
            <a:r>
              <a:rPr lang="en-US" sz="3600" dirty="0" err="1"/>
              <a:t>gibi</a:t>
            </a:r>
            <a:r>
              <a:rPr lang="en-US" sz="3600" dirty="0"/>
              <a:t> en </a:t>
            </a:r>
            <a:r>
              <a:rPr lang="en-US" sz="3600" dirty="0" err="1"/>
              <a:t>yakın</a:t>
            </a:r>
            <a:r>
              <a:rPr lang="en-US" sz="3600" dirty="0"/>
              <a:t> </a:t>
            </a:r>
            <a:r>
              <a:rPr lang="en-US" sz="3600" dirty="0" err="1"/>
              <a:t>üste</a:t>
            </a:r>
            <a:r>
              <a:rPr lang="en-US" sz="3600" dirty="0"/>
              <a:t> </a:t>
            </a:r>
            <a:r>
              <a:rPr lang="en-US" sz="3600" dirty="0" err="1"/>
              <a:t>yapılır</a:t>
            </a:r>
            <a:r>
              <a:rPr lang="en-US" sz="3600" dirty="0"/>
              <a:t>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751567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 smtClean="0"/>
              <a:t>Bunların haricindeki </a:t>
            </a:r>
            <a:r>
              <a:rPr lang="tr-TR" sz="2800" dirty="0"/>
              <a:t>askeri şahıslara birlik veya müessesede tebligat yapılması </a:t>
            </a:r>
            <a:r>
              <a:rPr lang="tr-TR" sz="2800" dirty="0" err="1"/>
              <a:t>icabeden</a:t>
            </a:r>
            <a:r>
              <a:rPr lang="tr-TR" sz="2800" dirty="0"/>
              <a:t> ahvalde, tebliğin yapılmasını nöbetçi amiri veya subayı temin eder. Bunlar tarafından muhatabın derhal bulundurulması veya tebliğin temini mümkün olmazsa tebliğ kendilerine yapılır.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959793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3200" dirty="0" err="1"/>
              <a:t>Sefer</a:t>
            </a:r>
            <a:r>
              <a:rPr lang="en-US" sz="3200" dirty="0"/>
              <a:t> </a:t>
            </a:r>
            <a:r>
              <a:rPr lang="en-US" sz="3200" dirty="0" err="1"/>
              <a:t>halinde</a:t>
            </a:r>
            <a:r>
              <a:rPr lang="en-US" sz="3200" dirty="0"/>
              <a:t> </a:t>
            </a:r>
            <a:r>
              <a:rPr lang="en-US" sz="3200" dirty="0" err="1"/>
              <a:t>olan</a:t>
            </a:r>
            <a:r>
              <a:rPr lang="en-US" sz="3200" dirty="0"/>
              <a:t> </a:t>
            </a:r>
            <a:r>
              <a:rPr lang="en-US" sz="3200" dirty="0" err="1"/>
              <a:t>birlik</a:t>
            </a:r>
            <a:r>
              <a:rPr lang="en-US" sz="3200" dirty="0"/>
              <a:t> </a:t>
            </a:r>
            <a:r>
              <a:rPr lang="en-US" sz="3200" dirty="0" err="1"/>
              <a:t>veya</a:t>
            </a:r>
            <a:r>
              <a:rPr lang="en-US" sz="3200" dirty="0"/>
              <a:t> </a:t>
            </a:r>
            <a:r>
              <a:rPr lang="en-US" sz="3200" dirty="0" err="1"/>
              <a:t>müesseseye</a:t>
            </a:r>
            <a:r>
              <a:rPr lang="en-US" sz="3200" dirty="0"/>
              <a:t> </a:t>
            </a:r>
            <a:r>
              <a:rPr lang="en-US" sz="3200" dirty="0" err="1"/>
              <a:t>mensup</a:t>
            </a:r>
            <a:r>
              <a:rPr lang="en-US" sz="3200" dirty="0"/>
              <a:t> </a:t>
            </a:r>
            <a:r>
              <a:rPr lang="en-US" sz="3200" dirty="0" err="1"/>
              <a:t>askeri</a:t>
            </a:r>
            <a:r>
              <a:rPr lang="en-US" sz="3200" dirty="0"/>
              <a:t> </a:t>
            </a:r>
            <a:r>
              <a:rPr lang="en-US" sz="3200" dirty="0" err="1"/>
              <a:t>şahıslara</a:t>
            </a:r>
            <a:r>
              <a:rPr lang="en-US" sz="3200" dirty="0"/>
              <a:t> </a:t>
            </a:r>
            <a:r>
              <a:rPr lang="en-US" sz="3200" dirty="0" err="1"/>
              <a:t>tebligat</a:t>
            </a:r>
            <a:r>
              <a:rPr lang="en-US" sz="3200" dirty="0"/>
              <a:t>, </a:t>
            </a:r>
            <a:r>
              <a:rPr lang="en-US" sz="3200" dirty="0" err="1"/>
              <a:t>bağlı</a:t>
            </a:r>
            <a:r>
              <a:rPr lang="en-US" sz="3200" dirty="0"/>
              <a:t> </a:t>
            </a:r>
            <a:r>
              <a:rPr lang="en-US" sz="3200" dirty="0" err="1"/>
              <a:t>bulundukları</a:t>
            </a:r>
            <a:r>
              <a:rPr lang="en-US" sz="3200" dirty="0"/>
              <a:t> Kara, </a:t>
            </a:r>
            <a:r>
              <a:rPr lang="en-US" sz="3200" dirty="0" err="1"/>
              <a:t>Deniz</a:t>
            </a:r>
            <a:r>
              <a:rPr lang="en-US" sz="3200" dirty="0"/>
              <a:t> </a:t>
            </a:r>
            <a:r>
              <a:rPr lang="en-US" sz="3200" dirty="0" err="1"/>
              <a:t>veya</a:t>
            </a:r>
            <a:r>
              <a:rPr lang="en-US" sz="3200" dirty="0"/>
              <a:t> </a:t>
            </a:r>
            <a:r>
              <a:rPr lang="en-US" sz="3200" dirty="0" err="1"/>
              <a:t>Hava</a:t>
            </a:r>
            <a:r>
              <a:rPr lang="en-US" sz="3200" dirty="0"/>
              <a:t> </a:t>
            </a:r>
            <a:r>
              <a:rPr lang="en-US" sz="3200" dirty="0" err="1"/>
              <a:t>kuvvetleri</a:t>
            </a:r>
            <a:r>
              <a:rPr lang="en-US" sz="3200" dirty="0"/>
              <a:t> </a:t>
            </a:r>
            <a:r>
              <a:rPr lang="en-US" sz="3200" dirty="0" err="1"/>
              <a:t>kumandanlıkları</a:t>
            </a:r>
            <a:r>
              <a:rPr lang="en-US" sz="3200" dirty="0"/>
              <a:t> </a:t>
            </a:r>
            <a:r>
              <a:rPr lang="en-US" sz="3200" dirty="0" err="1"/>
              <a:t>vasıtasıyla</a:t>
            </a:r>
            <a:r>
              <a:rPr lang="en-US" sz="3200" dirty="0"/>
              <a:t> </a:t>
            </a:r>
            <a:r>
              <a:rPr lang="en-US" sz="3200" dirty="0" err="1"/>
              <a:t>yapılır</a:t>
            </a:r>
            <a:r>
              <a:rPr lang="en-US" sz="3200" dirty="0"/>
              <a:t>.</a:t>
            </a:r>
            <a:endParaRPr lang="tr-TR" sz="3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2501595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</TotalTime>
  <Words>80</Words>
  <Application>Microsoft Office PowerPoint</Application>
  <PresentationFormat>Geniş ekran</PresentationFormat>
  <Paragraphs>4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Dilim</vt:lpstr>
      <vt:lpstr>ASKERİ ŞAHISLARA TEBLİGAT 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ASKERİ ŞAHISLARA TEBLİGAT</dc:title>
  <dc:creator>Pelin Atila Yoruk</dc:creator>
  <cp:lastModifiedBy>Pelin Atila Yoruk</cp:lastModifiedBy>
  <cp:revision>2</cp:revision>
  <dcterms:created xsi:type="dcterms:W3CDTF">2017-11-13T18:01:54Z</dcterms:created>
  <dcterms:modified xsi:type="dcterms:W3CDTF">2017-11-13T18:04:10Z</dcterms:modified>
</cp:coreProperties>
</file>