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27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57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38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77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18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8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74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84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80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20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86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5A7F-72BC-4304-B0E5-9D14617BBB3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00AF-4958-474F-BD7D-D4F561C47F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73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420888"/>
            <a:ext cx="8229600" cy="21556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Anatomycal</a:t>
            </a:r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54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structures</a:t>
            </a:r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tr-TR" sz="54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Fungi</a:t>
            </a:r>
            <a:endParaRPr lang="tr-TR" sz="5400" b="1" dirty="0">
              <a:solidFill>
                <a:schemeClr val="accent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9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620688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8)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nucleolus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very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young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rapidly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growing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septum-less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Chromosome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DNA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around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it</a:t>
            </a:r>
          </a:p>
        </p:txBody>
      </p:sp>
    </p:spTree>
    <p:extLst>
      <p:ext uri="{BB962C8B-B14F-4D97-AF65-F5344CB8AC3E}">
        <p14:creationId xmlns:p14="http://schemas.microsoft.com/office/powerpoint/2010/main" val="9693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9)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Mithochondrion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protein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DNA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energy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source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central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58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40426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10)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Ribosome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synthesis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50-70 RNA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% 35-50 protein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80 S (60S + 40S) (S 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Svedberg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unit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11) 	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Golgi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apparatus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 	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Cytoplasmic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granulles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	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Lysosome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	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Chitosome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3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188640"/>
            <a:ext cx="8928100" cy="6480720"/>
          </a:xfrm>
        </p:spPr>
        <p:txBody>
          <a:bodyPr>
            <a:normAutofit fontScale="70000" lnSpcReduction="20000"/>
          </a:bodyPr>
          <a:lstStyle/>
          <a:p>
            <a:pPr marL="266700" lvl="1" indent="-266700">
              <a:lnSpc>
                <a:spcPct val="170000"/>
              </a:lnSpc>
              <a:buFont typeface="Wingdings" pitchFamily="2" charset="2"/>
              <a:buAutoNum type="arabicParenR"/>
            </a:pPr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Cell Wall</a:t>
            </a: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Since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septum-less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coenocytic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tubule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accepted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determines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size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Protects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inappropriate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gives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antigenic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property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because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enzymatic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exhibits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physiological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activity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removal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reveals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protoplast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</a:t>
            </a: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laminer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fibrillary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lnSpc>
                <a:spcPct val="17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property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improves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solidity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17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includes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80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polysaccharide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glucan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galactose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chitin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chitosane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mannan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cellulose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5-15 protein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3-10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Cellulose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chitin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fibrillary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characteristic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8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626469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2)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Except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filamentous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Simple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located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Woronin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particle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close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pore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Dolipore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Basidiomycetes</a:t>
            </a: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septumun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very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narrow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located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amorph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puffy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side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Around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perforated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(delikli),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very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parentosome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is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located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Dolipore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permits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transmission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but not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784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3)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Cytoplasmic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plasmalemma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Beneath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Wall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three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layer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plasmalemma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phospholipid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protein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sterol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ergosterol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permeability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capability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72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2396" y="404664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4)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Lomasome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organelle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between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collapsed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ability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secretional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activity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synthesis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55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404664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5)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Endoplasmic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reticulum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2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layer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rybosomes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it 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Lipoprotein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function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protein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synthesis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transport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necessary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substances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metabolism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03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188640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6)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Vacuole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contains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pigment,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crystal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amorph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substances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38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548680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7)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Vesicle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growing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Originated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Golgi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apparatus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 a role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synthesis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lysis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Geniş ekran</PresentationFormat>
  <Paragraphs>75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Anatomycal structures of Fungi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Anatomycal structures of Fungi</dc:title>
  <dc:creator>Inci Basak Kaya</dc:creator>
  <cp:lastModifiedBy>Inci Basak Kaya</cp:lastModifiedBy>
  <cp:revision>1</cp:revision>
  <dcterms:created xsi:type="dcterms:W3CDTF">2017-12-28T08:49:04Z</dcterms:created>
  <dcterms:modified xsi:type="dcterms:W3CDTF">2017-12-28T08:49:13Z</dcterms:modified>
</cp:coreProperties>
</file>