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49F04C-A60A-4323-AEA2-13C7DCC07DC8}" type="datetimeFigureOut">
              <a:rPr lang="tr-TR" smtClean="0"/>
              <a:t>07.05.2020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05956C-D664-483A-B140-5504B96299F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ÇALIŞMA EKONOMİSİ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tr-TR" dirty="0" smtClean="0"/>
              <a:t>HAFTA</a:t>
            </a:r>
          </a:p>
          <a:p>
            <a:pPr marL="514350" indent="-514350"/>
            <a:r>
              <a:rPr lang="tr-TR" dirty="0" smtClean="0"/>
              <a:t>ÇALIŞMA EKONOMİSİ KAVRAMI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. Çalışma ekonomisi, emek arz ve talebinin karfşılaştığı emek piyasasının işleyini ve bu piyasada ortaya çıkan sorunlarla uğraşan bir disiplindir.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Çalışma ekonomisinin cevabını aradığı sorulardan bazıları şunlardır (Borjas, 2005: 1):</a:t>
            </a:r>
          </a:p>
          <a:p>
            <a:r>
              <a:rPr lang="tr-TR" dirty="0" smtClean="0"/>
              <a:t> • Endüstri toplumlarının çoğunda, geçtiğimiz yüzyıl boyunca, neden kadınların işgücüne katılımı sürekli bir artış göstermiştir? </a:t>
            </a:r>
          </a:p>
          <a:p>
            <a:r>
              <a:rPr lang="tr-TR" dirty="0" smtClean="0"/>
              <a:t>• Göçün, yerel işgücünün ücret ve istihdamı üzerine etkisi nedir? </a:t>
            </a:r>
          </a:p>
          <a:p>
            <a:r>
              <a:rPr lang="tr-TR" dirty="0" smtClean="0"/>
              <a:t>• Asgari ücretler nitelik düzeyi düşük çalışanların işsizlik oranını arttırır mı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tr-TR" dirty="0" smtClean="0"/>
              <a:t> • İş sağlığı ve güvenliği düzenlemelerinin istihdam ve gelirlere etkisi nedir? </a:t>
            </a:r>
          </a:p>
          <a:p>
            <a:pPr>
              <a:buNone/>
            </a:pPr>
            <a:r>
              <a:rPr lang="tr-TR" dirty="0" smtClean="0"/>
              <a:t>• </a:t>
            </a:r>
            <a:r>
              <a:rPr lang="tr-TR" dirty="0"/>
              <a:t>İ</a:t>
            </a:r>
            <a:r>
              <a:rPr lang="tr-TR" dirty="0" smtClean="0"/>
              <a:t>nsan sermayesine yapılan sübvansiyonlar, dezavantajlı çalışanların ekonomik refahının arttırılmasında etkin bir yöntem midir? • Sendikaların üyeleri ve ekonomi üzerindeki  etkileri nelerdir?</a:t>
            </a:r>
          </a:p>
          <a:p>
            <a:pPr>
              <a:buNone/>
            </a:pPr>
            <a:r>
              <a:rPr lang="tr-TR" dirty="0" smtClean="0"/>
              <a:t> • Cömert bir ifşsizlik sigortası işsizlik süresini uzatır mı? </a:t>
            </a:r>
          </a:p>
          <a:p>
            <a:pPr>
              <a:buNone/>
            </a:pPr>
            <a:r>
              <a:rPr lang="tr-TR" dirty="0" smtClean="0"/>
              <a:t> Avrupa’daki işsizlik oranı niçin Amerika Birleşik Devletleri’nden daha yüksektir?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Çal›flma Ça¤›ndaki Nüfus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Çalışma ça¤ındaki nüfus tanımlanırken bir yaş sınırlamasından hareket edilir.</a:t>
            </a:r>
          </a:p>
          <a:p>
            <a:r>
              <a:rPr lang="tr-TR" dirty="0" smtClean="0"/>
              <a:t> Genellikle, bu ça¤ın alt sınırı, zorunlu temel e¤itimin bitişini ifade ederken; </a:t>
            </a:r>
          </a:p>
          <a:p>
            <a:r>
              <a:rPr lang="tr-TR" dirty="0" smtClean="0"/>
              <a:t>üst sınırı da emeklilik yaşına karşılık gelmektedir.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Ülkeler arasında gerek zorunlu temel e¤itimin süreleri ve gerekse emeklilik yaşları konusundaki farklılıklar çalışma ça ¤ındaki nüfusun uygulamada farklılaşmasına yol açmaktadır. Ancak, ülkeler arasında yaygın olan yaş sınırları 15-64 yaşları arasıdır. Yani, 15-64 yaşları arasındaki kişiler çalışma ça¤ındaki nüfusu oluşturmaktadır.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Aktif ya da faal nüfus, çalışma ça¤ında yani 15 ve daha yukar</a:t>
            </a:r>
            <a:r>
              <a:rPr lang="tr-TR" dirty="0"/>
              <a:t>ı</a:t>
            </a:r>
            <a:r>
              <a:rPr lang="tr-TR" dirty="0" smtClean="0"/>
              <a:t> yaş grubunda olup kurumsallaşmamış nüfustan oluşmaktadır.</a:t>
            </a:r>
          </a:p>
          <a:p>
            <a:r>
              <a:rPr lang="tr-TR" dirty="0" smtClean="0"/>
              <a:t> Buna, aynı zamanda, kurumsal olmayan çalışma ça¤ındaki nüfus adı da verilmektedir.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Kurumsallaşmamış nüfus, Türkiye istatistik Kurumuna göre; “okul, yurt, otel, çocuk yuvası, huzurevi, özel nitelikli hastane, hapishane, kışla ve orduevi gibi yerlerde ikamet edenlerle yabancı uyruklular dışındaki nüfustur.”</a:t>
            </a:r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734</TotalTime>
  <Words>301</Words>
  <Application>Microsoft Office PowerPoint</Application>
  <PresentationFormat>On-screen Show (4:3)</PresentationFormat>
  <Paragraphs>20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ÇALIŞMA EKONOMİSİ</vt:lpstr>
      <vt:lpstr>Slide 2</vt:lpstr>
      <vt:lpstr>Slide 3</vt:lpstr>
      <vt:lpstr>Slide 4</vt:lpstr>
      <vt:lpstr>Çal›flma Ça¤›ndaki Nüfus</vt:lpstr>
      <vt:lpstr>Slide 6</vt:lpstr>
      <vt:lpstr>Slide 7</vt:lpstr>
      <vt:lpstr>Slide 8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ÇALIŞMA EKONOMİSİ</dc:title>
  <dc:creator>Tuğba&amp;Cihan</dc:creator>
  <cp:lastModifiedBy>Tuğba&amp;Cihan</cp:lastModifiedBy>
  <cp:revision>2</cp:revision>
  <dcterms:created xsi:type="dcterms:W3CDTF">2020-05-06T21:29:06Z</dcterms:created>
  <dcterms:modified xsi:type="dcterms:W3CDTF">2020-05-07T09:44:02Z</dcterms:modified>
</cp:coreProperties>
</file>