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8" r:id="rId1"/>
  </p:sldMasterIdLst>
  <p:sldIdLst>
    <p:sldId id="256" r:id="rId2"/>
    <p:sldId id="257" r:id="rId3"/>
    <p:sldId id="262" r:id="rId4"/>
    <p:sldId id="263" r:id="rId5"/>
    <p:sldId id="264" r:id="rId6"/>
    <p:sldId id="258" r:id="rId7"/>
    <p:sldId id="260" r:id="rId8"/>
    <p:sldId id="261" r:id="rId9"/>
    <p:sldId id="266" r:id="rId10"/>
    <p:sldId id="267" r:id="rId11"/>
    <p:sldId id="268"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7B57E7-C28E-42BD-9D49-12ACE66A1E83}" v="1" dt="2026-03-23T11:58:57.5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133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ğuz Özbek" userId="3b5392101ca4e401" providerId="LiveId" clId="{5BE88E52-E907-4C43-BBCB-13D4B516CB9A}"/>
    <pc:docChg chg="modSld modMainMaster">
      <pc:chgData name="Oğuz Özbek" userId="3b5392101ca4e401" providerId="LiveId" clId="{5BE88E52-E907-4C43-BBCB-13D4B516CB9A}" dt="2026-03-23T18:17:02.189" v="4" actId="20577"/>
      <pc:docMkLst>
        <pc:docMk/>
      </pc:docMkLst>
      <pc:sldChg chg="modSp mod">
        <pc:chgData name="Oğuz Özbek" userId="3b5392101ca4e401" providerId="LiveId" clId="{5BE88E52-E907-4C43-BBCB-13D4B516CB9A}" dt="2026-03-23T18:17:02.189" v="4" actId="20577"/>
        <pc:sldMkLst>
          <pc:docMk/>
          <pc:sldMk cId="3493287564" sldId="256"/>
        </pc:sldMkLst>
        <pc:spChg chg="mod">
          <ac:chgData name="Oğuz Özbek" userId="3b5392101ca4e401" providerId="LiveId" clId="{5BE88E52-E907-4C43-BBCB-13D4B516CB9A}" dt="2026-03-23T18:17:02.189" v="4" actId="20577"/>
          <ac:spMkLst>
            <pc:docMk/>
            <pc:sldMk cId="3493287564" sldId="256"/>
            <ac:spMk id="4" creationId="{00000000-0000-0000-0000-000000000000}"/>
          </ac:spMkLst>
        </pc:spChg>
      </pc:sldChg>
      <pc:sldMasterChg chg="modSp modSldLayout">
        <pc:chgData name="Oğuz Özbek" userId="3b5392101ca4e401" providerId="LiveId" clId="{5BE88E52-E907-4C43-BBCB-13D4B516CB9A}" dt="2026-03-23T11:58:57.548" v="0"/>
        <pc:sldMasterMkLst>
          <pc:docMk/>
          <pc:sldMasterMk cId="3752572400" sldId="2147483731"/>
        </pc:sldMasterMkLst>
        <pc:spChg chg="mod">
          <ac:chgData name="Oğuz Özbek" userId="3b5392101ca4e401" providerId="LiveId" clId="{5BE88E52-E907-4C43-BBCB-13D4B516CB9A}" dt="2026-03-23T11:58:57.548" v="0"/>
          <ac:spMkLst>
            <pc:docMk/>
            <pc:sldMasterMk cId="3752572400" sldId="2147483731"/>
            <ac:spMk id="2" creationId="{00000000-0000-0000-0000-000000000000}"/>
          </ac:spMkLst>
        </pc:spChg>
        <pc:spChg chg="mod">
          <ac:chgData name="Oğuz Özbek" userId="3b5392101ca4e401" providerId="LiveId" clId="{5BE88E52-E907-4C43-BBCB-13D4B516CB9A}" dt="2026-03-23T11:58:57.548" v="0"/>
          <ac:spMkLst>
            <pc:docMk/>
            <pc:sldMasterMk cId="3752572400" sldId="2147483731"/>
            <ac:spMk id="3" creationId="{00000000-0000-0000-0000-000000000000}"/>
          </ac:spMkLst>
        </pc:spChg>
        <pc:spChg chg="mod">
          <ac:chgData name="Oğuz Özbek" userId="3b5392101ca4e401" providerId="LiveId" clId="{5BE88E52-E907-4C43-BBCB-13D4B516CB9A}" dt="2026-03-23T11:58:57.548" v="0"/>
          <ac:spMkLst>
            <pc:docMk/>
            <pc:sldMasterMk cId="3752572400" sldId="2147483731"/>
            <ac:spMk id="4" creationId="{00000000-0000-0000-0000-000000000000}"/>
          </ac:spMkLst>
        </pc:spChg>
        <pc:spChg chg="mod">
          <ac:chgData name="Oğuz Özbek" userId="3b5392101ca4e401" providerId="LiveId" clId="{5BE88E52-E907-4C43-BBCB-13D4B516CB9A}" dt="2026-03-23T11:58:57.548" v="0"/>
          <ac:spMkLst>
            <pc:docMk/>
            <pc:sldMasterMk cId="3752572400" sldId="2147483731"/>
            <ac:spMk id="5" creationId="{00000000-0000-0000-0000-000000000000}"/>
          </ac:spMkLst>
        </pc:spChg>
        <pc:spChg chg="mod">
          <ac:chgData name="Oğuz Özbek" userId="3b5392101ca4e401" providerId="LiveId" clId="{5BE88E52-E907-4C43-BBCB-13D4B516CB9A}" dt="2026-03-23T11:58:57.548" v="0"/>
          <ac:spMkLst>
            <pc:docMk/>
            <pc:sldMasterMk cId="3752572400" sldId="2147483731"/>
            <ac:spMk id="6" creationId="{00000000-0000-0000-0000-000000000000}"/>
          </ac:spMkLst>
        </pc:spChg>
        <pc:sldLayoutChg chg="modSp">
          <pc:chgData name="Oğuz Özbek" userId="3b5392101ca4e401" providerId="LiveId" clId="{5BE88E52-E907-4C43-BBCB-13D4B516CB9A}" dt="2026-03-23T11:58:57.548" v="0"/>
          <pc:sldLayoutMkLst>
            <pc:docMk/>
            <pc:sldMasterMk cId="3752572400" sldId="2147483731"/>
            <pc:sldLayoutMk cId="3186903153" sldId="2147483732"/>
          </pc:sldLayoutMkLst>
          <pc:spChg chg="mod">
            <ac:chgData name="Oğuz Özbek" userId="3b5392101ca4e401" providerId="LiveId" clId="{5BE88E52-E907-4C43-BBCB-13D4B516CB9A}" dt="2026-03-23T11:58:57.548" v="0"/>
            <ac:spMkLst>
              <pc:docMk/>
              <pc:sldMasterMk cId="3752572400" sldId="2147483731"/>
              <pc:sldLayoutMk cId="3186903153" sldId="2147483732"/>
              <ac:spMk id="2"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3186903153" sldId="2147483732"/>
              <ac:spMk id="3" creationId="{00000000-0000-0000-0000-000000000000}"/>
            </ac:spMkLst>
          </pc:spChg>
        </pc:sldLayoutChg>
        <pc:sldLayoutChg chg="modSp">
          <pc:chgData name="Oğuz Özbek" userId="3b5392101ca4e401" providerId="LiveId" clId="{5BE88E52-E907-4C43-BBCB-13D4B516CB9A}" dt="2026-03-23T11:58:57.548" v="0"/>
          <pc:sldLayoutMkLst>
            <pc:docMk/>
            <pc:sldMasterMk cId="3752572400" sldId="2147483731"/>
            <pc:sldLayoutMk cId="1836702140" sldId="2147483734"/>
          </pc:sldLayoutMkLst>
          <pc:spChg chg="mod">
            <ac:chgData name="Oğuz Özbek" userId="3b5392101ca4e401" providerId="LiveId" clId="{5BE88E52-E907-4C43-BBCB-13D4B516CB9A}" dt="2026-03-23T11:58:57.548" v="0"/>
            <ac:spMkLst>
              <pc:docMk/>
              <pc:sldMasterMk cId="3752572400" sldId="2147483731"/>
              <pc:sldLayoutMk cId="1836702140" sldId="2147483734"/>
              <ac:spMk id="2"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1836702140" sldId="2147483734"/>
              <ac:spMk id="3" creationId="{00000000-0000-0000-0000-000000000000}"/>
            </ac:spMkLst>
          </pc:spChg>
        </pc:sldLayoutChg>
        <pc:sldLayoutChg chg="modSp">
          <pc:chgData name="Oğuz Özbek" userId="3b5392101ca4e401" providerId="LiveId" clId="{5BE88E52-E907-4C43-BBCB-13D4B516CB9A}" dt="2026-03-23T11:58:57.548" v="0"/>
          <pc:sldLayoutMkLst>
            <pc:docMk/>
            <pc:sldMasterMk cId="3752572400" sldId="2147483731"/>
            <pc:sldLayoutMk cId="3406145238" sldId="2147483735"/>
          </pc:sldLayoutMkLst>
          <pc:spChg chg="mod">
            <ac:chgData name="Oğuz Özbek" userId="3b5392101ca4e401" providerId="LiveId" clId="{5BE88E52-E907-4C43-BBCB-13D4B516CB9A}" dt="2026-03-23T11:58:57.548" v="0"/>
            <ac:spMkLst>
              <pc:docMk/>
              <pc:sldMasterMk cId="3752572400" sldId="2147483731"/>
              <pc:sldLayoutMk cId="3406145238" sldId="2147483735"/>
              <ac:spMk id="3"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3406145238" sldId="2147483735"/>
              <ac:spMk id="4" creationId="{00000000-0000-0000-0000-000000000000}"/>
            </ac:spMkLst>
          </pc:spChg>
        </pc:sldLayoutChg>
        <pc:sldLayoutChg chg="modSp">
          <pc:chgData name="Oğuz Özbek" userId="3b5392101ca4e401" providerId="LiveId" clId="{5BE88E52-E907-4C43-BBCB-13D4B516CB9A}" dt="2026-03-23T11:58:57.548" v="0"/>
          <pc:sldLayoutMkLst>
            <pc:docMk/>
            <pc:sldMasterMk cId="3752572400" sldId="2147483731"/>
            <pc:sldLayoutMk cId="4066158326" sldId="2147483736"/>
          </pc:sldLayoutMkLst>
          <pc:spChg chg="mod">
            <ac:chgData name="Oğuz Özbek" userId="3b5392101ca4e401" providerId="LiveId" clId="{5BE88E52-E907-4C43-BBCB-13D4B516CB9A}" dt="2026-03-23T11:58:57.548" v="0"/>
            <ac:spMkLst>
              <pc:docMk/>
              <pc:sldMasterMk cId="3752572400" sldId="2147483731"/>
              <pc:sldLayoutMk cId="4066158326" sldId="2147483736"/>
              <ac:spMk id="2"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4066158326" sldId="2147483736"/>
              <ac:spMk id="3"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4066158326" sldId="2147483736"/>
              <ac:spMk id="4"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4066158326" sldId="2147483736"/>
              <ac:spMk id="5"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4066158326" sldId="2147483736"/>
              <ac:spMk id="6" creationId="{00000000-0000-0000-0000-000000000000}"/>
            </ac:spMkLst>
          </pc:spChg>
        </pc:sldLayoutChg>
        <pc:sldLayoutChg chg="modSp">
          <pc:chgData name="Oğuz Özbek" userId="3b5392101ca4e401" providerId="LiveId" clId="{5BE88E52-E907-4C43-BBCB-13D4B516CB9A}" dt="2026-03-23T11:58:57.548" v="0"/>
          <pc:sldLayoutMkLst>
            <pc:docMk/>
            <pc:sldMasterMk cId="3752572400" sldId="2147483731"/>
            <pc:sldLayoutMk cId="3636898471" sldId="2147483739"/>
          </pc:sldLayoutMkLst>
          <pc:spChg chg="mod">
            <ac:chgData name="Oğuz Özbek" userId="3b5392101ca4e401" providerId="LiveId" clId="{5BE88E52-E907-4C43-BBCB-13D4B516CB9A}" dt="2026-03-23T11:58:57.548" v="0"/>
            <ac:spMkLst>
              <pc:docMk/>
              <pc:sldMasterMk cId="3752572400" sldId="2147483731"/>
              <pc:sldLayoutMk cId="3636898471" sldId="2147483739"/>
              <ac:spMk id="2"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3636898471" sldId="2147483739"/>
              <ac:spMk id="3"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3636898471" sldId="2147483739"/>
              <ac:spMk id="4" creationId="{00000000-0000-0000-0000-000000000000}"/>
            </ac:spMkLst>
          </pc:spChg>
        </pc:sldLayoutChg>
        <pc:sldLayoutChg chg="modSp">
          <pc:chgData name="Oğuz Özbek" userId="3b5392101ca4e401" providerId="LiveId" clId="{5BE88E52-E907-4C43-BBCB-13D4B516CB9A}" dt="2026-03-23T11:58:57.548" v="0"/>
          <pc:sldLayoutMkLst>
            <pc:docMk/>
            <pc:sldMasterMk cId="3752572400" sldId="2147483731"/>
            <pc:sldLayoutMk cId="1641784696" sldId="2147483740"/>
          </pc:sldLayoutMkLst>
          <pc:spChg chg="mod">
            <ac:chgData name="Oğuz Özbek" userId="3b5392101ca4e401" providerId="LiveId" clId="{5BE88E52-E907-4C43-BBCB-13D4B516CB9A}" dt="2026-03-23T11:58:57.548" v="0"/>
            <ac:spMkLst>
              <pc:docMk/>
              <pc:sldMasterMk cId="3752572400" sldId="2147483731"/>
              <pc:sldLayoutMk cId="1641784696" sldId="2147483740"/>
              <ac:spMk id="2"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1641784696" sldId="2147483740"/>
              <ac:spMk id="3"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1641784696" sldId="2147483740"/>
              <ac:spMk id="4" creationId="{00000000-0000-0000-0000-000000000000}"/>
            </ac:spMkLst>
          </pc:spChg>
        </pc:sldLayoutChg>
        <pc:sldLayoutChg chg="modSp">
          <pc:chgData name="Oğuz Özbek" userId="3b5392101ca4e401" providerId="LiveId" clId="{5BE88E52-E907-4C43-BBCB-13D4B516CB9A}" dt="2026-03-23T11:58:57.548" v="0"/>
          <pc:sldLayoutMkLst>
            <pc:docMk/>
            <pc:sldMasterMk cId="3752572400" sldId="2147483731"/>
            <pc:sldLayoutMk cId="819984579" sldId="2147483742"/>
          </pc:sldLayoutMkLst>
          <pc:spChg chg="mod">
            <ac:chgData name="Oğuz Özbek" userId="3b5392101ca4e401" providerId="LiveId" clId="{5BE88E52-E907-4C43-BBCB-13D4B516CB9A}" dt="2026-03-23T11:58:57.548" v="0"/>
            <ac:spMkLst>
              <pc:docMk/>
              <pc:sldMasterMk cId="3752572400" sldId="2147483731"/>
              <pc:sldLayoutMk cId="819984579" sldId="2147483742"/>
              <ac:spMk id="2"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819984579" sldId="2147483742"/>
              <ac:spMk id="3" creationId="{00000000-0000-0000-0000-000000000000}"/>
            </ac:spMkLst>
          </pc:spChg>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EE8CAC-726C-9B31-4288-7540FC3433EB}"/>
              </a:ext>
            </a:extLst>
          </p:cNvPr>
          <p:cNvSpPr>
            <a:spLocks noGrp="1"/>
          </p:cNvSpPr>
          <p:nvPr>
            <p:ph type="ctrTitle"/>
          </p:nvPr>
        </p:nvSpPr>
        <p:spPr>
          <a:xfrm>
            <a:off x="1143000" y="1122363"/>
            <a:ext cx="6858000" cy="2387600"/>
          </a:xfrm>
        </p:spPr>
        <p:txBody>
          <a:bodyPr anchor="b"/>
          <a:lstStyle>
            <a:lvl1pPr algn="ctr">
              <a:defRPr sz="4500"/>
            </a:lvl1pPr>
          </a:lstStyle>
          <a:p>
            <a:r>
              <a:rPr lang="tr-TR"/>
              <a:t>Asıl başlık stilini düzenlemek için tıklayın</a:t>
            </a:r>
          </a:p>
        </p:txBody>
      </p:sp>
      <p:sp>
        <p:nvSpPr>
          <p:cNvPr id="3" name="Alt Başlık 2">
            <a:extLst>
              <a:ext uri="{FF2B5EF4-FFF2-40B4-BE49-F238E27FC236}">
                <a16:creationId xmlns:a16="http://schemas.microsoft.com/office/drawing/2014/main" id="{A6DBE4FB-0756-9BE9-F4FD-D69505C2F8C1}"/>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345CA58-C095-59F4-7E44-DE7DC8E3F58F}"/>
              </a:ext>
            </a:extLst>
          </p:cNvPr>
          <p:cNvSpPr>
            <a:spLocks noGrp="1"/>
          </p:cNvSpPr>
          <p:nvPr>
            <p:ph type="dt" sz="half" idx="10"/>
          </p:nvPr>
        </p:nvSpPr>
        <p:spPr/>
        <p:txBody>
          <a:bodyPr/>
          <a:lstStyle/>
          <a:p>
            <a:fld id="{1511251B-B7E4-4C5D-ACC1-A30D966595AB}" type="datetimeFigureOut">
              <a:rPr lang="tr-TR" smtClean="0"/>
              <a:t>14.04.2026</a:t>
            </a:fld>
            <a:endParaRPr lang="tr-TR"/>
          </a:p>
        </p:txBody>
      </p:sp>
      <p:sp>
        <p:nvSpPr>
          <p:cNvPr id="5" name="Alt Bilgi Yer Tutucusu 4">
            <a:extLst>
              <a:ext uri="{FF2B5EF4-FFF2-40B4-BE49-F238E27FC236}">
                <a16:creationId xmlns:a16="http://schemas.microsoft.com/office/drawing/2014/main" id="{3435B1A4-53B6-A95E-9444-6CE67A7B179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6B78E5A-AD0B-0485-BCCA-1C8C69068DCF}"/>
              </a:ext>
            </a:extLst>
          </p:cNvPr>
          <p:cNvSpPr>
            <a:spLocks noGrp="1"/>
          </p:cNvSpPr>
          <p:nvPr>
            <p:ph type="sldNum" sz="quarter" idx="12"/>
          </p:nvPr>
        </p:nvSpPr>
        <p:spPr/>
        <p:txBody>
          <a:bodyPr/>
          <a:lstStyle/>
          <a:p>
            <a:fld id="{A17A73D7-E45E-4E21-ABC5-B68A028030DD}" type="slidenum">
              <a:rPr lang="tr-TR" smtClean="0"/>
              <a:t>‹#›</a:t>
            </a:fld>
            <a:endParaRPr lang="tr-TR"/>
          </a:p>
        </p:txBody>
      </p:sp>
    </p:spTree>
    <p:extLst>
      <p:ext uri="{BB962C8B-B14F-4D97-AF65-F5344CB8AC3E}">
        <p14:creationId xmlns:p14="http://schemas.microsoft.com/office/powerpoint/2010/main" val="1958651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900BD6-352F-5C9F-0E53-F892B49B4AA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F5CE339A-190C-817D-EBB5-13CED023F879}"/>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71EB4DE-8704-A170-1AA7-2CF9D4EFBA2F}"/>
              </a:ext>
            </a:extLst>
          </p:cNvPr>
          <p:cNvSpPr>
            <a:spLocks noGrp="1"/>
          </p:cNvSpPr>
          <p:nvPr>
            <p:ph type="dt" sz="half" idx="10"/>
          </p:nvPr>
        </p:nvSpPr>
        <p:spPr/>
        <p:txBody>
          <a:bodyPr/>
          <a:lstStyle/>
          <a:p>
            <a:fld id="{1511251B-B7E4-4C5D-ACC1-A30D966595AB}" type="datetimeFigureOut">
              <a:rPr lang="tr-TR" smtClean="0"/>
              <a:t>14.04.2026</a:t>
            </a:fld>
            <a:endParaRPr lang="tr-TR"/>
          </a:p>
        </p:txBody>
      </p:sp>
      <p:sp>
        <p:nvSpPr>
          <p:cNvPr id="5" name="Alt Bilgi Yer Tutucusu 4">
            <a:extLst>
              <a:ext uri="{FF2B5EF4-FFF2-40B4-BE49-F238E27FC236}">
                <a16:creationId xmlns:a16="http://schemas.microsoft.com/office/drawing/2014/main" id="{9136D208-F003-5D0C-C408-6082798BFED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E5C04F2-0060-9A12-A16C-BE9A14011327}"/>
              </a:ext>
            </a:extLst>
          </p:cNvPr>
          <p:cNvSpPr>
            <a:spLocks noGrp="1"/>
          </p:cNvSpPr>
          <p:nvPr>
            <p:ph type="sldNum" sz="quarter" idx="12"/>
          </p:nvPr>
        </p:nvSpPr>
        <p:spPr/>
        <p:txBody>
          <a:bodyPr/>
          <a:lstStyle/>
          <a:p>
            <a:fld id="{A17A73D7-E45E-4E21-ABC5-B68A028030DD}" type="slidenum">
              <a:rPr lang="tr-TR" smtClean="0"/>
              <a:t>‹#›</a:t>
            </a:fld>
            <a:endParaRPr lang="tr-TR"/>
          </a:p>
        </p:txBody>
      </p:sp>
    </p:spTree>
    <p:extLst>
      <p:ext uri="{BB962C8B-B14F-4D97-AF65-F5344CB8AC3E}">
        <p14:creationId xmlns:p14="http://schemas.microsoft.com/office/powerpoint/2010/main" val="898329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56505E4-2B8C-1185-A670-E7BC793AE146}"/>
              </a:ext>
            </a:extLst>
          </p:cNvPr>
          <p:cNvSpPr>
            <a:spLocks noGrp="1"/>
          </p:cNvSpPr>
          <p:nvPr>
            <p:ph type="title" orient="vert"/>
          </p:nvPr>
        </p:nvSpPr>
        <p:spPr>
          <a:xfrm>
            <a:off x="6543675" y="365125"/>
            <a:ext cx="1971675"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444A97E-307B-1CD0-5B2F-30097AFBA85F}"/>
              </a:ext>
            </a:extLst>
          </p:cNvPr>
          <p:cNvSpPr>
            <a:spLocks noGrp="1"/>
          </p:cNvSpPr>
          <p:nvPr>
            <p:ph type="body" orient="vert" idx="1"/>
          </p:nvPr>
        </p:nvSpPr>
        <p:spPr>
          <a:xfrm>
            <a:off x="628650" y="365125"/>
            <a:ext cx="5800725"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07B2EE4-DC5F-41F5-CD40-5F59FEE4A77C}"/>
              </a:ext>
            </a:extLst>
          </p:cNvPr>
          <p:cNvSpPr>
            <a:spLocks noGrp="1"/>
          </p:cNvSpPr>
          <p:nvPr>
            <p:ph type="dt" sz="half" idx="10"/>
          </p:nvPr>
        </p:nvSpPr>
        <p:spPr/>
        <p:txBody>
          <a:bodyPr/>
          <a:lstStyle/>
          <a:p>
            <a:fld id="{1511251B-B7E4-4C5D-ACC1-A30D966595AB}" type="datetimeFigureOut">
              <a:rPr lang="tr-TR" smtClean="0"/>
              <a:t>14.04.2026</a:t>
            </a:fld>
            <a:endParaRPr lang="tr-TR"/>
          </a:p>
        </p:txBody>
      </p:sp>
      <p:sp>
        <p:nvSpPr>
          <p:cNvPr id="5" name="Alt Bilgi Yer Tutucusu 4">
            <a:extLst>
              <a:ext uri="{FF2B5EF4-FFF2-40B4-BE49-F238E27FC236}">
                <a16:creationId xmlns:a16="http://schemas.microsoft.com/office/drawing/2014/main" id="{A345345C-F4FB-F89B-02AB-228C90CA699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27B91F1-3FB9-CBB8-0782-59BF1118ABDC}"/>
              </a:ext>
            </a:extLst>
          </p:cNvPr>
          <p:cNvSpPr>
            <a:spLocks noGrp="1"/>
          </p:cNvSpPr>
          <p:nvPr>
            <p:ph type="sldNum" sz="quarter" idx="12"/>
          </p:nvPr>
        </p:nvSpPr>
        <p:spPr/>
        <p:txBody>
          <a:bodyPr/>
          <a:lstStyle/>
          <a:p>
            <a:fld id="{A17A73D7-E45E-4E21-ABC5-B68A028030DD}" type="slidenum">
              <a:rPr lang="tr-TR" smtClean="0"/>
              <a:t>‹#›</a:t>
            </a:fld>
            <a:endParaRPr lang="tr-TR"/>
          </a:p>
        </p:txBody>
      </p:sp>
    </p:spTree>
    <p:extLst>
      <p:ext uri="{BB962C8B-B14F-4D97-AF65-F5344CB8AC3E}">
        <p14:creationId xmlns:p14="http://schemas.microsoft.com/office/powerpoint/2010/main" val="367005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20D007-E822-7899-E3CD-BBF1364598B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B85D9AD-B889-4425-6ACB-D63A6B2800B6}"/>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704DFF3-9A29-C5D4-2DEE-D53364FA2EDE}"/>
              </a:ext>
            </a:extLst>
          </p:cNvPr>
          <p:cNvSpPr>
            <a:spLocks noGrp="1"/>
          </p:cNvSpPr>
          <p:nvPr>
            <p:ph type="dt" sz="half" idx="10"/>
          </p:nvPr>
        </p:nvSpPr>
        <p:spPr/>
        <p:txBody>
          <a:bodyPr/>
          <a:lstStyle/>
          <a:p>
            <a:fld id="{1511251B-B7E4-4C5D-ACC1-A30D966595AB}" type="datetimeFigureOut">
              <a:rPr lang="tr-TR" smtClean="0"/>
              <a:t>14.04.2026</a:t>
            </a:fld>
            <a:endParaRPr lang="tr-TR"/>
          </a:p>
        </p:txBody>
      </p:sp>
      <p:sp>
        <p:nvSpPr>
          <p:cNvPr id="5" name="Alt Bilgi Yer Tutucusu 4">
            <a:extLst>
              <a:ext uri="{FF2B5EF4-FFF2-40B4-BE49-F238E27FC236}">
                <a16:creationId xmlns:a16="http://schemas.microsoft.com/office/drawing/2014/main" id="{9B9B898D-CF9C-68EB-7750-292971D755E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8608D15-9A13-F6A4-F7CC-68A92103AA40}"/>
              </a:ext>
            </a:extLst>
          </p:cNvPr>
          <p:cNvSpPr>
            <a:spLocks noGrp="1"/>
          </p:cNvSpPr>
          <p:nvPr>
            <p:ph type="sldNum" sz="quarter" idx="12"/>
          </p:nvPr>
        </p:nvSpPr>
        <p:spPr/>
        <p:txBody>
          <a:bodyPr/>
          <a:lstStyle/>
          <a:p>
            <a:fld id="{A17A73D7-E45E-4E21-ABC5-B68A028030DD}" type="slidenum">
              <a:rPr lang="tr-TR" smtClean="0"/>
              <a:t>‹#›</a:t>
            </a:fld>
            <a:endParaRPr lang="tr-TR"/>
          </a:p>
        </p:txBody>
      </p:sp>
    </p:spTree>
    <p:extLst>
      <p:ext uri="{BB962C8B-B14F-4D97-AF65-F5344CB8AC3E}">
        <p14:creationId xmlns:p14="http://schemas.microsoft.com/office/powerpoint/2010/main" val="3247877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29FA00-24ED-20ED-47A8-C8A55A0A4D7D}"/>
              </a:ext>
            </a:extLst>
          </p:cNvPr>
          <p:cNvSpPr>
            <a:spLocks noGrp="1"/>
          </p:cNvSpPr>
          <p:nvPr>
            <p:ph type="title"/>
          </p:nvPr>
        </p:nvSpPr>
        <p:spPr>
          <a:xfrm>
            <a:off x="623888" y="1709739"/>
            <a:ext cx="7886700" cy="2852737"/>
          </a:xfrm>
        </p:spPr>
        <p:txBody>
          <a:bodyPr anchor="b"/>
          <a:lstStyle>
            <a:lvl1pPr>
              <a:defRPr sz="45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9BA382D5-B9EC-BB42-A274-AE40FA1B298A}"/>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8B82327-A17D-289B-FB88-5DF1EC18EA9E}"/>
              </a:ext>
            </a:extLst>
          </p:cNvPr>
          <p:cNvSpPr>
            <a:spLocks noGrp="1"/>
          </p:cNvSpPr>
          <p:nvPr>
            <p:ph type="dt" sz="half" idx="10"/>
          </p:nvPr>
        </p:nvSpPr>
        <p:spPr/>
        <p:txBody>
          <a:bodyPr/>
          <a:lstStyle/>
          <a:p>
            <a:fld id="{1511251B-B7E4-4C5D-ACC1-A30D966595AB}" type="datetimeFigureOut">
              <a:rPr lang="tr-TR" smtClean="0"/>
              <a:t>14.04.2026</a:t>
            </a:fld>
            <a:endParaRPr lang="tr-TR"/>
          </a:p>
        </p:txBody>
      </p:sp>
      <p:sp>
        <p:nvSpPr>
          <p:cNvPr id="5" name="Alt Bilgi Yer Tutucusu 4">
            <a:extLst>
              <a:ext uri="{FF2B5EF4-FFF2-40B4-BE49-F238E27FC236}">
                <a16:creationId xmlns:a16="http://schemas.microsoft.com/office/drawing/2014/main" id="{2E04B9AD-8A0E-78F6-A9C0-69264417B3A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FA26EC3-6047-A136-24C3-222170EF8F15}"/>
              </a:ext>
            </a:extLst>
          </p:cNvPr>
          <p:cNvSpPr>
            <a:spLocks noGrp="1"/>
          </p:cNvSpPr>
          <p:nvPr>
            <p:ph type="sldNum" sz="quarter" idx="12"/>
          </p:nvPr>
        </p:nvSpPr>
        <p:spPr/>
        <p:txBody>
          <a:bodyPr/>
          <a:lstStyle/>
          <a:p>
            <a:fld id="{A17A73D7-E45E-4E21-ABC5-B68A028030DD}" type="slidenum">
              <a:rPr lang="tr-TR" smtClean="0"/>
              <a:t>‹#›</a:t>
            </a:fld>
            <a:endParaRPr lang="tr-TR"/>
          </a:p>
        </p:txBody>
      </p:sp>
    </p:spTree>
    <p:extLst>
      <p:ext uri="{BB962C8B-B14F-4D97-AF65-F5344CB8AC3E}">
        <p14:creationId xmlns:p14="http://schemas.microsoft.com/office/powerpoint/2010/main" val="1363608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3F94F1-239D-6225-BE23-A071AF0C32C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1B6987-E2D4-7EC1-BDA0-0F86CD43EC49}"/>
              </a:ext>
            </a:extLst>
          </p:cNvPr>
          <p:cNvSpPr>
            <a:spLocks noGrp="1"/>
          </p:cNvSpPr>
          <p:nvPr>
            <p:ph sz="half" idx="1"/>
          </p:nvPr>
        </p:nvSpPr>
        <p:spPr>
          <a:xfrm>
            <a:off x="6286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4379B9B3-D41E-0738-F329-5F4AC1A6DC70}"/>
              </a:ext>
            </a:extLst>
          </p:cNvPr>
          <p:cNvSpPr>
            <a:spLocks noGrp="1"/>
          </p:cNvSpPr>
          <p:nvPr>
            <p:ph sz="half" idx="2"/>
          </p:nvPr>
        </p:nvSpPr>
        <p:spPr>
          <a:xfrm>
            <a:off x="46291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0AD09A7-B909-35F6-B35D-9FA28CE8AAC8}"/>
              </a:ext>
            </a:extLst>
          </p:cNvPr>
          <p:cNvSpPr>
            <a:spLocks noGrp="1"/>
          </p:cNvSpPr>
          <p:nvPr>
            <p:ph type="dt" sz="half" idx="10"/>
          </p:nvPr>
        </p:nvSpPr>
        <p:spPr/>
        <p:txBody>
          <a:bodyPr/>
          <a:lstStyle/>
          <a:p>
            <a:fld id="{1511251B-B7E4-4C5D-ACC1-A30D966595AB}" type="datetimeFigureOut">
              <a:rPr lang="tr-TR" smtClean="0"/>
              <a:t>14.04.2026</a:t>
            </a:fld>
            <a:endParaRPr lang="tr-TR"/>
          </a:p>
        </p:txBody>
      </p:sp>
      <p:sp>
        <p:nvSpPr>
          <p:cNvPr id="6" name="Alt Bilgi Yer Tutucusu 5">
            <a:extLst>
              <a:ext uri="{FF2B5EF4-FFF2-40B4-BE49-F238E27FC236}">
                <a16:creationId xmlns:a16="http://schemas.microsoft.com/office/drawing/2014/main" id="{222C2AF5-3973-79B9-3AC7-D769D0F90E2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4A1FBFB-6CB2-A56E-A0AE-2D94C36FE4BC}"/>
              </a:ext>
            </a:extLst>
          </p:cNvPr>
          <p:cNvSpPr>
            <a:spLocks noGrp="1"/>
          </p:cNvSpPr>
          <p:nvPr>
            <p:ph type="sldNum" sz="quarter" idx="12"/>
          </p:nvPr>
        </p:nvSpPr>
        <p:spPr/>
        <p:txBody>
          <a:bodyPr/>
          <a:lstStyle/>
          <a:p>
            <a:fld id="{A17A73D7-E45E-4E21-ABC5-B68A028030DD}" type="slidenum">
              <a:rPr lang="tr-TR" smtClean="0"/>
              <a:t>‹#›</a:t>
            </a:fld>
            <a:endParaRPr lang="tr-TR"/>
          </a:p>
        </p:txBody>
      </p:sp>
    </p:spTree>
    <p:extLst>
      <p:ext uri="{BB962C8B-B14F-4D97-AF65-F5344CB8AC3E}">
        <p14:creationId xmlns:p14="http://schemas.microsoft.com/office/powerpoint/2010/main" val="1021657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304D56A-A187-DC6F-AE33-C0F435D2EF72}"/>
              </a:ext>
            </a:extLst>
          </p:cNvPr>
          <p:cNvSpPr>
            <a:spLocks noGrp="1"/>
          </p:cNvSpPr>
          <p:nvPr>
            <p:ph type="title"/>
          </p:nvPr>
        </p:nvSpPr>
        <p:spPr>
          <a:xfrm>
            <a:off x="629841" y="365126"/>
            <a:ext cx="78867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6271FDB-19FA-8358-235F-EAD55F137E19}"/>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2E37B7D9-7D21-C7F8-5637-A5C1C106C9E4}"/>
              </a:ext>
            </a:extLst>
          </p:cNvPr>
          <p:cNvSpPr>
            <a:spLocks noGrp="1"/>
          </p:cNvSpPr>
          <p:nvPr>
            <p:ph sz="half" idx="2"/>
          </p:nvPr>
        </p:nvSpPr>
        <p:spPr>
          <a:xfrm>
            <a:off x="629842" y="2505075"/>
            <a:ext cx="3868340"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574440B9-53CF-7B62-84F0-EEE5C96985E0}"/>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3DA7A51-1030-A859-5E9C-B3B7A4C5BC04}"/>
              </a:ext>
            </a:extLst>
          </p:cNvPr>
          <p:cNvSpPr>
            <a:spLocks noGrp="1"/>
          </p:cNvSpPr>
          <p:nvPr>
            <p:ph sz="quarter" idx="4"/>
          </p:nvPr>
        </p:nvSpPr>
        <p:spPr>
          <a:xfrm>
            <a:off x="4629150" y="2505075"/>
            <a:ext cx="3887391"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011D4DD-E701-AB7F-70EA-C67287D6FB4A}"/>
              </a:ext>
            </a:extLst>
          </p:cNvPr>
          <p:cNvSpPr>
            <a:spLocks noGrp="1"/>
          </p:cNvSpPr>
          <p:nvPr>
            <p:ph type="dt" sz="half" idx="10"/>
          </p:nvPr>
        </p:nvSpPr>
        <p:spPr/>
        <p:txBody>
          <a:bodyPr/>
          <a:lstStyle/>
          <a:p>
            <a:fld id="{1511251B-B7E4-4C5D-ACC1-A30D966595AB}" type="datetimeFigureOut">
              <a:rPr lang="tr-TR" smtClean="0"/>
              <a:t>14.04.2026</a:t>
            </a:fld>
            <a:endParaRPr lang="tr-TR"/>
          </a:p>
        </p:txBody>
      </p:sp>
      <p:sp>
        <p:nvSpPr>
          <p:cNvPr id="8" name="Alt Bilgi Yer Tutucusu 7">
            <a:extLst>
              <a:ext uri="{FF2B5EF4-FFF2-40B4-BE49-F238E27FC236}">
                <a16:creationId xmlns:a16="http://schemas.microsoft.com/office/drawing/2014/main" id="{749D396E-6640-A63A-44C7-2C7747DD8C8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3CED85D4-07EB-69F8-CB17-4E427F15749A}"/>
              </a:ext>
            </a:extLst>
          </p:cNvPr>
          <p:cNvSpPr>
            <a:spLocks noGrp="1"/>
          </p:cNvSpPr>
          <p:nvPr>
            <p:ph type="sldNum" sz="quarter" idx="12"/>
          </p:nvPr>
        </p:nvSpPr>
        <p:spPr/>
        <p:txBody>
          <a:bodyPr/>
          <a:lstStyle/>
          <a:p>
            <a:fld id="{A17A73D7-E45E-4E21-ABC5-B68A028030DD}" type="slidenum">
              <a:rPr lang="tr-TR" smtClean="0"/>
              <a:t>‹#›</a:t>
            </a:fld>
            <a:endParaRPr lang="tr-TR"/>
          </a:p>
        </p:txBody>
      </p:sp>
    </p:spTree>
    <p:extLst>
      <p:ext uri="{BB962C8B-B14F-4D97-AF65-F5344CB8AC3E}">
        <p14:creationId xmlns:p14="http://schemas.microsoft.com/office/powerpoint/2010/main" val="1737656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457AAF-673F-D5C3-7355-40602063E4B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74477A6C-B82A-CC03-9E3C-F668402B1D2E}"/>
              </a:ext>
            </a:extLst>
          </p:cNvPr>
          <p:cNvSpPr>
            <a:spLocks noGrp="1"/>
          </p:cNvSpPr>
          <p:nvPr>
            <p:ph type="dt" sz="half" idx="10"/>
          </p:nvPr>
        </p:nvSpPr>
        <p:spPr/>
        <p:txBody>
          <a:bodyPr/>
          <a:lstStyle/>
          <a:p>
            <a:fld id="{1511251B-B7E4-4C5D-ACC1-A30D966595AB}" type="datetimeFigureOut">
              <a:rPr lang="tr-TR" smtClean="0"/>
              <a:t>14.04.2026</a:t>
            </a:fld>
            <a:endParaRPr lang="tr-TR"/>
          </a:p>
        </p:txBody>
      </p:sp>
      <p:sp>
        <p:nvSpPr>
          <p:cNvPr id="4" name="Alt Bilgi Yer Tutucusu 3">
            <a:extLst>
              <a:ext uri="{FF2B5EF4-FFF2-40B4-BE49-F238E27FC236}">
                <a16:creationId xmlns:a16="http://schemas.microsoft.com/office/drawing/2014/main" id="{AB09BE7C-7D5B-0B3C-D664-33CB91B9AFB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3556D978-9E9F-8026-0B49-1A33610BBFEA}"/>
              </a:ext>
            </a:extLst>
          </p:cNvPr>
          <p:cNvSpPr>
            <a:spLocks noGrp="1"/>
          </p:cNvSpPr>
          <p:nvPr>
            <p:ph type="sldNum" sz="quarter" idx="12"/>
          </p:nvPr>
        </p:nvSpPr>
        <p:spPr/>
        <p:txBody>
          <a:bodyPr/>
          <a:lstStyle/>
          <a:p>
            <a:fld id="{A17A73D7-E45E-4E21-ABC5-B68A028030DD}" type="slidenum">
              <a:rPr lang="tr-TR" smtClean="0"/>
              <a:t>‹#›</a:t>
            </a:fld>
            <a:endParaRPr lang="tr-TR"/>
          </a:p>
        </p:txBody>
      </p:sp>
    </p:spTree>
    <p:extLst>
      <p:ext uri="{BB962C8B-B14F-4D97-AF65-F5344CB8AC3E}">
        <p14:creationId xmlns:p14="http://schemas.microsoft.com/office/powerpoint/2010/main" val="669980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25F6259A-DB1C-220C-B566-E9EFC33ED04F}"/>
              </a:ext>
            </a:extLst>
          </p:cNvPr>
          <p:cNvSpPr>
            <a:spLocks noGrp="1"/>
          </p:cNvSpPr>
          <p:nvPr>
            <p:ph type="dt" sz="half" idx="10"/>
          </p:nvPr>
        </p:nvSpPr>
        <p:spPr/>
        <p:txBody>
          <a:bodyPr/>
          <a:lstStyle/>
          <a:p>
            <a:fld id="{1511251B-B7E4-4C5D-ACC1-A30D966595AB}" type="datetimeFigureOut">
              <a:rPr lang="tr-TR" smtClean="0"/>
              <a:t>14.04.2026</a:t>
            </a:fld>
            <a:endParaRPr lang="tr-TR"/>
          </a:p>
        </p:txBody>
      </p:sp>
      <p:sp>
        <p:nvSpPr>
          <p:cNvPr id="3" name="Alt Bilgi Yer Tutucusu 2">
            <a:extLst>
              <a:ext uri="{FF2B5EF4-FFF2-40B4-BE49-F238E27FC236}">
                <a16:creationId xmlns:a16="http://schemas.microsoft.com/office/drawing/2014/main" id="{02E81105-AD6A-CE14-0833-8017D7219010}"/>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2E8D3F3F-6EFB-ADF8-98AA-4115865ECA47}"/>
              </a:ext>
            </a:extLst>
          </p:cNvPr>
          <p:cNvSpPr>
            <a:spLocks noGrp="1"/>
          </p:cNvSpPr>
          <p:nvPr>
            <p:ph type="sldNum" sz="quarter" idx="12"/>
          </p:nvPr>
        </p:nvSpPr>
        <p:spPr/>
        <p:txBody>
          <a:bodyPr/>
          <a:lstStyle/>
          <a:p>
            <a:fld id="{A17A73D7-E45E-4E21-ABC5-B68A028030DD}" type="slidenum">
              <a:rPr lang="tr-TR" smtClean="0"/>
              <a:t>‹#›</a:t>
            </a:fld>
            <a:endParaRPr lang="tr-TR"/>
          </a:p>
        </p:txBody>
      </p:sp>
    </p:spTree>
    <p:extLst>
      <p:ext uri="{BB962C8B-B14F-4D97-AF65-F5344CB8AC3E}">
        <p14:creationId xmlns:p14="http://schemas.microsoft.com/office/powerpoint/2010/main" val="1136767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50393D-B0FE-88D6-9C54-F25BCA1193D9}"/>
              </a:ext>
            </a:extLst>
          </p:cNvPr>
          <p:cNvSpPr>
            <a:spLocks noGrp="1"/>
          </p:cNvSpPr>
          <p:nvPr>
            <p:ph type="title"/>
          </p:nvPr>
        </p:nvSpPr>
        <p:spPr>
          <a:xfrm>
            <a:off x="629841" y="457200"/>
            <a:ext cx="2949178" cy="1600200"/>
          </a:xfrm>
        </p:spPr>
        <p:txBody>
          <a:bodyPr anchor="b"/>
          <a:lstStyle>
            <a:lvl1pPr>
              <a:defRPr sz="24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BB25E422-8653-0FAB-BDB9-2E16BBD7A916}"/>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42AC81AB-F172-95F1-0CC5-5B713B67E096}"/>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24444B2-1C60-8B03-805A-47B60FA01723}"/>
              </a:ext>
            </a:extLst>
          </p:cNvPr>
          <p:cNvSpPr>
            <a:spLocks noGrp="1"/>
          </p:cNvSpPr>
          <p:nvPr>
            <p:ph type="dt" sz="half" idx="10"/>
          </p:nvPr>
        </p:nvSpPr>
        <p:spPr/>
        <p:txBody>
          <a:bodyPr/>
          <a:lstStyle/>
          <a:p>
            <a:fld id="{1511251B-B7E4-4C5D-ACC1-A30D966595AB}" type="datetimeFigureOut">
              <a:rPr lang="tr-TR" smtClean="0"/>
              <a:t>14.04.2026</a:t>
            </a:fld>
            <a:endParaRPr lang="tr-TR"/>
          </a:p>
        </p:txBody>
      </p:sp>
      <p:sp>
        <p:nvSpPr>
          <p:cNvPr id="6" name="Alt Bilgi Yer Tutucusu 5">
            <a:extLst>
              <a:ext uri="{FF2B5EF4-FFF2-40B4-BE49-F238E27FC236}">
                <a16:creationId xmlns:a16="http://schemas.microsoft.com/office/drawing/2014/main" id="{3DCA8E7B-E0F2-98FE-1E86-90BA26FB2F9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DC92F73-15A2-FDAB-F9D5-8E161379C9AA}"/>
              </a:ext>
            </a:extLst>
          </p:cNvPr>
          <p:cNvSpPr>
            <a:spLocks noGrp="1"/>
          </p:cNvSpPr>
          <p:nvPr>
            <p:ph type="sldNum" sz="quarter" idx="12"/>
          </p:nvPr>
        </p:nvSpPr>
        <p:spPr/>
        <p:txBody>
          <a:bodyPr/>
          <a:lstStyle/>
          <a:p>
            <a:fld id="{A17A73D7-E45E-4E21-ABC5-B68A028030DD}" type="slidenum">
              <a:rPr lang="tr-TR" smtClean="0"/>
              <a:t>‹#›</a:t>
            </a:fld>
            <a:endParaRPr lang="tr-TR"/>
          </a:p>
        </p:txBody>
      </p:sp>
    </p:spTree>
    <p:extLst>
      <p:ext uri="{BB962C8B-B14F-4D97-AF65-F5344CB8AC3E}">
        <p14:creationId xmlns:p14="http://schemas.microsoft.com/office/powerpoint/2010/main" val="3010677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AE0B59-A613-1600-4939-6493E72F922E}"/>
              </a:ext>
            </a:extLst>
          </p:cNvPr>
          <p:cNvSpPr>
            <a:spLocks noGrp="1"/>
          </p:cNvSpPr>
          <p:nvPr>
            <p:ph type="title"/>
          </p:nvPr>
        </p:nvSpPr>
        <p:spPr>
          <a:xfrm>
            <a:off x="629841" y="457200"/>
            <a:ext cx="2949178" cy="1600200"/>
          </a:xfrm>
        </p:spPr>
        <p:txBody>
          <a:bodyPr anchor="b"/>
          <a:lstStyle>
            <a:lvl1pPr>
              <a:defRPr sz="24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7636A8-24C1-BA40-F558-7DAC9F18006D}"/>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a:extLst>
              <a:ext uri="{FF2B5EF4-FFF2-40B4-BE49-F238E27FC236}">
                <a16:creationId xmlns:a16="http://schemas.microsoft.com/office/drawing/2014/main" id="{436B4BAF-BE4F-99B6-9E72-E819FF970BB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4A3AEB0-8307-EE26-0B2F-CDEDC7CEA3CC}"/>
              </a:ext>
            </a:extLst>
          </p:cNvPr>
          <p:cNvSpPr>
            <a:spLocks noGrp="1"/>
          </p:cNvSpPr>
          <p:nvPr>
            <p:ph type="dt" sz="half" idx="10"/>
          </p:nvPr>
        </p:nvSpPr>
        <p:spPr/>
        <p:txBody>
          <a:bodyPr/>
          <a:lstStyle/>
          <a:p>
            <a:fld id="{1511251B-B7E4-4C5D-ACC1-A30D966595AB}" type="datetimeFigureOut">
              <a:rPr lang="tr-TR" smtClean="0"/>
              <a:t>14.04.2026</a:t>
            </a:fld>
            <a:endParaRPr lang="tr-TR"/>
          </a:p>
        </p:txBody>
      </p:sp>
      <p:sp>
        <p:nvSpPr>
          <p:cNvPr id="6" name="Alt Bilgi Yer Tutucusu 5">
            <a:extLst>
              <a:ext uri="{FF2B5EF4-FFF2-40B4-BE49-F238E27FC236}">
                <a16:creationId xmlns:a16="http://schemas.microsoft.com/office/drawing/2014/main" id="{D771A9D4-D97E-3191-F6E1-4582A233C96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B5C41ED-5CBF-1581-8A5B-E827EE0BB152}"/>
              </a:ext>
            </a:extLst>
          </p:cNvPr>
          <p:cNvSpPr>
            <a:spLocks noGrp="1"/>
          </p:cNvSpPr>
          <p:nvPr>
            <p:ph type="sldNum" sz="quarter" idx="12"/>
          </p:nvPr>
        </p:nvSpPr>
        <p:spPr/>
        <p:txBody>
          <a:bodyPr/>
          <a:lstStyle/>
          <a:p>
            <a:fld id="{A17A73D7-E45E-4E21-ABC5-B68A028030DD}" type="slidenum">
              <a:rPr lang="tr-TR" smtClean="0"/>
              <a:t>‹#›</a:t>
            </a:fld>
            <a:endParaRPr lang="tr-TR"/>
          </a:p>
        </p:txBody>
      </p:sp>
    </p:spTree>
    <p:extLst>
      <p:ext uri="{BB962C8B-B14F-4D97-AF65-F5344CB8AC3E}">
        <p14:creationId xmlns:p14="http://schemas.microsoft.com/office/powerpoint/2010/main" val="4134802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F0E1960-89A4-4456-EF17-2B9B0453907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3D2F97F-DCF9-E7F7-3630-550C127F867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B6466C7-B87D-579A-3819-DEF2C0986B78}"/>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1511251B-B7E4-4C5D-ACC1-A30D966595AB}" type="datetimeFigureOut">
              <a:rPr lang="tr-TR" smtClean="0"/>
              <a:t>14.04.2026</a:t>
            </a:fld>
            <a:endParaRPr lang="tr-TR"/>
          </a:p>
        </p:txBody>
      </p:sp>
      <p:sp>
        <p:nvSpPr>
          <p:cNvPr id="5" name="Alt Bilgi Yer Tutucusu 4">
            <a:extLst>
              <a:ext uri="{FF2B5EF4-FFF2-40B4-BE49-F238E27FC236}">
                <a16:creationId xmlns:a16="http://schemas.microsoft.com/office/drawing/2014/main" id="{14CDAF1D-FABD-7B9E-76AC-4640959DFC85}"/>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E085735D-7D84-C266-6635-2608BC5C7324}"/>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A17A73D7-E45E-4E21-ABC5-B68A028030DD}" type="slidenum">
              <a:rPr lang="tr-TR" smtClean="0"/>
              <a:t>‹#›</a:t>
            </a:fld>
            <a:endParaRPr lang="tr-TR"/>
          </a:p>
        </p:txBody>
      </p:sp>
    </p:spTree>
    <p:extLst>
      <p:ext uri="{BB962C8B-B14F-4D97-AF65-F5344CB8AC3E}">
        <p14:creationId xmlns:p14="http://schemas.microsoft.com/office/powerpoint/2010/main" val="752431116"/>
      </p:ext>
    </p:extLst>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 id="2147483908" r:id="rId10"/>
    <p:sldLayoutId id="214748390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26570" y="679757"/>
            <a:ext cx="8462867" cy="3464218"/>
          </a:xfrm>
          <a:prstGeom prst="rect">
            <a:avLst/>
          </a:prstGeom>
        </p:spPr>
        <p:txBody>
          <a:bodyPr wrap="square">
            <a:spAutoFit/>
          </a:bodyPr>
          <a:lstStyle/>
          <a:p>
            <a:pPr algn="ctr">
              <a:lnSpc>
                <a:spcPct val="127000"/>
              </a:lnSpc>
            </a:pPr>
            <a:r>
              <a:rPr lang="tr-TR" sz="2800" b="1" dirty="0">
                <a:latin typeface="Arial" panose="020B0604020202020204" pitchFamily="34" charset="0"/>
                <a:ea typeface="Calibri" panose="020F0502020204030204" pitchFamily="34" charset="0"/>
                <a:cs typeface="Arial" panose="020B0604020202020204" pitchFamily="34" charset="0"/>
              </a:rPr>
              <a:t>7405 Sayılı Spor Kulüpleri ve Spor Federasyonları Kanunu</a:t>
            </a:r>
          </a:p>
          <a:p>
            <a:pPr algn="ctr"/>
            <a:r>
              <a:rPr lang="tr-TR" dirty="0">
                <a:latin typeface="Arial" panose="020B0604020202020204" pitchFamily="34" charset="0"/>
                <a:cs typeface="Arial" panose="020B0604020202020204" pitchFamily="34" charset="0"/>
              </a:rPr>
              <a:t> (R. G.:  26/4/2022 ,   Sayı: 31821)</a:t>
            </a:r>
          </a:p>
          <a:p>
            <a:r>
              <a:rPr lang="tr-TR" b="1" dirty="0">
                <a:latin typeface="Arial" panose="020B0604020202020204" pitchFamily="34" charset="0"/>
                <a:cs typeface="Arial" panose="020B0604020202020204" pitchFamily="34" charset="0"/>
              </a:rPr>
              <a:t> </a:t>
            </a:r>
            <a:endParaRPr lang="tr-TR" sz="2800" b="1" dirty="0">
              <a:latin typeface="Arial" panose="020B0604020202020204" pitchFamily="34" charset="0"/>
              <a:ea typeface="Calibri" panose="020F0502020204030204" pitchFamily="34" charset="0"/>
              <a:cs typeface="Arial" panose="020B0604020202020204" pitchFamily="34" charset="0"/>
            </a:endParaRPr>
          </a:p>
          <a:p>
            <a:pPr algn="just">
              <a:lnSpc>
                <a:spcPct val="127000"/>
              </a:lnSpc>
            </a:pPr>
            <a:r>
              <a:rPr lang="tr-TR" dirty="0">
                <a:latin typeface="Arial" panose="020B0604020202020204" pitchFamily="34" charset="0"/>
                <a:cs typeface="Arial" panose="020B0604020202020204" pitchFamily="34" charset="0"/>
              </a:rPr>
              <a:t>Bu Kanunun amacı; spor kulüpleri, spor anonim şirketleri ve spor federasyonlarının kuruluşu, organları, üst kuruluş oluşturmaları, gelir ve giderleri, bütçe ve harcama esasları, görev, yetki ve sorumlulukları, denetimleri, bunlara yapılacak her türlü yardımın şekil ve şartları ile bunlara ilişkin diğer hususlara dair usul ve esasları düzenlemektir.</a:t>
            </a:r>
            <a:endParaRPr lang="tr-TR" sz="28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93287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9902A826-5581-3F44-1318-8A4E0528AF8B}"/>
              </a:ext>
            </a:extLst>
          </p:cNvPr>
          <p:cNvSpPr txBox="1"/>
          <p:nvPr/>
        </p:nvSpPr>
        <p:spPr>
          <a:xfrm>
            <a:off x="142302" y="58831"/>
            <a:ext cx="8754893" cy="6799169"/>
          </a:xfrm>
          <a:prstGeom prst="rect">
            <a:avLst/>
          </a:prstGeom>
          <a:noFill/>
        </p:spPr>
        <p:txBody>
          <a:bodyPr wrap="square">
            <a:spAutoFit/>
          </a:bodyPr>
          <a:lstStyle/>
          <a:p>
            <a:pPr algn="just">
              <a:lnSpc>
                <a:spcPct val="127000"/>
              </a:lnSpc>
              <a:spcAft>
                <a:spcPts val="800"/>
              </a:spcAft>
              <a:buNone/>
            </a:pPr>
            <a:r>
              <a:rPr lang="tr-TR" sz="1800" b="1" dirty="0">
                <a:effectLst/>
                <a:latin typeface="Arial" panose="020B0604020202020204" pitchFamily="34" charset="0"/>
                <a:ea typeface="Calibri" panose="020F0502020204030204" pitchFamily="34" charset="0"/>
                <a:cs typeface="Arial" panose="020B0604020202020204" pitchFamily="34" charset="0"/>
              </a:rPr>
              <a:t>Spor federasyonunun görev ve yetkileri</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b="1" dirty="0">
                <a:effectLst/>
                <a:latin typeface="Arial" panose="020B0604020202020204" pitchFamily="34" charset="0"/>
                <a:ea typeface="Calibri" panose="020F0502020204030204" pitchFamily="34" charset="0"/>
                <a:cs typeface="Arial" panose="020B0604020202020204" pitchFamily="34" charset="0"/>
              </a:rPr>
              <a:t>MADDE 38-</a:t>
            </a:r>
            <a:r>
              <a:rPr lang="tr-TR" sz="1800" dirty="0">
                <a:effectLst/>
                <a:latin typeface="Arial" panose="020B0604020202020204" pitchFamily="34" charset="0"/>
                <a:ea typeface="Calibri" panose="020F0502020204030204" pitchFamily="34" charset="0"/>
                <a:cs typeface="Arial" panose="020B0604020202020204" pitchFamily="34" charset="0"/>
              </a:rPr>
              <a:t> (1) Spor federasyonunun görev ve yetkileri şunlardır:</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a) Spor dalı ile ilgili faaliyetleri ulusal ve uluslararası kurallara göre yürütmek.</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b) Spor dalının gelişmesini, her yaş grubunda yapılmasını ve ülke genelinde yaygınlaşmasını sağlamak.</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c) Ulusal ve uluslararası düzeyde performans sporcusu yetiştirmek amacıyla Bakanlıkla koordineli bir şekilde altyapıya yönelik olarak gerekli çalışmaları yürütmek.</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ç) Sporcu sağlığı ile ilgili konularda gerekli önlemleri almak.</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d) Spor federasyonunu teşkilatlandırmak.</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e) Spor federasyonunu uluslararası faaliyetlerde temsil etmek.</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f) Tahkim Kurulu kararlarını uygulamak.</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g) Yıllık ve dört yıllık stratejik plan hazırlamak.</a:t>
            </a:r>
          </a:p>
          <a:p>
            <a:r>
              <a:rPr lang="tr-TR" dirty="0">
                <a:latin typeface="Arial" panose="020B0604020202020204" pitchFamily="34" charset="0"/>
                <a:cs typeface="Arial" panose="020B0604020202020204" pitchFamily="34" charset="0"/>
              </a:rPr>
              <a:t>ğ) Bakanlık bilişim sistemlerini kullanmak.</a:t>
            </a:r>
          </a:p>
          <a:p>
            <a:r>
              <a:rPr lang="tr-TR" dirty="0">
                <a:latin typeface="Arial" panose="020B0604020202020204" pitchFamily="34" charset="0"/>
                <a:cs typeface="Arial" panose="020B0604020202020204" pitchFamily="34" charset="0"/>
              </a:rPr>
              <a:t>h) Kendisine bağlı spor dallarında spor kulüpleri ve spor anonim şirketlerini sportif yönden denetlemek.</a:t>
            </a:r>
          </a:p>
          <a:p>
            <a:r>
              <a:rPr lang="tr-TR" dirty="0">
                <a:latin typeface="Arial" panose="020B0604020202020204" pitchFamily="34" charset="0"/>
                <a:cs typeface="Arial" panose="020B0604020202020204" pitchFamily="34" charset="0"/>
              </a:rPr>
              <a:t>ı) Yönetmelikle belirlenen diğer görevleri yapmak.</a:t>
            </a:r>
          </a:p>
        </p:txBody>
      </p:sp>
    </p:spTree>
    <p:extLst>
      <p:ext uri="{BB962C8B-B14F-4D97-AF65-F5344CB8AC3E}">
        <p14:creationId xmlns:p14="http://schemas.microsoft.com/office/powerpoint/2010/main" val="2494811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7476E6C-3D3D-4501-B5B6-0FE96C73CDC3}"/>
              </a:ext>
            </a:extLst>
          </p:cNvPr>
          <p:cNvSpPr txBox="1"/>
          <p:nvPr/>
        </p:nvSpPr>
        <p:spPr>
          <a:xfrm>
            <a:off x="462111" y="491682"/>
            <a:ext cx="8151778" cy="5752537"/>
          </a:xfrm>
          <a:prstGeom prst="rect">
            <a:avLst/>
          </a:prstGeom>
          <a:noFill/>
        </p:spPr>
        <p:txBody>
          <a:bodyPr wrap="square">
            <a:spAutoFit/>
          </a:bodyPr>
          <a:lstStyle/>
          <a:p>
            <a:pPr algn="just">
              <a:lnSpc>
                <a:spcPct val="127000"/>
              </a:lnSpc>
              <a:spcAft>
                <a:spcPts val="800"/>
              </a:spcAft>
              <a:buNone/>
            </a:pPr>
            <a:r>
              <a:rPr lang="tr-TR" sz="1800" b="1" dirty="0">
                <a:effectLst/>
                <a:latin typeface="Arial" panose="020B0604020202020204" pitchFamily="34" charset="0"/>
                <a:ea typeface="Calibri" panose="020F0502020204030204" pitchFamily="34" charset="0"/>
                <a:cs typeface="Arial" panose="020B0604020202020204" pitchFamily="34" charset="0"/>
              </a:rPr>
              <a:t>Spor federasyonlarının bütçe ve harcama ilkeleri</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b="1" dirty="0">
                <a:effectLst/>
                <a:latin typeface="Arial" panose="020B0604020202020204" pitchFamily="34" charset="0"/>
                <a:ea typeface="Calibri" panose="020F0502020204030204" pitchFamily="34" charset="0"/>
                <a:cs typeface="Arial" panose="020B0604020202020204" pitchFamily="34" charset="0"/>
              </a:rPr>
              <a:t>MADDE 43-</a:t>
            </a:r>
            <a:r>
              <a:rPr lang="tr-TR" sz="1800" dirty="0">
                <a:effectLst/>
                <a:latin typeface="Arial" panose="020B0604020202020204" pitchFamily="34" charset="0"/>
                <a:ea typeface="Calibri" panose="020F0502020204030204" pitchFamily="34" charset="0"/>
                <a:cs typeface="Arial" panose="020B0604020202020204" pitchFamily="34" charset="0"/>
              </a:rPr>
              <a:t> (1) Spor federasyonları;</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a) Mali yükümlülüklerini süresi içinde yerine getirmek için gerekli özeni göstermek,</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b) </a:t>
            </a:r>
            <a:r>
              <a:rPr lang="tr-TR" sz="1800" dirty="0">
                <a:effectLst/>
                <a:highlight>
                  <a:srgbClr val="FFFF00"/>
                </a:highlight>
                <a:latin typeface="Arial" panose="020B0604020202020204" pitchFamily="34" charset="0"/>
                <a:ea typeface="Calibri" panose="020F0502020204030204" pitchFamily="34" charset="0"/>
                <a:cs typeface="Arial" panose="020B0604020202020204" pitchFamily="34" charset="0"/>
              </a:rPr>
              <a:t>Denk bütçe tesis etmek</a:t>
            </a:r>
            <a:r>
              <a:rPr lang="tr-TR" sz="1800" dirty="0">
                <a:effectLst/>
                <a:latin typeface="Arial" panose="020B0604020202020204" pitchFamily="34" charset="0"/>
                <a:ea typeface="Calibri" panose="020F0502020204030204" pitchFamily="34" charset="0"/>
                <a:cs typeface="Arial" panose="020B0604020202020204" pitchFamily="34" charset="0"/>
              </a:rPr>
              <a:t>, giderlerini gelirleri oranında gerçekleştirecek bir idari ve mali yapı oluşturmak,</a:t>
            </a:r>
            <a:r>
              <a:rPr lang="tr-TR" sz="1600" dirty="0">
                <a:latin typeface="Arial" panose="020B0604020202020204" pitchFamily="34" charset="0"/>
                <a:ea typeface="Calibri" panose="020F0502020204030204" pitchFamily="34" charset="0"/>
                <a:cs typeface="Arial" panose="020B0604020202020204" pitchFamily="34" charset="0"/>
              </a:rPr>
              <a:t> </a:t>
            </a:r>
            <a:r>
              <a:rPr lang="tr-TR" sz="1800" dirty="0">
                <a:effectLst/>
                <a:latin typeface="Arial" panose="020B0604020202020204" pitchFamily="34" charset="0"/>
                <a:ea typeface="Calibri" panose="020F0502020204030204" pitchFamily="34" charset="0"/>
                <a:cs typeface="Arial" panose="020B0604020202020204" pitchFamily="34" charset="0"/>
              </a:rPr>
              <a:t>zorundadır.</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(2) Spor federasyonları;</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marL="342900" indent="-342900" algn="just">
              <a:lnSpc>
                <a:spcPct val="127000"/>
              </a:lnSpc>
              <a:spcAft>
                <a:spcPts val="800"/>
              </a:spcAft>
              <a:buAutoNum type="alphaLcParenR"/>
            </a:pPr>
            <a:r>
              <a:rPr lang="tr-TR" sz="1800" dirty="0">
                <a:effectLst/>
                <a:latin typeface="Arial" panose="020B0604020202020204" pitchFamily="34" charset="0"/>
                <a:ea typeface="Calibri" panose="020F0502020204030204" pitchFamily="34" charset="0"/>
                <a:cs typeface="Arial" panose="020B0604020202020204" pitchFamily="34" charset="0"/>
              </a:rPr>
              <a:t>Önceki yıl gelirlerinin yüzde onunu aşacak miktarda borçlanma yapamaz.</a:t>
            </a:r>
          </a:p>
          <a:p>
            <a:pPr algn="just">
              <a:lnSpc>
                <a:spcPct val="127000"/>
              </a:lnSpc>
              <a:spcAft>
                <a:spcPts val="800"/>
              </a:spcAft>
            </a:pPr>
            <a:r>
              <a:rPr lang="tr-TR" dirty="0">
                <a:latin typeface="Arial" panose="020B0604020202020204" pitchFamily="34" charset="0"/>
                <a:cs typeface="Arial" panose="020B0604020202020204" pitchFamily="34" charset="0"/>
              </a:rPr>
              <a:t>(3) Yönetim kurulu, Bakanlıktan izin almaksızın görev süresini aşacak şekilde spor federasyonunu borç altına sokacak işlem yapamaz.</a:t>
            </a:r>
          </a:p>
          <a:p>
            <a:pPr indent="359410" algn="just"/>
            <a:r>
              <a:rPr lang="tr-TR" b="1" dirty="0">
                <a:highlight>
                  <a:srgbClr val="FFFF00"/>
                </a:highlight>
                <a:latin typeface="Arial" panose="020B0604020202020204" pitchFamily="34" charset="0"/>
                <a:cs typeface="Arial" panose="020B0604020202020204" pitchFamily="34" charset="0"/>
              </a:rPr>
              <a:t>Ceza hükümleri ve soruşturma usulü</a:t>
            </a:r>
            <a:endParaRPr lang="tr-TR" b="1" dirty="0">
              <a:latin typeface="Arial" panose="020B0604020202020204" pitchFamily="34" charset="0"/>
              <a:ea typeface="Times New Roman" panose="02020603050405020304" pitchFamily="18" charset="0"/>
              <a:cs typeface="Arial" panose="020B0604020202020204" pitchFamily="34" charset="0"/>
            </a:endParaRPr>
          </a:p>
          <a:p>
            <a:pPr indent="359410" algn="just">
              <a:buNone/>
            </a:pPr>
            <a:r>
              <a:rPr lang="tr-TR" b="1" dirty="0">
                <a:latin typeface="Arial" panose="020B0604020202020204" pitchFamily="34" charset="0"/>
                <a:ea typeface="Times New Roman" panose="02020603050405020304" pitchFamily="18" charset="0"/>
                <a:cs typeface="Arial" panose="020B0604020202020204" pitchFamily="34" charset="0"/>
              </a:rPr>
              <a:t>MADDE 47-</a:t>
            </a:r>
            <a:r>
              <a:rPr lang="tr-TR" dirty="0">
                <a:latin typeface="Arial" panose="020B0604020202020204" pitchFamily="34" charset="0"/>
                <a:ea typeface="Times New Roman" panose="02020603050405020304" pitchFamily="18" charset="0"/>
                <a:cs typeface="Arial" panose="020B0604020202020204" pitchFamily="34" charset="0"/>
              </a:rPr>
              <a:t>  </a:t>
            </a:r>
            <a:r>
              <a:rPr lang="tr-TR" dirty="0">
                <a:latin typeface="Arial" panose="020B0604020202020204" pitchFamily="34" charset="0"/>
                <a:cs typeface="Arial" panose="020B0604020202020204" pitchFamily="34" charset="0"/>
              </a:rPr>
              <a:t>Spor federasyonu başkan ve yönetim kurulu üyeleri, bu Kanunun 43 üncü maddesinin ikinci fıkrasının (a) bendine ve üçüncü fıkrasına aykırı fiilleri nedeniyle </a:t>
            </a:r>
            <a:r>
              <a:rPr lang="tr-TR" dirty="0">
                <a:highlight>
                  <a:srgbClr val="FFFF00"/>
                </a:highlight>
                <a:latin typeface="Arial" panose="020B0604020202020204" pitchFamily="34" charset="0"/>
                <a:cs typeface="Arial" panose="020B0604020202020204" pitchFamily="34" charset="0"/>
              </a:rPr>
              <a:t>bir yıldan üç yıla kadar hapis cezası ile cezalandırılır.</a:t>
            </a:r>
          </a:p>
          <a:p>
            <a:pPr algn="just">
              <a:lnSpc>
                <a:spcPct val="127000"/>
              </a:lnSpc>
              <a:spcAft>
                <a:spcPts val="800"/>
              </a:spcAft>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2135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035D02D9-E6C8-65A0-8EC1-5270915D0D58}"/>
              </a:ext>
            </a:extLst>
          </p:cNvPr>
          <p:cNvSpPr txBox="1"/>
          <p:nvPr/>
        </p:nvSpPr>
        <p:spPr>
          <a:xfrm>
            <a:off x="373224" y="996124"/>
            <a:ext cx="8397551" cy="5632311"/>
          </a:xfrm>
          <a:prstGeom prst="rect">
            <a:avLst/>
          </a:prstGeom>
          <a:noFill/>
        </p:spPr>
        <p:txBody>
          <a:bodyPr wrap="square">
            <a:spAutoFit/>
          </a:bodyPr>
          <a:lstStyle/>
          <a:p>
            <a:r>
              <a:rPr lang="tr-TR" sz="2400" b="1" dirty="0">
                <a:latin typeface="Arial" panose="020B0604020202020204" pitchFamily="34" charset="0"/>
                <a:cs typeface="Arial" panose="020B0604020202020204" pitchFamily="34" charset="0"/>
              </a:rPr>
              <a:t>Spor Kulüpleri</a:t>
            </a:r>
            <a:endParaRPr lang="tr-TR" sz="2400" dirty="0">
              <a:latin typeface="Arial" panose="020B0604020202020204" pitchFamily="34" charset="0"/>
              <a:cs typeface="Arial" panose="020B0604020202020204" pitchFamily="34" charset="0"/>
            </a:endParaRPr>
          </a:p>
          <a:p>
            <a:r>
              <a:rPr lang="tr-TR" sz="2400" b="1" dirty="0">
                <a:latin typeface="Arial" panose="020B0604020202020204" pitchFamily="34" charset="0"/>
                <a:cs typeface="Arial" panose="020B0604020202020204" pitchFamily="34" charset="0"/>
              </a:rPr>
              <a:t>Kuruluş ve tüzel kişiliğin kazanılması</a:t>
            </a:r>
            <a:endParaRPr lang="tr-TR" sz="2400" dirty="0">
              <a:latin typeface="Arial" panose="020B0604020202020204" pitchFamily="34" charset="0"/>
              <a:cs typeface="Arial" panose="020B0604020202020204" pitchFamily="34" charset="0"/>
            </a:endParaRPr>
          </a:p>
          <a:p>
            <a:r>
              <a:rPr lang="tr-TR" sz="2400" b="1" dirty="0">
                <a:latin typeface="Arial" panose="020B0604020202020204" pitchFamily="34" charset="0"/>
                <a:cs typeface="Arial" panose="020B0604020202020204" pitchFamily="34" charset="0"/>
              </a:rPr>
              <a:t>MADDE 3-</a:t>
            </a:r>
            <a:r>
              <a:rPr lang="tr-TR" sz="2400" dirty="0">
                <a:latin typeface="Arial" panose="020B0604020202020204" pitchFamily="34" charset="0"/>
                <a:cs typeface="Arial" panose="020B0604020202020204" pitchFamily="34" charset="0"/>
              </a:rPr>
              <a:t> (1) Spor kulüpleri, spor faaliyetlerine katılmak amacıyla gerçek veya </a:t>
            </a:r>
            <a:r>
              <a:rPr lang="tr-TR" sz="2400" dirty="0">
                <a:highlight>
                  <a:srgbClr val="FFFF00"/>
                </a:highlight>
                <a:latin typeface="Arial" panose="020B0604020202020204" pitchFamily="34" charset="0"/>
                <a:cs typeface="Arial" panose="020B0604020202020204" pitchFamily="34" charset="0"/>
              </a:rPr>
              <a:t>tüzel en az yedi kişi tarafından kurulur.</a:t>
            </a:r>
          </a:p>
          <a:p>
            <a:r>
              <a:rPr lang="tr-TR" sz="2400" dirty="0">
                <a:latin typeface="Arial" panose="020B0604020202020204" pitchFamily="34" charset="0"/>
                <a:cs typeface="Arial" panose="020B0604020202020204" pitchFamily="34" charset="0"/>
              </a:rPr>
              <a:t>(2) Spor kulübü kurmak için kuruluş bildirimi, tüzük ve gerekli diğer belgelerle birlikte Bakanlığa başvuruda bulunulur.</a:t>
            </a:r>
          </a:p>
          <a:p>
            <a:r>
              <a:rPr lang="tr-TR" sz="2400" dirty="0">
                <a:latin typeface="Arial" panose="020B0604020202020204" pitchFamily="34" charset="0"/>
                <a:cs typeface="Arial" panose="020B0604020202020204" pitchFamily="34" charset="0"/>
              </a:rPr>
              <a:t>(3) Kuruluş bildirimi ve belgelerin doğruluğu ile kulüp tüzüğü Bakanlık tarafından altmış gün içinde dosya üzerinden incelenir. </a:t>
            </a:r>
          </a:p>
          <a:p>
            <a:r>
              <a:rPr lang="tr-TR" sz="2400" dirty="0">
                <a:latin typeface="Arial" panose="020B0604020202020204" pitchFamily="34" charset="0"/>
                <a:cs typeface="Arial" panose="020B0604020202020204" pitchFamily="34" charset="0"/>
              </a:rPr>
              <a:t>(4) Kuruluş bildirimi, tüzük ve diğer belgelerde mevzuata aykırılık veya noksanlık bulunmaz ya da bu aykırılık veya noksanlık süresinde giderilmiş bulunursa spor kulübü Bakanlık tarafından spor kulüpleri siciline tescil edilir ve bu tescille tüzel kişilik kazanır.</a:t>
            </a:r>
          </a:p>
        </p:txBody>
      </p:sp>
    </p:spTree>
    <p:extLst>
      <p:ext uri="{BB962C8B-B14F-4D97-AF65-F5344CB8AC3E}">
        <p14:creationId xmlns:p14="http://schemas.microsoft.com/office/powerpoint/2010/main" val="3272289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B7CD676A-29A2-2705-4F37-5379EB2DAB6E}"/>
              </a:ext>
            </a:extLst>
          </p:cNvPr>
          <p:cNvSpPr txBox="1"/>
          <p:nvPr/>
        </p:nvSpPr>
        <p:spPr>
          <a:xfrm>
            <a:off x="496110" y="964097"/>
            <a:ext cx="8151779" cy="3889270"/>
          </a:xfrm>
          <a:prstGeom prst="rect">
            <a:avLst/>
          </a:prstGeom>
          <a:noFill/>
        </p:spPr>
        <p:txBody>
          <a:bodyPr wrap="square">
            <a:spAutoFit/>
          </a:bodyPr>
          <a:lstStyle/>
          <a:p>
            <a:pPr algn="just">
              <a:lnSpc>
                <a:spcPct val="127000"/>
              </a:lnSpc>
              <a:spcAft>
                <a:spcPts val="800"/>
              </a:spcAft>
              <a:buNone/>
            </a:pPr>
            <a:r>
              <a:rPr lang="tr-TR" sz="1800" b="1" dirty="0">
                <a:effectLst/>
                <a:latin typeface="Arial" panose="020B0604020202020204" pitchFamily="34" charset="0"/>
                <a:ea typeface="Calibri" panose="020F0502020204030204" pitchFamily="34" charset="0"/>
                <a:cs typeface="Arial" panose="020B0604020202020204" pitchFamily="34" charset="0"/>
              </a:rPr>
              <a:t>Spor kulüplerinin organları</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b="1" dirty="0">
                <a:effectLst/>
                <a:latin typeface="Arial" panose="020B0604020202020204" pitchFamily="34" charset="0"/>
                <a:ea typeface="Calibri" panose="020F0502020204030204" pitchFamily="34" charset="0"/>
                <a:cs typeface="Arial" panose="020B0604020202020204" pitchFamily="34" charset="0"/>
              </a:rPr>
              <a:t>MADDE 5-</a:t>
            </a:r>
            <a:r>
              <a:rPr lang="tr-TR" sz="1800" dirty="0">
                <a:effectLst/>
                <a:latin typeface="Arial" panose="020B0604020202020204" pitchFamily="34" charset="0"/>
                <a:ea typeface="Calibri" panose="020F0502020204030204" pitchFamily="34" charset="0"/>
                <a:cs typeface="Arial" panose="020B0604020202020204" pitchFamily="34" charset="0"/>
              </a:rPr>
              <a:t> (1) Spor kulüplerinin zorunlu organları; genel kurul, yönetim kurulu ve denetim kuruludur.</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(2) Spor kulüpleri; disiplin, divan, bilim ve sağlık, eğitim, mali, sicil, basın ve halkla ilişkiler ve benzeri amaçlarına uygun başka organlar oluşturabilir. Ancak bu organlara zorunlu organların görev, yetki ve sorumlulukları devredilemez.</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(3) Spor kulüpleri, genel kurulca yapılan seçimi izleyen otuz gün içinde yönetim kurulu, denetim kurulu ve varsa spor kulübünün diğer organlarına seçilen asıl ve yedek üyelerine ilişkin bilgi ve buna ilişkin dayanak belgeleri Bakanlığa bildirmekle yükümlüdür.</a:t>
            </a:r>
            <a:endParaRPr lang="tr-TR" sz="1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846161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12628CFE-D470-E05E-88EF-4E5D1151D4E3}"/>
              </a:ext>
            </a:extLst>
          </p:cNvPr>
          <p:cNvSpPr txBox="1"/>
          <p:nvPr/>
        </p:nvSpPr>
        <p:spPr>
          <a:xfrm>
            <a:off x="398834" y="268919"/>
            <a:ext cx="8346332" cy="5955861"/>
          </a:xfrm>
          <a:prstGeom prst="rect">
            <a:avLst/>
          </a:prstGeom>
          <a:noFill/>
        </p:spPr>
        <p:txBody>
          <a:bodyPr wrap="square">
            <a:spAutoFit/>
          </a:bodyPr>
          <a:lstStyle/>
          <a:p>
            <a:pPr algn="just">
              <a:lnSpc>
                <a:spcPct val="127000"/>
              </a:lnSpc>
              <a:spcAft>
                <a:spcPts val="800"/>
              </a:spcAft>
              <a:buNone/>
            </a:pPr>
            <a:r>
              <a:rPr lang="tr-TR" sz="1800" b="1" dirty="0">
                <a:effectLst/>
                <a:latin typeface="Arial" panose="020B0604020202020204" pitchFamily="34" charset="0"/>
                <a:ea typeface="Calibri" panose="020F0502020204030204" pitchFamily="34" charset="0"/>
                <a:cs typeface="Arial" panose="020B0604020202020204" pitchFamily="34" charset="0"/>
              </a:rPr>
              <a:t>Spor kulüplerine üye olma</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b="1" dirty="0">
                <a:effectLst/>
                <a:latin typeface="Arial" panose="020B0604020202020204" pitchFamily="34" charset="0"/>
                <a:ea typeface="Calibri" panose="020F0502020204030204" pitchFamily="34" charset="0"/>
                <a:cs typeface="Arial" panose="020B0604020202020204" pitchFamily="34" charset="0"/>
              </a:rPr>
              <a:t>MADDE 6-</a:t>
            </a:r>
            <a:r>
              <a:rPr lang="tr-TR" sz="1800" dirty="0">
                <a:effectLst/>
                <a:latin typeface="Arial" panose="020B0604020202020204" pitchFamily="34" charset="0"/>
                <a:ea typeface="Calibri" panose="020F0502020204030204" pitchFamily="34" charset="0"/>
                <a:cs typeface="Arial" panose="020B0604020202020204" pitchFamily="34" charset="0"/>
              </a:rPr>
              <a:t> (1) Fiil ehliyetine sahip kişiler, spor kulüplerine üye olma hakkına sahiptir. Üyelik başvurusu yazılı olarak yapılır ve kulüp yönetim kurulunca otuz gün içinde karara bağlanır. Sonuç, başvuru sahibine yazılı olarak bildirilir. Başvurusu kabul edilen üye, bu amaçla tutulacak deftere kaydedilir.</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(2) Üyelik için ilgili mevzuat veya tüzükte aranan nitelikleri sonradan kaybedenlerin üyeliği kendiliğinden sona erer.</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(3) Üyelik başvurusu, tüzükte gösterilen sebepler dışında ancak haklı sebeple reddedilebilir.</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b="1" dirty="0">
                <a:effectLst/>
                <a:latin typeface="Arial" panose="020B0604020202020204" pitchFamily="34" charset="0"/>
                <a:ea typeface="Calibri" panose="020F0502020204030204" pitchFamily="34" charset="0"/>
                <a:cs typeface="Arial" panose="020B0604020202020204" pitchFamily="34" charset="0"/>
              </a:rPr>
              <a:t> </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b="1" dirty="0">
                <a:effectLst/>
                <a:latin typeface="Arial" panose="020B0604020202020204" pitchFamily="34" charset="0"/>
                <a:ea typeface="Calibri" panose="020F0502020204030204" pitchFamily="34" charset="0"/>
                <a:cs typeface="Arial" panose="020B0604020202020204" pitchFamily="34" charset="0"/>
              </a:rPr>
              <a:t>Genel kurul, yönetim kurulu ve denetim kurulu</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b="1" dirty="0">
                <a:effectLst/>
                <a:latin typeface="Arial" panose="020B0604020202020204" pitchFamily="34" charset="0"/>
                <a:ea typeface="Calibri" panose="020F0502020204030204" pitchFamily="34" charset="0"/>
                <a:cs typeface="Arial" panose="020B0604020202020204" pitchFamily="34" charset="0"/>
              </a:rPr>
              <a:t>MADDE 7-</a:t>
            </a:r>
            <a:r>
              <a:rPr lang="tr-TR" sz="1800" dirty="0">
                <a:effectLst/>
                <a:latin typeface="Arial" panose="020B0604020202020204" pitchFamily="34" charset="0"/>
                <a:ea typeface="Calibri" panose="020F0502020204030204" pitchFamily="34" charset="0"/>
                <a:cs typeface="Arial" panose="020B0604020202020204" pitchFamily="34" charset="0"/>
              </a:rPr>
              <a:t> (1) Genel kurul, yönetim kurulu ve denetim kurulunun oluşumu, toplanması, görev ve yetkileri, tutulacak defterler ile kararları hakkında 22/11/2001 tarihli ve 4721 sayılı Türk Medenî Kanunu ve 4/11/2004 tarihli ve 5253 sayılı Dernekler Kanununun ilgili hükümleri uygulanır.</a:t>
            </a:r>
            <a:endParaRPr lang="tr-TR" sz="1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94160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538B2E13-3BD2-11DD-1FF9-8C45AB615099}"/>
              </a:ext>
            </a:extLst>
          </p:cNvPr>
          <p:cNvSpPr txBox="1"/>
          <p:nvPr/>
        </p:nvSpPr>
        <p:spPr>
          <a:xfrm>
            <a:off x="544749" y="995137"/>
            <a:ext cx="8521430" cy="5329023"/>
          </a:xfrm>
          <a:prstGeom prst="rect">
            <a:avLst/>
          </a:prstGeom>
          <a:noFill/>
        </p:spPr>
        <p:txBody>
          <a:bodyPr wrap="square">
            <a:spAutoFit/>
          </a:bodyPr>
          <a:lstStyle/>
          <a:p>
            <a:pPr algn="just">
              <a:lnSpc>
                <a:spcPct val="127000"/>
              </a:lnSpc>
              <a:spcAft>
                <a:spcPts val="800"/>
              </a:spcAft>
              <a:buNone/>
            </a:pPr>
            <a:r>
              <a:rPr lang="tr-TR" b="1" dirty="0">
                <a:effectLst/>
                <a:latin typeface="Arial" panose="020B0604020202020204" pitchFamily="34" charset="0"/>
                <a:ea typeface="Calibri" panose="020F0502020204030204" pitchFamily="34" charset="0"/>
                <a:cs typeface="Arial" panose="020B0604020202020204" pitchFamily="34" charset="0"/>
              </a:rPr>
              <a:t>Üst kuruluş</a:t>
            </a:r>
            <a:endParaRPr lang="tr-TR"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b="1" dirty="0">
                <a:effectLst/>
                <a:latin typeface="Arial" panose="020B0604020202020204" pitchFamily="34" charset="0"/>
                <a:ea typeface="Calibri" panose="020F0502020204030204" pitchFamily="34" charset="0"/>
                <a:cs typeface="Arial" panose="020B0604020202020204" pitchFamily="34" charset="0"/>
              </a:rPr>
              <a:t>MADDE 12-</a:t>
            </a:r>
            <a:r>
              <a:rPr lang="tr-TR" dirty="0">
                <a:effectLst/>
                <a:latin typeface="Arial" panose="020B0604020202020204" pitchFamily="34" charset="0"/>
                <a:ea typeface="Calibri" panose="020F0502020204030204" pitchFamily="34" charset="0"/>
                <a:cs typeface="Arial" panose="020B0604020202020204" pitchFamily="34" charset="0"/>
              </a:rPr>
              <a:t> (1) Amatör spor faaliyetlerinde bulunan spor kulüpleri ve spor anonim şirketleri, il sınırları içerisinde en az on beş spor kulübü veya spor anonim şirketinin bir araya gelmesiyle federasyon, en az on beş federasyonun bir araya gelmesiyle de konfederasyon kurabilirler.</a:t>
            </a:r>
          </a:p>
          <a:p>
            <a:pPr>
              <a:lnSpc>
                <a:spcPct val="150000"/>
              </a:lnSpc>
            </a:pPr>
            <a:r>
              <a:rPr lang="tr-TR" b="1" dirty="0">
                <a:latin typeface="Arial" panose="020B0604020202020204" pitchFamily="34" charset="0"/>
                <a:cs typeface="Arial" panose="020B0604020202020204" pitchFamily="34" charset="0"/>
              </a:rPr>
              <a:t>Denetim ve beyanname usulü</a:t>
            </a:r>
            <a:endParaRPr lang="tr-TR" dirty="0">
              <a:latin typeface="Arial" panose="020B0604020202020204" pitchFamily="34" charset="0"/>
              <a:cs typeface="Arial" panose="020B0604020202020204" pitchFamily="34" charset="0"/>
            </a:endParaRPr>
          </a:p>
          <a:p>
            <a:pPr>
              <a:lnSpc>
                <a:spcPct val="150000"/>
              </a:lnSpc>
            </a:pPr>
            <a:r>
              <a:rPr lang="tr-TR" b="1" dirty="0">
                <a:latin typeface="Arial" panose="020B0604020202020204" pitchFamily="34" charset="0"/>
                <a:cs typeface="Arial" panose="020B0604020202020204" pitchFamily="34" charset="0"/>
              </a:rPr>
              <a:t>MADDE 13-</a:t>
            </a:r>
            <a:r>
              <a:rPr lang="tr-TR" dirty="0">
                <a:latin typeface="Arial" panose="020B0604020202020204" pitchFamily="34" charset="0"/>
                <a:cs typeface="Arial" panose="020B0604020202020204" pitchFamily="34" charset="0"/>
              </a:rPr>
              <a:t> (1) Spor kulüpleri, spor anonim şirketleri ve üst kuruluşların; ilgili mevzuat, tüzük ve esas sözleşmelerinde gösterilen amaçlar doğrultusunda faaliyet gösterip göstermedikleri, defterlerini ve kayıtlarını mevzuata uygun olarak tutup tutmadıkları başta olmak üzere, idari ve mali her türlü işlem ve faaliyetleri Bakanlık tarafından denetlenir.</a:t>
            </a:r>
          </a:p>
          <a:p>
            <a:pPr>
              <a:lnSpc>
                <a:spcPct val="150000"/>
              </a:lnSpc>
            </a:pPr>
            <a:r>
              <a:rPr lang="tr-TR" dirty="0">
                <a:latin typeface="Arial" panose="020B0604020202020204" pitchFamily="34" charset="0"/>
                <a:cs typeface="Arial" panose="020B0604020202020204" pitchFamily="34" charset="0"/>
              </a:rPr>
              <a:t>(2) Spor kulüpleri, 5253 sayılı Kanunun 19 uncu maddesi kıyasen uygulanmak suretiyle İçişleri Bakanlığı veya mülki idare amiri tarafından da denetlenebilir. </a:t>
            </a:r>
            <a:endParaRPr lang="tr-TR"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46574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B1DE2CD-3443-80F5-00C7-C3EF5E4DBCD1}"/>
              </a:ext>
            </a:extLst>
          </p:cNvPr>
          <p:cNvSpPr txBox="1"/>
          <p:nvPr/>
        </p:nvSpPr>
        <p:spPr>
          <a:xfrm>
            <a:off x="976141" y="1443841"/>
            <a:ext cx="7716416" cy="4524315"/>
          </a:xfrm>
          <a:prstGeom prst="rect">
            <a:avLst/>
          </a:prstGeom>
          <a:noFill/>
        </p:spPr>
        <p:txBody>
          <a:bodyPr wrap="square">
            <a:spAutoFit/>
          </a:bodyPr>
          <a:lstStyle/>
          <a:p>
            <a:pPr>
              <a:buNone/>
            </a:pPr>
            <a:r>
              <a:rPr lang="tr-TR" sz="1800" b="1" dirty="0">
                <a:effectLst/>
                <a:latin typeface="Arial" panose="020B0604020202020204" pitchFamily="34" charset="0"/>
                <a:ea typeface="Times New Roman" panose="02020603050405020304" pitchFamily="18" charset="0"/>
                <a:cs typeface="Arial" panose="020B0604020202020204" pitchFamily="34" charset="0"/>
              </a:rPr>
              <a:t>KULÜP BAŞKANI VE YÖNETİCİLERİN BÜTÇE VE HARCAMA SORUMLULUĞU </a:t>
            </a:r>
          </a:p>
          <a:p>
            <a:pPr>
              <a:buNone/>
            </a:pPr>
            <a:r>
              <a:rPr lang="tr-TR" sz="1800" b="1" dirty="0">
                <a:effectLst/>
                <a:latin typeface="Arial" panose="020B0604020202020204" pitchFamily="34" charset="0"/>
                <a:ea typeface="Times New Roman" panose="02020603050405020304" pitchFamily="18" charset="0"/>
                <a:cs typeface="Arial" panose="020B0604020202020204" pitchFamily="34" charset="0"/>
              </a:rPr>
              <a:t>Temel ilkeler</a:t>
            </a:r>
            <a:endParaRPr lang="tr-TR" sz="1800" dirty="0">
              <a:effectLst/>
              <a:latin typeface="Arial" panose="020B0604020202020204" pitchFamily="34" charset="0"/>
              <a:ea typeface="Calibri" panose="020F0502020204030204" pitchFamily="34" charset="0"/>
              <a:cs typeface="Arial" panose="020B0604020202020204" pitchFamily="34" charset="0"/>
            </a:endParaRPr>
          </a:p>
          <a:p>
            <a:pPr indent="359410" algn="just">
              <a:buNone/>
            </a:pPr>
            <a:r>
              <a:rPr lang="tr-TR" sz="1800" b="1" dirty="0">
                <a:effectLst/>
                <a:latin typeface="Arial" panose="020B0604020202020204" pitchFamily="34" charset="0"/>
                <a:ea typeface="Times New Roman" panose="02020603050405020304" pitchFamily="18" charset="0"/>
                <a:cs typeface="Arial" panose="020B0604020202020204" pitchFamily="34" charset="0"/>
              </a:rPr>
              <a:t>MADDE 18- </a:t>
            </a:r>
            <a:r>
              <a:rPr lang="tr-TR" sz="1800"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(1) Spor kulüpleri ve spor anonim şirketleri;</a:t>
            </a:r>
            <a:endParaRPr lang="tr-TR" sz="1800" dirty="0">
              <a:effectLst/>
              <a:latin typeface="Arial" panose="020B0604020202020204" pitchFamily="34" charset="0"/>
              <a:ea typeface="Calibri" panose="020F0502020204030204" pitchFamily="34" charset="0"/>
              <a:cs typeface="Arial" panose="020B0604020202020204" pitchFamily="34" charset="0"/>
            </a:endParaRPr>
          </a:p>
          <a:p>
            <a:pPr indent="359410" algn="just">
              <a:buNone/>
            </a:pPr>
            <a:r>
              <a:rPr lang="tr-TR" sz="1800" dirty="0">
                <a:effectLst/>
                <a:latin typeface="Arial" panose="020B0604020202020204" pitchFamily="34" charset="0"/>
                <a:ea typeface="Times New Roman" panose="02020603050405020304" pitchFamily="18" charset="0"/>
                <a:cs typeface="Arial" panose="020B0604020202020204" pitchFamily="34" charset="0"/>
              </a:rPr>
              <a:t>a) Ekonomik ve mali imkânlarını geliştirmek suretiyle şeffaflık ve güvenilirliklerini artırmak için çaba göstermek,</a:t>
            </a:r>
            <a:endParaRPr lang="tr-TR" sz="1800" dirty="0">
              <a:effectLst/>
              <a:latin typeface="Arial" panose="020B0604020202020204" pitchFamily="34" charset="0"/>
              <a:ea typeface="Calibri" panose="020F0502020204030204" pitchFamily="34" charset="0"/>
              <a:cs typeface="Arial" panose="020B0604020202020204" pitchFamily="34" charset="0"/>
            </a:endParaRPr>
          </a:p>
          <a:p>
            <a:pPr indent="359410" algn="just">
              <a:buNone/>
            </a:pPr>
            <a:r>
              <a:rPr lang="tr-TR" sz="1800" dirty="0">
                <a:effectLst/>
                <a:latin typeface="Arial" panose="020B0604020202020204" pitchFamily="34" charset="0"/>
                <a:ea typeface="Times New Roman" panose="02020603050405020304" pitchFamily="18" charset="0"/>
                <a:cs typeface="Arial" panose="020B0604020202020204" pitchFamily="34" charset="0"/>
              </a:rPr>
              <a:t>b) Mali yükümlülüklerini süresi içinde yerine getirmek için gerekli özeni göstermek,</a:t>
            </a:r>
            <a:endParaRPr lang="tr-TR" sz="1800" dirty="0">
              <a:effectLst/>
              <a:latin typeface="Arial" panose="020B0604020202020204" pitchFamily="34" charset="0"/>
              <a:ea typeface="Calibri" panose="020F0502020204030204" pitchFamily="34" charset="0"/>
              <a:cs typeface="Arial" panose="020B0604020202020204" pitchFamily="34" charset="0"/>
            </a:endParaRPr>
          </a:p>
          <a:p>
            <a:pPr indent="359410" algn="just">
              <a:buNone/>
            </a:pPr>
            <a:r>
              <a:rPr lang="tr-TR" sz="1800" dirty="0">
                <a:effectLst/>
                <a:latin typeface="Arial" panose="020B0604020202020204" pitchFamily="34" charset="0"/>
                <a:ea typeface="Times New Roman" panose="02020603050405020304" pitchFamily="18" charset="0"/>
                <a:cs typeface="Arial" panose="020B0604020202020204" pitchFamily="34" charset="0"/>
              </a:rPr>
              <a:t>c) </a:t>
            </a:r>
            <a:r>
              <a:rPr lang="tr-TR" sz="1800"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Denk bütçe tesis etmek</a:t>
            </a:r>
            <a:r>
              <a:rPr lang="tr-TR" sz="1800" dirty="0">
                <a:effectLst/>
                <a:latin typeface="Arial" panose="020B0604020202020204" pitchFamily="34" charset="0"/>
                <a:ea typeface="Times New Roman" panose="02020603050405020304" pitchFamily="18" charset="0"/>
                <a:cs typeface="Arial" panose="020B0604020202020204" pitchFamily="34" charset="0"/>
              </a:rPr>
              <a:t>, giderlerini gelirleri oranında gerçekleştirecek bir idari ve mali yapı oluşturmak ve bu kapsamda ilgili spor federasyonu tarafından talimatlarla belirlenmiş bütçe ve harcama ilkelerine uyum göstermek,</a:t>
            </a:r>
            <a:endParaRPr lang="tr-TR" sz="1800" dirty="0">
              <a:effectLst/>
              <a:latin typeface="Arial" panose="020B0604020202020204" pitchFamily="34" charset="0"/>
              <a:ea typeface="Calibri" panose="020F0502020204030204" pitchFamily="34" charset="0"/>
              <a:cs typeface="Arial" panose="020B0604020202020204" pitchFamily="34" charset="0"/>
            </a:endParaRPr>
          </a:p>
          <a:p>
            <a:pPr indent="359410" algn="just">
              <a:buNone/>
            </a:pPr>
            <a:r>
              <a:rPr lang="tr-TR" sz="1800" dirty="0">
                <a:effectLst/>
                <a:latin typeface="Arial" panose="020B0604020202020204" pitchFamily="34" charset="0"/>
                <a:ea typeface="Times New Roman" panose="02020603050405020304" pitchFamily="18" charset="0"/>
                <a:cs typeface="Arial" panose="020B0604020202020204" pitchFamily="34" charset="0"/>
              </a:rPr>
              <a:t>ç) Sporun sürdürülebilirliğini sağlamak ve korumak amacıyla faaliyetlerde bulunmak ve bu kapsamda uzun vadeli sportif yatırımları özendirmek, </a:t>
            </a:r>
            <a:r>
              <a:rPr lang="tr-TR" sz="1800" b="1" dirty="0">
                <a:effectLst/>
                <a:latin typeface="Arial" panose="020B0604020202020204" pitchFamily="34" charset="0"/>
                <a:ea typeface="Times New Roman" panose="02020603050405020304" pitchFamily="18" charset="0"/>
                <a:cs typeface="Arial" panose="020B0604020202020204" pitchFamily="34" charset="0"/>
              </a:rPr>
              <a:t>zorundadır.</a:t>
            </a:r>
            <a:endParaRPr lang="tr-TR" sz="1800" dirty="0">
              <a:effectLst/>
              <a:latin typeface="Arial" panose="020B0604020202020204" pitchFamily="34" charset="0"/>
              <a:ea typeface="Calibri" panose="020F0502020204030204" pitchFamily="34" charset="0"/>
              <a:cs typeface="Arial" panose="020B0604020202020204" pitchFamily="34" charset="0"/>
            </a:endParaRPr>
          </a:p>
          <a:p>
            <a:pPr>
              <a:buNone/>
            </a:pPr>
            <a:r>
              <a:rPr lang="tr-TR" sz="1800" b="1" dirty="0">
                <a:effectLst/>
                <a:latin typeface="Arial" panose="020B0604020202020204" pitchFamily="34" charset="0"/>
                <a:ea typeface="Times New Roman" panose="02020603050405020304" pitchFamily="18" charset="0"/>
                <a:cs typeface="Arial" panose="020B0604020202020204" pitchFamily="34" charset="0"/>
              </a:rPr>
              <a:t> </a:t>
            </a:r>
            <a:endParaRPr lang="tr-TR" sz="1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58426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649C69D7-7905-076B-5882-9C1BC891AB4F}"/>
              </a:ext>
            </a:extLst>
          </p:cNvPr>
          <p:cNvSpPr txBox="1"/>
          <p:nvPr/>
        </p:nvSpPr>
        <p:spPr>
          <a:xfrm>
            <a:off x="569167" y="576047"/>
            <a:ext cx="7725747" cy="5324535"/>
          </a:xfrm>
          <a:prstGeom prst="rect">
            <a:avLst/>
          </a:prstGeom>
          <a:noFill/>
        </p:spPr>
        <p:txBody>
          <a:bodyPr wrap="square">
            <a:spAutoFit/>
          </a:bodyPr>
          <a:lstStyle/>
          <a:p>
            <a:pPr indent="359410" algn="just">
              <a:buNone/>
            </a:pPr>
            <a:r>
              <a:rPr lang="tr-TR" b="1" dirty="0">
                <a:latin typeface="Arial" panose="020B0604020202020204" pitchFamily="34" charset="0"/>
                <a:ea typeface="Times New Roman" panose="02020603050405020304" pitchFamily="18" charset="0"/>
                <a:cs typeface="Arial" panose="020B0604020202020204" pitchFamily="34" charset="0"/>
              </a:rPr>
              <a:t>MADDE 20- </a:t>
            </a:r>
            <a:r>
              <a:rPr lang="tr-TR" dirty="0">
                <a:latin typeface="Arial" panose="020B0604020202020204" pitchFamily="34" charset="0"/>
                <a:ea typeface="Times New Roman" panose="02020603050405020304" pitchFamily="18" charset="0"/>
                <a:cs typeface="Arial" panose="020B0604020202020204" pitchFamily="34" charset="0"/>
              </a:rPr>
              <a:t>(4) Spor kulüpleri ve spor anonim şirketleri;</a:t>
            </a:r>
            <a:endParaRPr lang="tr-TR" dirty="0">
              <a:latin typeface="Arial" panose="020B0604020202020204" pitchFamily="34" charset="0"/>
              <a:ea typeface="Calibri" panose="020F0502020204030204" pitchFamily="34" charset="0"/>
              <a:cs typeface="Arial" panose="020B0604020202020204" pitchFamily="34" charset="0"/>
            </a:endParaRPr>
          </a:p>
          <a:p>
            <a:r>
              <a:rPr lang="tr-TR" sz="1400" dirty="0">
                <a:latin typeface="Arial" panose="020B0604020202020204" pitchFamily="34" charset="0"/>
                <a:cs typeface="Arial" panose="020B0604020202020204" pitchFamily="34" charset="0"/>
              </a:rPr>
              <a:t>(4) Spor kulüpleri ve spor anonim şirketleri;</a:t>
            </a:r>
          </a:p>
          <a:p>
            <a:r>
              <a:rPr lang="tr-TR" sz="1400" dirty="0">
                <a:latin typeface="Arial" panose="020B0604020202020204" pitchFamily="34" charset="0"/>
                <a:cs typeface="Arial" panose="020B0604020202020204" pitchFamily="34" charset="0"/>
              </a:rPr>
              <a:t>a) Bir önceki hesap döneminde gerçekleşen brüt gelirinin yüzde yirmi beşini aşan,</a:t>
            </a:r>
          </a:p>
          <a:p>
            <a:r>
              <a:rPr lang="tr-TR" sz="1400" dirty="0">
                <a:latin typeface="Arial" panose="020B0604020202020204" pitchFamily="34" charset="0"/>
                <a:cs typeface="Arial" panose="020B0604020202020204" pitchFamily="34" charset="0"/>
              </a:rPr>
              <a:t>b) Mevcut yönetim kurulunun olağan görev süresinin bitiminden sonra doğacak ya da vadesi gelecek,</a:t>
            </a:r>
          </a:p>
          <a:p>
            <a:r>
              <a:rPr lang="tr-TR" sz="1400" dirty="0">
                <a:latin typeface="Arial" panose="020B0604020202020204" pitchFamily="34" charset="0"/>
                <a:cs typeface="Arial" panose="020B0604020202020204" pitchFamily="34" charset="0"/>
              </a:rPr>
              <a:t>gelir ve alacaklarını üye sayısı on binden az olan spor kulüplerinde en az üye tam sayısının salt çoğunluğunun, üye sayısı on binden fazla olan spor kulüplerinde üyelerin, spor anonim şirketlerinde ise sermayenin en az üçte birini oluşturan payların sahiplerinin veya temsilcilerinin katılacağı genel kurulda, spor kulüplerinde toplantıya katılanların en az dörtte üçünün, spor anonim şirketlerinde ise toplantıya katılan pay sahiplerinin veya temsilcilerinin sahip oldukları sermayenin en az dörtte üçünü oluşturan payların sahiplerinin veya temsilcilerinin olumlu oyu ile devredebilir. Anılan devir oranı, mevcut yönetim kurulunun olağan görev süresinin bitiminden sonraki olağan dönemde doğacak veya vadesi gelecek olan gelir ve alacaklar yönünden hiçbir şekilde bir önceki hesap döneminde gerçekleşen brüt gelirin yüzde ellisi oranını geçemez</a:t>
            </a:r>
            <a:r>
              <a:rPr lang="tr-TR" sz="1400" dirty="0" smtClean="0">
                <a:latin typeface="Arial" panose="020B0604020202020204" pitchFamily="34" charset="0"/>
                <a:cs typeface="Arial" panose="020B0604020202020204" pitchFamily="34" charset="0"/>
              </a:rPr>
              <a:t>.</a:t>
            </a:r>
            <a:endParaRPr lang="tr-TR" dirty="0">
              <a:highlight>
                <a:srgbClr val="FFFF00"/>
              </a:highlight>
              <a:latin typeface="Arial" panose="020B0604020202020204" pitchFamily="34" charset="0"/>
              <a:ea typeface="Times New Roman" panose="02020603050405020304" pitchFamily="18" charset="0"/>
              <a:cs typeface="Arial" panose="020B0604020202020204" pitchFamily="34" charset="0"/>
            </a:endParaRPr>
          </a:p>
          <a:p>
            <a:pPr indent="359410" algn="just">
              <a:buNone/>
            </a:pPr>
            <a:r>
              <a:rPr lang="tr-TR" sz="1400" dirty="0" smtClean="0">
                <a:highlight>
                  <a:srgbClr val="FFFF00"/>
                </a:highlight>
                <a:latin typeface="Arial" panose="020B0604020202020204" pitchFamily="34" charset="0"/>
                <a:ea typeface="Times New Roman" panose="02020603050405020304" pitchFamily="18" charset="0"/>
                <a:cs typeface="Arial" panose="020B0604020202020204" pitchFamily="34" charset="0"/>
              </a:rPr>
              <a:t>(</a:t>
            </a:r>
            <a:r>
              <a:rPr lang="tr-TR" sz="1400" dirty="0">
                <a:highlight>
                  <a:srgbClr val="FFFF00"/>
                </a:highlight>
                <a:latin typeface="Arial" panose="020B0604020202020204" pitchFamily="34" charset="0"/>
                <a:ea typeface="Times New Roman" panose="02020603050405020304" pitchFamily="18" charset="0"/>
                <a:cs typeface="Arial" panose="020B0604020202020204" pitchFamily="34" charset="0"/>
              </a:rPr>
              <a:t>5) Spor kulüpleri ve spor anonim şirketleri, bir bütçe yılında önceki yıl brüt gelirlerinin en fazla yüzde onuna kadar borçlanabilir.</a:t>
            </a:r>
            <a:r>
              <a:rPr lang="tr-TR" sz="1400" dirty="0">
                <a:latin typeface="Arial" panose="020B0604020202020204" pitchFamily="34" charset="0"/>
                <a:ea typeface="Times New Roman" panose="02020603050405020304" pitchFamily="18" charset="0"/>
                <a:cs typeface="Arial" panose="020B0604020202020204" pitchFamily="34" charset="0"/>
              </a:rPr>
              <a:t> </a:t>
            </a:r>
            <a:endParaRPr lang="tr-TR" sz="1400" dirty="0">
              <a:latin typeface="Arial" panose="020B0604020202020204" pitchFamily="34" charset="0"/>
              <a:cs typeface="Arial" panose="020B0604020202020204" pitchFamily="34" charset="0"/>
            </a:endParaRPr>
          </a:p>
          <a:p>
            <a:r>
              <a:rPr lang="tr-TR" sz="1400" dirty="0">
                <a:latin typeface="Arial" panose="020B0604020202020204" pitchFamily="34" charset="0"/>
                <a:cs typeface="Arial" panose="020B0604020202020204" pitchFamily="34" charset="0"/>
              </a:rPr>
              <a:t>(8) Spor kulüpleri ve spor anonim şirketleri; yönetim kurulu üyelerine, bunların eşleri ve üçüncü dereceye kadar hısımlarına, çalışanlarına, yüzde beş ve üzeri pay sahiplerine ve yönetim kurulu üyelerinin yüzde beş ve daha fazla pay sahibi olduğu şirketlere </a:t>
            </a:r>
            <a:r>
              <a:rPr lang="tr-TR" sz="1400" dirty="0">
                <a:highlight>
                  <a:srgbClr val="FFFF00"/>
                </a:highlight>
                <a:latin typeface="Arial" panose="020B0604020202020204" pitchFamily="34" charset="0"/>
                <a:cs typeface="Arial" panose="020B0604020202020204" pitchFamily="34" charset="0"/>
              </a:rPr>
              <a:t>hak ve alacaklarını devredemez. </a:t>
            </a:r>
          </a:p>
          <a:p>
            <a:pPr indent="359410" algn="just"/>
            <a:r>
              <a:rPr lang="tr-TR" sz="1400" b="1" dirty="0">
                <a:highlight>
                  <a:srgbClr val="FFFF00"/>
                </a:highlight>
                <a:latin typeface="Arial" panose="020B0604020202020204" pitchFamily="34" charset="0"/>
                <a:cs typeface="Arial" panose="020B0604020202020204" pitchFamily="34" charset="0"/>
              </a:rPr>
              <a:t>Ceza hükümleri ve soruşturma usulü</a:t>
            </a:r>
            <a:endParaRPr lang="tr-TR" sz="1400" b="1" dirty="0">
              <a:latin typeface="Arial" panose="020B0604020202020204" pitchFamily="34" charset="0"/>
              <a:ea typeface="Times New Roman" panose="02020603050405020304" pitchFamily="18" charset="0"/>
              <a:cs typeface="Arial" panose="020B0604020202020204" pitchFamily="34" charset="0"/>
            </a:endParaRPr>
          </a:p>
          <a:p>
            <a:pPr indent="359410" algn="just">
              <a:buNone/>
            </a:pPr>
            <a:r>
              <a:rPr lang="tr-TR" sz="1400" b="1" dirty="0">
                <a:effectLst/>
                <a:latin typeface="Arial" panose="020B0604020202020204" pitchFamily="34" charset="0"/>
                <a:ea typeface="Times New Roman" panose="02020603050405020304" pitchFamily="18" charset="0"/>
                <a:cs typeface="Arial" panose="020B0604020202020204" pitchFamily="34" charset="0"/>
              </a:rPr>
              <a:t>MADDE 47-</a:t>
            </a:r>
            <a:r>
              <a:rPr lang="tr-TR" sz="1400" dirty="0">
                <a:effectLst/>
                <a:latin typeface="Arial" panose="020B0604020202020204" pitchFamily="34" charset="0"/>
                <a:ea typeface="Times New Roman" panose="02020603050405020304" pitchFamily="18" charset="0"/>
                <a:cs typeface="Arial" panose="020B0604020202020204" pitchFamily="34" charset="0"/>
              </a:rPr>
              <a:t> (1) Spor kulübü ve spor anonim şirketi başkan, yönetim kurulu üyeleri ve yöneticileri bu Kanunun 20 </a:t>
            </a:r>
            <a:r>
              <a:rPr lang="tr-TR" sz="1400" dirty="0" err="1">
                <a:effectLst/>
                <a:latin typeface="Arial" panose="020B0604020202020204" pitchFamily="34" charset="0"/>
                <a:ea typeface="Times New Roman" panose="02020603050405020304" pitchFamily="18" charset="0"/>
                <a:cs typeface="Arial" panose="020B0604020202020204" pitchFamily="34" charset="0"/>
              </a:rPr>
              <a:t>nci</a:t>
            </a:r>
            <a:r>
              <a:rPr lang="tr-TR" sz="1400" dirty="0">
                <a:effectLst/>
                <a:latin typeface="Arial" panose="020B0604020202020204" pitchFamily="34" charset="0"/>
                <a:ea typeface="Times New Roman" panose="02020603050405020304" pitchFamily="18" charset="0"/>
                <a:cs typeface="Arial" panose="020B0604020202020204" pitchFamily="34" charset="0"/>
              </a:rPr>
              <a:t> maddesinin dördüncü, beşinci veya sekizinci fıkralarına aykırı fiilleri nedeniyle </a:t>
            </a:r>
            <a:r>
              <a:rPr lang="tr-TR" sz="1400"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bir yıldan üç yıla kadar hapis cezası ile cezalandırılır.</a:t>
            </a:r>
          </a:p>
        </p:txBody>
      </p:sp>
    </p:spTree>
    <p:extLst>
      <p:ext uri="{BB962C8B-B14F-4D97-AF65-F5344CB8AC3E}">
        <p14:creationId xmlns:p14="http://schemas.microsoft.com/office/powerpoint/2010/main" val="562075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179F0D61-C534-1DC5-D04C-1F32E2E0EE10}"/>
              </a:ext>
            </a:extLst>
          </p:cNvPr>
          <p:cNvSpPr txBox="1"/>
          <p:nvPr/>
        </p:nvSpPr>
        <p:spPr>
          <a:xfrm>
            <a:off x="243191" y="1217246"/>
            <a:ext cx="8346332" cy="3170099"/>
          </a:xfrm>
          <a:prstGeom prst="rect">
            <a:avLst/>
          </a:prstGeom>
          <a:noFill/>
        </p:spPr>
        <p:txBody>
          <a:bodyPr wrap="square">
            <a:spAutoFit/>
          </a:bodyPr>
          <a:lstStyle/>
          <a:p>
            <a:pPr indent="359410" algn="just">
              <a:buNone/>
            </a:pPr>
            <a:r>
              <a:rPr lang="tr-TR" sz="2000" b="1" dirty="0">
                <a:effectLst/>
                <a:latin typeface="Arial" panose="020B0604020202020204" pitchFamily="34" charset="0"/>
                <a:ea typeface="Times New Roman" panose="02020603050405020304" pitchFamily="18" charset="0"/>
                <a:cs typeface="Arial" panose="020B0604020202020204" pitchFamily="34" charset="0"/>
              </a:rPr>
              <a:t>Yardım şekilleri</a:t>
            </a:r>
            <a:endParaRPr lang="tr-TR" sz="2000" dirty="0">
              <a:effectLst/>
              <a:latin typeface="Arial" panose="020B0604020202020204" pitchFamily="34" charset="0"/>
              <a:ea typeface="Calibri" panose="020F0502020204030204" pitchFamily="34" charset="0"/>
              <a:cs typeface="Arial" panose="020B0604020202020204" pitchFamily="34" charset="0"/>
            </a:endParaRPr>
          </a:p>
          <a:p>
            <a:pPr indent="359410" algn="just">
              <a:buNone/>
            </a:pPr>
            <a:r>
              <a:rPr lang="tr-TR" sz="2000" b="1" dirty="0">
                <a:effectLst/>
                <a:latin typeface="Arial" panose="020B0604020202020204" pitchFamily="34" charset="0"/>
                <a:ea typeface="Times New Roman" panose="02020603050405020304" pitchFamily="18" charset="0"/>
                <a:cs typeface="Arial" panose="020B0604020202020204" pitchFamily="34" charset="0"/>
              </a:rPr>
              <a:t>MADDE 21- </a:t>
            </a:r>
            <a:r>
              <a:rPr lang="tr-TR" sz="2000" dirty="0">
                <a:effectLst/>
                <a:latin typeface="Arial" panose="020B0604020202020204" pitchFamily="34" charset="0"/>
                <a:ea typeface="Times New Roman" panose="02020603050405020304" pitchFamily="18" charset="0"/>
                <a:cs typeface="Arial" panose="020B0604020202020204" pitchFamily="34" charset="0"/>
              </a:rPr>
              <a:t>(1) Bakanlık ve spor federasyonları; altyapı ve sporun gelişimine ilişkin konularda spor kulüplerine, spor anonim şirketlerine ve üst kuruluşlara yardımda bulunabilir.</a:t>
            </a:r>
            <a:endParaRPr lang="tr-TR" sz="2000" dirty="0">
              <a:latin typeface="Arial" panose="020B0604020202020204" pitchFamily="34" charset="0"/>
              <a:ea typeface="Calibri" panose="020F0502020204030204" pitchFamily="34" charset="0"/>
              <a:cs typeface="Arial" panose="020B0604020202020204" pitchFamily="34" charset="0"/>
            </a:endParaRPr>
          </a:p>
          <a:p>
            <a:pPr indent="359410" algn="just">
              <a:buNone/>
            </a:pPr>
            <a:r>
              <a:rPr lang="tr-TR" sz="2000" dirty="0">
                <a:effectLst/>
                <a:latin typeface="Arial" panose="020B0604020202020204" pitchFamily="34" charset="0"/>
                <a:ea typeface="Times New Roman" panose="02020603050405020304" pitchFamily="18" charset="0"/>
                <a:cs typeface="Arial" panose="020B0604020202020204" pitchFamily="34" charset="0"/>
              </a:rPr>
              <a:t>(2) Yardımlar, ayni veya nakdî şekilde yapılabilir.</a:t>
            </a:r>
            <a:endParaRPr lang="tr-TR" sz="2000" dirty="0">
              <a:effectLst/>
              <a:latin typeface="Arial" panose="020B0604020202020204" pitchFamily="34" charset="0"/>
              <a:ea typeface="Calibri" panose="020F0502020204030204" pitchFamily="34" charset="0"/>
              <a:cs typeface="Arial" panose="020B0604020202020204" pitchFamily="34" charset="0"/>
            </a:endParaRPr>
          </a:p>
          <a:p>
            <a:pPr algn="just">
              <a:buNone/>
            </a:pPr>
            <a:r>
              <a:rPr lang="tr-T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a:t>
            </a:r>
            <a:r>
              <a:rPr lang="tr-TR" sz="2000" dirty="0">
                <a:solidFill>
                  <a:srgbClr val="000000"/>
                </a:solidFill>
                <a:effectLst/>
                <a:highlight>
                  <a:srgbClr val="FFFF00"/>
                </a:highlight>
                <a:latin typeface="Arial" panose="020B0604020202020204" pitchFamily="34" charset="0"/>
                <a:ea typeface="Times New Roman" panose="02020603050405020304" pitchFamily="18" charset="0"/>
                <a:cs typeface="Arial" panose="020B0604020202020204" pitchFamily="34" charset="0"/>
              </a:rPr>
              <a:t>Büyükşehir belediyesi, belediye ve bağlı kuruluşları </a:t>
            </a:r>
            <a:r>
              <a:rPr lang="tr-T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ile bunların sermayesinin yüzde ellisinden fazlasına sahip oldukları şirketler, spor kulüplerinin ve spor anonim şirketlerinin profesyonel spor dallarına ve bunların profesyonel sporcularına her ne ad altında olursa olsun </a:t>
            </a:r>
            <a:r>
              <a:rPr lang="tr-TR" sz="2000" dirty="0">
                <a:solidFill>
                  <a:srgbClr val="000000"/>
                </a:solidFill>
                <a:effectLst/>
                <a:highlight>
                  <a:srgbClr val="FFFF00"/>
                </a:highlight>
                <a:latin typeface="Arial" panose="020B0604020202020204" pitchFamily="34" charset="0"/>
                <a:ea typeface="Times New Roman" panose="02020603050405020304" pitchFamily="18" charset="0"/>
                <a:cs typeface="Arial" panose="020B0604020202020204" pitchFamily="34" charset="0"/>
              </a:rPr>
              <a:t>kaynak aktaramaz ve yardımda bulunamaz. </a:t>
            </a:r>
            <a:endParaRPr lang="tr-TR" sz="2000" dirty="0">
              <a:effectLst/>
              <a:highlight>
                <a:srgbClr val="FFFF00"/>
              </a:highligh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61347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AD44051-01BD-50D2-B371-79B651A51CB3}"/>
              </a:ext>
            </a:extLst>
          </p:cNvPr>
          <p:cNvSpPr txBox="1"/>
          <p:nvPr/>
        </p:nvSpPr>
        <p:spPr>
          <a:xfrm>
            <a:off x="544749" y="553662"/>
            <a:ext cx="7247106" cy="5153911"/>
          </a:xfrm>
          <a:prstGeom prst="rect">
            <a:avLst/>
          </a:prstGeom>
          <a:noFill/>
        </p:spPr>
        <p:txBody>
          <a:bodyPr wrap="square">
            <a:spAutoFit/>
          </a:bodyPr>
          <a:lstStyle/>
          <a:p>
            <a:pPr algn="ctr">
              <a:lnSpc>
                <a:spcPct val="127000"/>
              </a:lnSpc>
              <a:spcAft>
                <a:spcPts val="800"/>
              </a:spcAft>
              <a:buNone/>
            </a:pPr>
            <a:r>
              <a:rPr lang="tr-TR" sz="2000" b="1" dirty="0">
                <a:effectLst/>
                <a:latin typeface="Arial" panose="020B0604020202020204" pitchFamily="34" charset="0"/>
                <a:ea typeface="Calibri" panose="020F0502020204030204" pitchFamily="34" charset="0"/>
                <a:cs typeface="Arial" panose="020B0604020202020204" pitchFamily="34" charset="0"/>
              </a:rPr>
              <a:t>Spor Federasyonları</a:t>
            </a:r>
            <a:endParaRPr lang="tr-TR" sz="20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2000" b="1" dirty="0">
                <a:effectLst/>
                <a:latin typeface="Arial" panose="020B0604020202020204" pitchFamily="34" charset="0"/>
                <a:ea typeface="Calibri" panose="020F0502020204030204" pitchFamily="34" charset="0"/>
                <a:cs typeface="Arial" panose="020B0604020202020204" pitchFamily="34" charset="0"/>
              </a:rPr>
              <a:t>Kuruluş ve teşkilat</a:t>
            </a:r>
            <a:endParaRPr lang="tr-TR" sz="20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2000" b="1" dirty="0">
                <a:effectLst/>
                <a:latin typeface="Arial" panose="020B0604020202020204" pitchFamily="34" charset="0"/>
                <a:ea typeface="Calibri" panose="020F0502020204030204" pitchFamily="34" charset="0"/>
                <a:cs typeface="Arial" panose="020B0604020202020204" pitchFamily="34" charset="0"/>
              </a:rPr>
              <a:t>MADDE 26-</a:t>
            </a:r>
            <a:r>
              <a:rPr lang="tr-TR" sz="2000" dirty="0">
                <a:effectLst/>
                <a:latin typeface="Arial" panose="020B0604020202020204" pitchFamily="34" charset="0"/>
                <a:ea typeface="Calibri" panose="020F0502020204030204" pitchFamily="34" charset="0"/>
                <a:cs typeface="Arial" panose="020B0604020202020204" pitchFamily="34" charset="0"/>
              </a:rPr>
              <a:t> (1) Spor federasyonları, spor dalı ile ilgili faaliyetleri yürütmek üzere kanunla veya Cumhurbaşkanlığı kararnamesi ile kurulur ve kanun veya Cumhurbaşkanlığı kararnamesinin Resmî </a:t>
            </a:r>
            <a:r>
              <a:rPr lang="tr-TR" sz="2000" dirty="0" err="1">
                <a:effectLst/>
                <a:latin typeface="Arial" panose="020B0604020202020204" pitchFamily="34" charset="0"/>
                <a:ea typeface="Calibri" panose="020F0502020204030204" pitchFamily="34" charset="0"/>
                <a:cs typeface="Arial" panose="020B0604020202020204" pitchFamily="34" charset="0"/>
              </a:rPr>
              <a:t>Gazete’de</a:t>
            </a:r>
            <a:r>
              <a:rPr lang="tr-TR" sz="2000" dirty="0">
                <a:effectLst/>
                <a:latin typeface="Arial" panose="020B0604020202020204" pitchFamily="34" charset="0"/>
                <a:ea typeface="Calibri" panose="020F0502020204030204" pitchFamily="34" charset="0"/>
                <a:cs typeface="Arial" panose="020B0604020202020204" pitchFamily="34" charset="0"/>
              </a:rPr>
              <a:t> yayımlanması ile tüzel kişilik kazanır.</a:t>
            </a:r>
          </a:p>
          <a:p>
            <a:pPr algn="just">
              <a:lnSpc>
                <a:spcPct val="127000"/>
              </a:lnSpc>
              <a:spcAft>
                <a:spcPts val="800"/>
              </a:spcAft>
              <a:buNone/>
            </a:pPr>
            <a:r>
              <a:rPr lang="tr-TR" sz="2000" dirty="0">
                <a:effectLst/>
                <a:latin typeface="Arial" panose="020B0604020202020204" pitchFamily="34" charset="0"/>
                <a:ea typeface="Calibri" panose="020F0502020204030204" pitchFamily="34" charset="0"/>
                <a:cs typeface="Arial" panose="020B0604020202020204" pitchFamily="34" charset="0"/>
              </a:rPr>
              <a:t>(2)Spor federasyonlarının merkezleri Ankara’dadır. Spor federasyonlarının merkez teşkilatı; genel kurul, yönetim, denetim, disiplin kurulları ile genel sekreterlikten teşekkül eder.</a:t>
            </a:r>
          </a:p>
          <a:p>
            <a:pPr algn="just">
              <a:lnSpc>
                <a:spcPct val="127000"/>
              </a:lnSpc>
              <a:spcAft>
                <a:spcPts val="800"/>
              </a:spcAft>
              <a:buNone/>
            </a:pPr>
            <a:r>
              <a:rPr lang="tr-TR" sz="2000" dirty="0">
                <a:effectLst/>
                <a:latin typeface="Arial" panose="020B0604020202020204" pitchFamily="34" charset="0"/>
                <a:ea typeface="Calibri" panose="020F0502020204030204" pitchFamily="34" charset="0"/>
                <a:cs typeface="Arial" panose="020B0604020202020204" pitchFamily="34" charset="0"/>
              </a:rPr>
              <a:t>(3) Yeni kurulan spor federasyonlarının kuruluş ana statüleri Bakanlık tarafından hazırlanır.</a:t>
            </a:r>
          </a:p>
        </p:txBody>
      </p:sp>
    </p:spTree>
    <p:extLst>
      <p:ext uri="{BB962C8B-B14F-4D97-AF65-F5344CB8AC3E}">
        <p14:creationId xmlns:p14="http://schemas.microsoft.com/office/powerpoint/2010/main" val="3936598748"/>
      </p:ext>
    </p:extLst>
  </p:cSld>
  <p:clrMapOvr>
    <a:masterClrMapping/>
  </p:clrMapOvr>
</p:sld>
</file>

<file path=ppt/theme/theme1.xml><?xml version="1.0" encoding="utf-8"?>
<a:theme xmlns:a="http://schemas.openxmlformats.org/drawingml/2006/main" name="Office Teması">
  <a:themeElements>
    <a:clrScheme name="Mavi">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Bant Kenarı">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84</TotalTime>
  <Words>1417</Words>
  <Application>Microsoft Office PowerPoint</Application>
  <PresentationFormat>Ekran Gösterisi (4:3)</PresentationFormat>
  <Paragraphs>74</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Aptos</vt:lpstr>
      <vt:lpstr>Aptos Display</vt:lpstr>
      <vt:lpstr>Arial</vt:lpstr>
      <vt:lpstr>Calibri</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oguz özbek</dc:creator>
  <cp:lastModifiedBy>oguz özbek</cp:lastModifiedBy>
  <cp:revision>14</cp:revision>
  <dcterms:created xsi:type="dcterms:W3CDTF">2026-03-18T12:37:04Z</dcterms:created>
  <dcterms:modified xsi:type="dcterms:W3CDTF">2026-04-14T12:19:55Z</dcterms:modified>
</cp:coreProperties>
</file>