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4" r:id="rId5"/>
    <p:sldId id="263" r:id="rId6"/>
    <p:sldId id="262" r:id="rId7"/>
    <p:sldId id="261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ED97B3-FD92-4283-A828-EC06BA7BAEA3}" type="datetimeFigureOut">
              <a:rPr lang="tr-TR" smtClean="0"/>
              <a:t>09.01.2018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123D9-1E77-4B66-9B7A-9439E0549F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447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C3C6-856E-42C3-AA5C-87B63C431A89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8CED-692B-470B-9920-6AADE8CA9E59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BD7D-0A02-4655-993B-3BF94AFCA091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AB11A-9A6E-4D95-B54E-AFCB71E73AE3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BAFD-C370-4C6A-B31D-2EE55DDC0F3A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AADB0-CEA5-486C-9099-669ECB31E2F3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E545-2125-431A-9407-F140C3B5FB78}" type="datetime1">
              <a:rPr lang="tr-TR" smtClean="0"/>
              <a:t>09.01.2018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29369-7DDC-41B9-BE63-56645FC96EF2}" type="datetime1">
              <a:rPr lang="tr-TR" smtClean="0"/>
              <a:t>09.01.2018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6FD3-74D8-4A8E-96FB-A1C071F88BC0}" type="datetime1">
              <a:rPr lang="tr-TR" smtClean="0"/>
              <a:t>09.01.2018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D933-4C3E-4CEB-9E39-AAEE2475BE43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546B-C6E1-428E-A805-81972E7933A4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490E-48B1-4A95-A3ED-981366EDE1FF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Fk32lA8eqs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6nWG6Lr0KQ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QLsoUid4kA" TargetMode="External"/><Relationship Id="rId2" Type="http://schemas.openxmlformats.org/officeDocument/2006/relationships/hyperlink" Target="https://www.youtube.com/watch?v=tSVeDx9fk60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>
            <a:normAutofit fontScale="90000"/>
          </a:bodyPr>
          <a:lstStyle/>
          <a:p>
            <a:pPr algn="just"/>
            <a:r>
              <a:rPr lang="tr-T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1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Son hafta: </a:t>
            </a:r>
            <a:r>
              <a:rPr lang="tr-TR" sz="31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Türler </a:t>
            </a:r>
            <a:r>
              <a:rPr lang="tr-TR" sz="31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üzerine genel bir değerlendirme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87624" y="1556792"/>
            <a:ext cx="6480720" cy="4104456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Türler, filmlerin aynı temel kalıplara/ konulara / temalara döndüğü yapılardır.</a:t>
            </a: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ders boyunca birçok türün iç içe geçtiğini gördük. </a:t>
            </a: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Ayrıca birçok türün de giderek daha çok parodisi yapılmaktadır.</a:t>
            </a: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Türler alttürlere de ayrılmaktadır.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Korku’nun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vampir alttürü gibi.</a:t>
            </a: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80048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535709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576063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196752"/>
            <a:ext cx="6656784" cy="4442048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Türler bir takım karşıtlıklar üzerinden ilerler, örneğin:</a:t>
            </a: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Korku filmleri=  Akılcılık X Akıl dışı</a:t>
            </a: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Western= Uygarlık X Vahşi yaşam</a:t>
            </a:r>
          </a:p>
          <a:p>
            <a:pPr algn="just"/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 filmi yaparken ticaretten, endüstriyel faktörlerden ve izleyici beklentilerinden ne çok şaşmalı, ne de az. Diğer tür filmleriyle tam olarak aynısı </a:t>
            </a:r>
            <a:r>
              <a:rPr lang="tr-TR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olmamalı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ufak tefek </a:t>
            </a:r>
            <a:r>
              <a:rPr lang="tr-TR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farklılıklar gerekiyor.</a:t>
            </a:r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80048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01790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11560" y="476673"/>
            <a:ext cx="7772400" cy="432048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T</a:t>
            </a:r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oplumsal cinsiyet</a:t>
            </a:r>
            <a:endParaRPr lang="tr-TR" sz="2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400800" cy="4226024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 boyunca türlerin toplumsal cinsiyetle (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gender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ilişkisini de tartıştık.</a:t>
            </a:r>
          </a:p>
          <a:p>
            <a:pPr algn="just"/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Buna göre bir kez daha düşünelim: Genelleme yapacak olursak elbette kadın izleyicinin ya da erkek izleyicinin en çok izlediği tür hangisidir, tartışalım.</a:t>
            </a: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52056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274619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Aksiyon kadınlarıyla ilgili bir makale de okuduk, ilgili birkaç filmi hatırlayalım:</a:t>
            </a:r>
            <a:endParaRPr lang="tr-TR" sz="2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Brave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(Jordan, 2007) ve 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Uçuş Planı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’nda (</a:t>
            </a: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Fight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Plan,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Schwentke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2005)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Jodie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Foster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cesur kadın karakterleri oynadı.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Yatağımdaki </a:t>
            </a: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Düşman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’da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Sleeping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Enemy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Ruben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1991)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ulia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Roberts oynadı.</a:t>
            </a:r>
          </a:p>
          <a:p>
            <a:pPr marL="0" indent="0" algn="just">
              <a:buNone/>
            </a:pPr>
            <a:endParaRPr lang="tr-TR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Enough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’da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Apted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2002) Jennifer Lopez şiddet uygulayan, taciz eden kocasından korunabilmek için planlar yaptı. 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52056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74633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296143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Az yapılan türler</a:t>
            </a:r>
            <a:endParaRPr lang="tr-TR" sz="2400" dirty="0">
              <a:latin typeface="Arial Narrow" panose="020B060602020203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>
            <a:normAutofit/>
          </a:bodyPr>
          <a:lstStyle/>
          <a:p>
            <a:pPr algn="just"/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Westernler ve müzikaller buna örnek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yıllardaki ilginç örnekleri de şunlar:</a:t>
            </a:r>
          </a:p>
          <a:p>
            <a:pPr algn="just"/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Feminist bir westerne örnek 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Brimstone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(Martin 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Koolhoven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2016)</a:t>
            </a:r>
          </a:p>
          <a:p>
            <a:pPr algn="just"/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https://www.youtube.com/watch?v=AFk32lA8eqs</a:t>
            </a: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2843808" y="6309320"/>
            <a:ext cx="3888432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648249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/>
          <a:lstStyle/>
          <a:p>
            <a:pPr algn="just"/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Sanat sinemasının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ustası, Fransız Yeni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Dalga’nın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önemli ismi 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Alain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Resnais’den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Hayat Bir Şarkıdır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tr-TR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Connait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tr-TR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Chanson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1997)</a:t>
            </a:r>
          </a:p>
          <a:p>
            <a:pPr algn="just"/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https://www.youtube.com/watch?v=u6nWG6Lr0KQ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184104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154362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5400600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İzlenecek film(</a:t>
            </a:r>
            <a:r>
              <a:rPr lang="tr-TR" sz="24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ler</a:t>
            </a:r>
            <a:r>
              <a:rPr lang="tr-T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):</a:t>
            </a:r>
            <a:br>
              <a:rPr lang="tr-TR" sz="24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tr-T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Dönemi yine komediyle </a:t>
            </a:r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bitiriyoruz.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Bugün Aslında Dündü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Groundhog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Harold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Ramis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1993)</a:t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https://www.youtube.com/watch?v=tSVeDx9fk60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 Bela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(Burak Aksak, 2015)</a:t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https://www.youtube.com/watch?v=0QLsoUid4kA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3648" y="404664"/>
            <a:ext cx="6696744" cy="1296144"/>
          </a:xfrm>
        </p:spPr>
        <p:txBody>
          <a:bodyPr>
            <a:normAutofit/>
          </a:bodyPr>
          <a:lstStyle/>
          <a:p>
            <a:pPr algn="just"/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040088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414600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4968552"/>
          </a:xfrm>
        </p:spPr>
        <p:txBody>
          <a:bodyPr>
            <a:normAutofit/>
          </a:bodyPr>
          <a:lstStyle/>
          <a:p>
            <a:r>
              <a:rPr lang="tr-TR" sz="2400" u="sng" dirty="0">
                <a:latin typeface="Arial Narrow" panose="020B0606020202030204" pitchFamily="34" charset="0"/>
                <a:cs typeface="Times New Roman" panose="02020603050405020304" pitchFamily="18" charset="0"/>
              </a:rPr>
              <a:t>Bu ders için okunacak kaynaklar (kaynakların tam künyesi ilk dersin içinde bulunmaktadır</a:t>
            </a:r>
            <a:r>
              <a:rPr lang="tr-TR" sz="2400" u="sng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):</a:t>
            </a:r>
            <a:r>
              <a:rPr lang="tr-TR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/>
              <a:t>Serpil </a:t>
            </a:r>
            <a:r>
              <a:rPr lang="tr-TR" sz="2800" dirty="0" err="1"/>
              <a:t>Kırel</a:t>
            </a:r>
            <a:r>
              <a:rPr lang="tr-TR" sz="2800" dirty="0"/>
              <a:t>, “Sinemada Tür Kavramı ve Popüler Türleri Anlamak Üzere Bir Yol Haritası Denemesi”, s. 247-290. </a:t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 err="1"/>
              <a:t>Geoff</a:t>
            </a:r>
            <a:r>
              <a:rPr lang="tr-TR" sz="2800" dirty="0"/>
              <a:t> </a:t>
            </a:r>
            <a:r>
              <a:rPr lang="tr-TR" sz="2800" dirty="0" err="1"/>
              <a:t>King</a:t>
            </a:r>
            <a:r>
              <a:rPr lang="tr-TR" sz="2800" dirty="0"/>
              <a:t>, “Yeni Hollywood’da Tür Dönüşümleri”, s.126-152.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11560" y="548680"/>
            <a:ext cx="7704856" cy="5090120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24064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09487932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372</Words>
  <Application>Microsoft Office PowerPoint</Application>
  <PresentationFormat>Ekran Gösterisi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  Son hafta: Türler üzerine genel bir değerlendirme </vt:lpstr>
      <vt:lpstr>PowerPoint Sunusu</vt:lpstr>
      <vt:lpstr>Toplumsal cinsiyet</vt:lpstr>
      <vt:lpstr>Aksiyon kadınlarıyla ilgili bir makale de okuduk, ilgili birkaç filmi hatırlayalım:</vt:lpstr>
      <vt:lpstr>Az yapılan türler</vt:lpstr>
      <vt:lpstr>PowerPoint Sunusu</vt:lpstr>
      <vt:lpstr>İzlenecek film(ler): Dönemi yine komediyle bitiriyoruz.  Bugün Aslında Dündü (Groundhog Day, Harold Ramis, 1993) https://www.youtube.com/watch?v=tSVeDx9fk60   Kara Bela (Burak Aksak, 2015) https://www.youtube.com/watch?v=0QLsoUid4kA </vt:lpstr>
      <vt:lpstr>Bu ders için okunacak kaynaklar (kaynakların tam künyesi ilk dersin içinde bulunmaktadır):   Serpil Kırel, “Sinemada Tür Kavramı ve Popüler Türleri Anlamak Üzere Bir Yol Haritası Denemesi”, s. 247-290.   Geoff King, “Yeni Hollywood’da Tür Dönüşümleri”, s.126-152.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Son hafta türler üzerine genel bir değerlendirme </dc:title>
  <dc:creator>Saniye</dc:creator>
  <cp:lastModifiedBy>Reviewer</cp:lastModifiedBy>
  <cp:revision>11</cp:revision>
  <dcterms:created xsi:type="dcterms:W3CDTF">2018-01-03T12:46:12Z</dcterms:created>
  <dcterms:modified xsi:type="dcterms:W3CDTF">2018-01-09T14:24:19Z</dcterms:modified>
</cp:coreProperties>
</file>