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0" r:id="rId4"/>
    <p:sldId id="258" r:id="rId5"/>
    <p:sldId id="266" r:id="rId6"/>
    <p:sldId id="267" r:id="rId7"/>
    <p:sldId id="268" r:id="rId8"/>
    <p:sldId id="287" r:id="rId9"/>
    <p:sldId id="271" r:id="rId10"/>
    <p:sldId id="280" r:id="rId11"/>
    <p:sldId id="288" r:id="rId12"/>
    <p:sldId id="315" r:id="rId13"/>
    <p:sldId id="316" r:id="rId14"/>
    <p:sldId id="317" r:id="rId15"/>
    <p:sldId id="320" r:id="rId16"/>
    <p:sldId id="321" r:id="rId17"/>
    <p:sldId id="322" r:id="rId18"/>
    <p:sldId id="327" r:id="rId19"/>
    <p:sldId id="323" r:id="rId20"/>
    <p:sldId id="324" r:id="rId21"/>
    <p:sldId id="325" r:id="rId22"/>
    <p:sldId id="331" r:id="rId23"/>
    <p:sldId id="330" r:id="rId24"/>
    <p:sldId id="334" r:id="rId25"/>
    <p:sldId id="333" r:id="rId26"/>
    <p:sldId id="293" r:id="rId27"/>
    <p:sldId id="335" r:id="rId28"/>
    <p:sldId id="319" r:id="rId29"/>
    <p:sldId id="339" r:id="rId30"/>
    <p:sldId id="338" r:id="rId31"/>
    <p:sldId id="314" r:id="rId32"/>
    <p:sldId id="341" r:id="rId33"/>
    <p:sldId id="282" r:id="rId34"/>
    <p:sldId id="342" r:id="rId35"/>
    <p:sldId id="279" r:id="rId36"/>
    <p:sldId id="328" r:id="rId37"/>
    <p:sldId id="277" r:id="rId38"/>
    <p:sldId id="34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94660"/>
  </p:normalViewPr>
  <p:slideViewPr>
    <p:cSldViewPr>
      <p:cViewPr varScale="1">
        <p:scale>
          <a:sx n="80" d="100"/>
          <a:sy n="80" d="100"/>
        </p:scale>
        <p:origin x="1013"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D59F8-6C7E-4C1B-A701-66CBD39A943A}" type="doc">
      <dgm:prSet loTypeId="urn:microsoft.com/office/officeart/2005/8/layout/orgChart1" loCatId="hierarchy" qsTypeId="urn:microsoft.com/office/officeart/2005/8/quickstyle/simple3" qsCatId="simple" csTypeId="urn:microsoft.com/office/officeart/2005/8/colors/accent5_3" csCatId="accent5" phldr="1"/>
      <dgm:spPr/>
      <dgm:t>
        <a:bodyPr/>
        <a:lstStyle/>
        <a:p>
          <a:endParaRPr lang="tr-TR"/>
        </a:p>
      </dgm:t>
    </dgm:pt>
    <dgm:pt modelId="{D56474DC-92ED-495C-AEBB-1328599772D6}">
      <dgm:prSet/>
      <dgm:spPr>
        <a:solidFill>
          <a:schemeClr val="accent1">
            <a:lumMod val="20000"/>
            <a:lumOff val="80000"/>
          </a:schemeClr>
        </a:solidFill>
      </dgm:spPr>
      <dgm:t>
        <a:bodyPr/>
        <a:lstStyle/>
        <a:p>
          <a:pPr rtl="0"/>
          <a:r>
            <a:rPr lang="tr-TR" dirty="0" smtClean="0">
              <a:latin typeface="Comic Sans MS" panose="030F0702030302020204" pitchFamily="66" charset="0"/>
            </a:rPr>
            <a:t>Din Hizmetleri Genel Müdürlüğü</a:t>
          </a:r>
          <a:endParaRPr lang="tr-TR" dirty="0">
            <a:latin typeface="Comic Sans MS" panose="030F0702030302020204" pitchFamily="66" charset="0"/>
          </a:endParaRPr>
        </a:p>
      </dgm:t>
    </dgm:pt>
    <dgm:pt modelId="{DAFF4DCA-DFC8-49A3-A8A4-31B3D0BA83BF}" type="parTrans" cxnId="{11ED5C5F-9233-40A1-9A38-88AF755B3C97}">
      <dgm:prSet/>
      <dgm:spPr/>
      <dgm:t>
        <a:bodyPr/>
        <a:lstStyle/>
        <a:p>
          <a:endParaRPr lang="tr-TR"/>
        </a:p>
      </dgm:t>
    </dgm:pt>
    <dgm:pt modelId="{22CDEF44-2DF4-4121-A7F0-C37CA5EB0E8D}" type="sibTrans" cxnId="{11ED5C5F-9233-40A1-9A38-88AF755B3C97}">
      <dgm:prSet/>
      <dgm:spPr/>
      <dgm:t>
        <a:bodyPr/>
        <a:lstStyle/>
        <a:p>
          <a:endParaRPr lang="tr-TR"/>
        </a:p>
      </dgm:t>
    </dgm:pt>
    <dgm:pt modelId="{0E880EB2-B018-41B2-8953-829FE77C539F}">
      <dgm:prSet/>
      <dgm:spPr>
        <a:solidFill>
          <a:schemeClr val="accent1">
            <a:lumMod val="20000"/>
            <a:lumOff val="80000"/>
          </a:schemeClr>
        </a:solidFill>
      </dgm:spPr>
      <dgm:t>
        <a:bodyPr/>
        <a:lstStyle/>
        <a:p>
          <a:pPr rtl="0"/>
          <a:r>
            <a:rPr lang="tr-TR" dirty="0" smtClean="0">
              <a:latin typeface="Comic Sans MS" panose="030F0702030302020204" pitchFamily="66" charset="0"/>
            </a:rPr>
            <a:t>İrşat Hizmetleri Daire Başkanlığı</a:t>
          </a:r>
          <a:endParaRPr lang="tr-TR" dirty="0">
            <a:latin typeface="Comic Sans MS" panose="030F0702030302020204" pitchFamily="66" charset="0"/>
          </a:endParaRPr>
        </a:p>
      </dgm:t>
    </dgm:pt>
    <dgm:pt modelId="{36E99A47-7FE5-4894-830B-AB5DB44D6543}" type="parTrans" cxnId="{D5ADB4E1-F3C5-4D4F-AB9B-4E617CF05543}">
      <dgm:prSet/>
      <dgm:spPr/>
      <dgm:t>
        <a:bodyPr/>
        <a:lstStyle/>
        <a:p>
          <a:endParaRPr lang="tr-TR"/>
        </a:p>
      </dgm:t>
    </dgm:pt>
    <dgm:pt modelId="{0986D0FC-B3FF-4DC9-9218-A98F741EE835}" type="sibTrans" cxnId="{D5ADB4E1-F3C5-4D4F-AB9B-4E617CF05543}">
      <dgm:prSet/>
      <dgm:spPr/>
      <dgm:t>
        <a:bodyPr/>
        <a:lstStyle/>
        <a:p>
          <a:endParaRPr lang="tr-TR"/>
        </a:p>
      </dgm:t>
    </dgm:pt>
    <dgm:pt modelId="{21AFB2B5-EB11-4069-BFF1-E38F43AFD5D6}">
      <dgm:prSet/>
      <dgm:spPr>
        <a:solidFill>
          <a:schemeClr val="accent1">
            <a:lumMod val="20000"/>
            <a:lumOff val="80000"/>
          </a:schemeClr>
        </a:solidFill>
      </dgm:spPr>
      <dgm:t>
        <a:bodyPr/>
        <a:lstStyle/>
        <a:p>
          <a:pPr rtl="0"/>
          <a:r>
            <a:rPr lang="tr-TR" dirty="0" smtClean="0">
              <a:latin typeface="Comic Sans MS" panose="030F0702030302020204" pitchFamily="66" charset="0"/>
            </a:rPr>
            <a:t>Cami Hizmetleri Daire Başkanlığı</a:t>
          </a:r>
          <a:endParaRPr lang="tr-TR" dirty="0">
            <a:latin typeface="Comic Sans MS" panose="030F0702030302020204" pitchFamily="66" charset="0"/>
          </a:endParaRPr>
        </a:p>
      </dgm:t>
    </dgm:pt>
    <dgm:pt modelId="{5252FFAE-46DF-4BF1-B5E9-3C6991D5B962}" type="parTrans" cxnId="{0BA34BAA-366E-4E8E-8C25-EFAF0EACB619}">
      <dgm:prSet/>
      <dgm:spPr/>
      <dgm:t>
        <a:bodyPr/>
        <a:lstStyle/>
        <a:p>
          <a:endParaRPr lang="tr-TR"/>
        </a:p>
      </dgm:t>
    </dgm:pt>
    <dgm:pt modelId="{7D5EB446-6DDE-45FA-BEF8-0E5C1D70D51C}" type="sibTrans" cxnId="{0BA34BAA-366E-4E8E-8C25-EFAF0EACB619}">
      <dgm:prSet/>
      <dgm:spPr/>
      <dgm:t>
        <a:bodyPr/>
        <a:lstStyle/>
        <a:p>
          <a:endParaRPr lang="tr-TR"/>
        </a:p>
      </dgm:t>
    </dgm:pt>
    <dgm:pt modelId="{586BAD10-D9B8-41CE-BBF6-3124022973C3}">
      <dgm:prSet/>
      <dgm:spPr>
        <a:solidFill>
          <a:schemeClr val="accent1">
            <a:lumMod val="20000"/>
            <a:lumOff val="80000"/>
          </a:schemeClr>
        </a:solidFill>
      </dgm:spPr>
      <dgm:t>
        <a:bodyPr/>
        <a:lstStyle/>
        <a:p>
          <a:pPr rtl="0"/>
          <a:r>
            <a:rPr lang="tr-TR" dirty="0" smtClean="0">
              <a:latin typeface="Comic Sans MS" panose="030F0702030302020204" pitchFamily="66" charset="0"/>
            </a:rPr>
            <a:t>Aile ve Dini Rehberlik Daire Başkanlığı</a:t>
          </a:r>
          <a:endParaRPr lang="tr-TR" dirty="0">
            <a:latin typeface="Comic Sans MS" panose="030F0702030302020204" pitchFamily="66" charset="0"/>
          </a:endParaRPr>
        </a:p>
      </dgm:t>
    </dgm:pt>
    <dgm:pt modelId="{FF3A2E6B-11D1-4070-BBB6-361132C4A218}" type="parTrans" cxnId="{96B079E8-1147-40C5-AC44-DF361299BE3F}">
      <dgm:prSet/>
      <dgm:spPr/>
      <dgm:t>
        <a:bodyPr/>
        <a:lstStyle/>
        <a:p>
          <a:endParaRPr lang="tr-TR"/>
        </a:p>
      </dgm:t>
    </dgm:pt>
    <dgm:pt modelId="{7FFB9231-0FF5-4AAB-B307-E829CE3930A8}" type="sibTrans" cxnId="{96B079E8-1147-40C5-AC44-DF361299BE3F}">
      <dgm:prSet/>
      <dgm:spPr/>
      <dgm:t>
        <a:bodyPr/>
        <a:lstStyle/>
        <a:p>
          <a:endParaRPr lang="tr-TR"/>
        </a:p>
      </dgm:t>
    </dgm:pt>
    <dgm:pt modelId="{0F78FD42-7B93-4C96-8D39-ABF4CDA27EC5}">
      <dgm:prSet/>
      <dgm:spPr>
        <a:solidFill>
          <a:schemeClr val="accent1">
            <a:lumMod val="20000"/>
            <a:lumOff val="80000"/>
          </a:schemeClr>
        </a:solidFill>
      </dgm:spPr>
      <dgm:t>
        <a:bodyPr/>
        <a:lstStyle/>
        <a:p>
          <a:pPr rtl="0"/>
          <a:r>
            <a:rPr lang="tr-TR" dirty="0" smtClean="0">
              <a:latin typeface="Comic Sans MS" panose="030F0702030302020204" pitchFamily="66" charset="0"/>
            </a:rPr>
            <a:t>Sosyal ve Kültürel İçerikli Din Hizmetleri Daire Başkanlığı</a:t>
          </a:r>
          <a:endParaRPr lang="tr-TR" dirty="0">
            <a:latin typeface="Comic Sans MS" panose="030F0702030302020204" pitchFamily="66" charset="0"/>
          </a:endParaRPr>
        </a:p>
      </dgm:t>
    </dgm:pt>
    <dgm:pt modelId="{FFFC59FB-3C64-4E57-9682-52CBD98C5A89}" type="parTrans" cxnId="{81F034CF-22F0-453C-9ED5-C2C6BF9CB203}">
      <dgm:prSet/>
      <dgm:spPr/>
      <dgm:t>
        <a:bodyPr/>
        <a:lstStyle/>
        <a:p>
          <a:endParaRPr lang="tr-TR"/>
        </a:p>
      </dgm:t>
    </dgm:pt>
    <dgm:pt modelId="{284B2C15-1420-4089-919E-62E20BC16B21}" type="sibTrans" cxnId="{81F034CF-22F0-453C-9ED5-C2C6BF9CB203}">
      <dgm:prSet/>
      <dgm:spPr/>
      <dgm:t>
        <a:bodyPr/>
        <a:lstStyle/>
        <a:p>
          <a:endParaRPr lang="tr-TR"/>
        </a:p>
      </dgm:t>
    </dgm:pt>
    <dgm:pt modelId="{905E3BB5-9D06-4A29-83BB-BDBF0C370AE9}" type="pres">
      <dgm:prSet presAssocID="{7D8D59F8-6C7E-4C1B-A701-66CBD39A943A}" presName="hierChild1" presStyleCnt="0">
        <dgm:presLayoutVars>
          <dgm:orgChart val="1"/>
          <dgm:chPref val="1"/>
          <dgm:dir/>
          <dgm:animOne val="branch"/>
          <dgm:animLvl val="lvl"/>
          <dgm:resizeHandles/>
        </dgm:presLayoutVars>
      </dgm:prSet>
      <dgm:spPr/>
      <dgm:t>
        <a:bodyPr/>
        <a:lstStyle/>
        <a:p>
          <a:endParaRPr lang="tr-TR"/>
        </a:p>
      </dgm:t>
    </dgm:pt>
    <dgm:pt modelId="{6C2DCB8F-A38C-4DB9-BE64-39D532C92274}" type="pres">
      <dgm:prSet presAssocID="{D56474DC-92ED-495C-AEBB-1328599772D6}" presName="hierRoot1" presStyleCnt="0">
        <dgm:presLayoutVars>
          <dgm:hierBranch val="init"/>
        </dgm:presLayoutVars>
      </dgm:prSet>
      <dgm:spPr/>
    </dgm:pt>
    <dgm:pt modelId="{1A549DBB-4B63-4DBD-A7E1-053758740D80}" type="pres">
      <dgm:prSet presAssocID="{D56474DC-92ED-495C-AEBB-1328599772D6}" presName="rootComposite1" presStyleCnt="0"/>
      <dgm:spPr/>
    </dgm:pt>
    <dgm:pt modelId="{B599BE15-4B91-48E2-8E0E-D942676E8D65}" type="pres">
      <dgm:prSet presAssocID="{D56474DC-92ED-495C-AEBB-1328599772D6}" presName="rootText1" presStyleLbl="node0" presStyleIdx="0" presStyleCnt="1">
        <dgm:presLayoutVars>
          <dgm:chPref val="3"/>
        </dgm:presLayoutVars>
      </dgm:prSet>
      <dgm:spPr/>
      <dgm:t>
        <a:bodyPr/>
        <a:lstStyle/>
        <a:p>
          <a:endParaRPr lang="tr-TR"/>
        </a:p>
      </dgm:t>
    </dgm:pt>
    <dgm:pt modelId="{51B0CAA1-A956-436A-B9F8-72304BCF5534}" type="pres">
      <dgm:prSet presAssocID="{D56474DC-92ED-495C-AEBB-1328599772D6}" presName="rootConnector1" presStyleLbl="node1" presStyleIdx="0" presStyleCnt="0"/>
      <dgm:spPr/>
      <dgm:t>
        <a:bodyPr/>
        <a:lstStyle/>
        <a:p>
          <a:endParaRPr lang="tr-TR"/>
        </a:p>
      </dgm:t>
    </dgm:pt>
    <dgm:pt modelId="{57F656C9-3196-4F54-AEBB-DBBD3F4C23C9}" type="pres">
      <dgm:prSet presAssocID="{D56474DC-92ED-495C-AEBB-1328599772D6}" presName="hierChild2" presStyleCnt="0"/>
      <dgm:spPr/>
    </dgm:pt>
    <dgm:pt modelId="{4346DAD4-EE62-4657-A479-8DEE4794AE9D}" type="pres">
      <dgm:prSet presAssocID="{36E99A47-7FE5-4894-830B-AB5DB44D6543}" presName="Name37" presStyleLbl="parChTrans1D2" presStyleIdx="0" presStyleCnt="4"/>
      <dgm:spPr/>
      <dgm:t>
        <a:bodyPr/>
        <a:lstStyle/>
        <a:p>
          <a:endParaRPr lang="tr-TR"/>
        </a:p>
      </dgm:t>
    </dgm:pt>
    <dgm:pt modelId="{1D9FCD6B-D15B-4C7B-BCC2-46AAFC731686}" type="pres">
      <dgm:prSet presAssocID="{0E880EB2-B018-41B2-8953-829FE77C539F}" presName="hierRoot2" presStyleCnt="0">
        <dgm:presLayoutVars>
          <dgm:hierBranch val="init"/>
        </dgm:presLayoutVars>
      </dgm:prSet>
      <dgm:spPr/>
    </dgm:pt>
    <dgm:pt modelId="{EA8237C6-F174-46A2-832C-99C7B2517DBC}" type="pres">
      <dgm:prSet presAssocID="{0E880EB2-B018-41B2-8953-829FE77C539F}" presName="rootComposite" presStyleCnt="0"/>
      <dgm:spPr/>
    </dgm:pt>
    <dgm:pt modelId="{A3A9A2A5-4C4C-4FFB-8E8B-B9111F4E6A2D}" type="pres">
      <dgm:prSet presAssocID="{0E880EB2-B018-41B2-8953-829FE77C539F}" presName="rootText" presStyleLbl="node2" presStyleIdx="0" presStyleCnt="4">
        <dgm:presLayoutVars>
          <dgm:chPref val="3"/>
        </dgm:presLayoutVars>
      </dgm:prSet>
      <dgm:spPr/>
      <dgm:t>
        <a:bodyPr/>
        <a:lstStyle/>
        <a:p>
          <a:endParaRPr lang="tr-TR"/>
        </a:p>
      </dgm:t>
    </dgm:pt>
    <dgm:pt modelId="{BC905935-B385-4C9C-A93A-14C0E0A5169D}" type="pres">
      <dgm:prSet presAssocID="{0E880EB2-B018-41B2-8953-829FE77C539F}" presName="rootConnector" presStyleLbl="node2" presStyleIdx="0" presStyleCnt="4"/>
      <dgm:spPr/>
      <dgm:t>
        <a:bodyPr/>
        <a:lstStyle/>
        <a:p>
          <a:endParaRPr lang="tr-TR"/>
        </a:p>
      </dgm:t>
    </dgm:pt>
    <dgm:pt modelId="{834ACB09-D01C-450C-B6C1-FB3D31D5D42B}" type="pres">
      <dgm:prSet presAssocID="{0E880EB2-B018-41B2-8953-829FE77C539F}" presName="hierChild4" presStyleCnt="0"/>
      <dgm:spPr/>
    </dgm:pt>
    <dgm:pt modelId="{1222B760-4F47-418F-8A8F-1330407FABE6}" type="pres">
      <dgm:prSet presAssocID="{0E880EB2-B018-41B2-8953-829FE77C539F}" presName="hierChild5" presStyleCnt="0"/>
      <dgm:spPr/>
    </dgm:pt>
    <dgm:pt modelId="{04FF6632-A10C-40E1-96D2-26A9121EFA09}" type="pres">
      <dgm:prSet presAssocID="{5252FFAE-46DF-4BF1-B5E9-3C6991D5B962}" presName="Name37" presStyleLbl="parChTrans1D2" presStyleIdx="1" presStyleCnt="4"/>
      <dgm:spPr/>
      <dgm:t>
        <a:bodyPr/>
        <a:lstStyle/>
        <a:p>
          <a:endParaRPr lang="tr-TR"/>
        </a:p>
      </dgm:t>
    </dgm:pt>
    <dgm:pt modelId="{EEEBF071-FF0E-4D4C-AD04-E9CF290A0BC6}" type="pres">
      <dgm:prSet presAssocID="{21AFB2B5-EB11-4069-BFF1-E38F43AFD5D6}" presName="hierRoot2" presStyleCnt="0">
        <dgm:presLayoutVars>
          <dgm:hierBranch val="init"/>
        </dgm:presLayoutVars>
      </dgm:prSet>
      <dgm:spPr/>
    </dgm:pt>
    <dgm:pt modelId="{221FECA6-08B8-4A4B-8603-FFDDD8ADABD5}" type="pres">
      <dgm:prSet presAssocID="{21AFB2B5-EB11-4069-BFF1-E38F43AFD5D6}" presName="rootComposite" presStyleCnt="0"/>
      <dgm:spPr/>
    </dgm:pt>
    <dgm:pt modelId="{81B8FC1E-60F1-462E-AD1D-E41EA6AC9353}" type="pres">
      <dgm:prSet presAssocID="{21AFB2B5-EB11-4069-BFF1-E38F43AFD5D6}" presName="rootText" presStyleLbl="node2" presStyleIdx="1" presStyleCnt="4">
        <dgm:presLayoutVars>
          <dgm:chPref val="3"/>
        </dgm:presLayoutVars>
      </dgm:prSet>
      <dgm:spPr/>
      <dgm:t>
        <a:bodyPr/>
        <a:lstStyle/>
        <a:p>
          <a:endParaRPr lang="tr-TR"/>
        </a:p>
      </dgm:t>
    </dgm:pt>
    <dgm:pt modelId="{B59C9369-9C33-4221-95DF-648E8B4CDA3F}" type="pres">
      <dgm:prSet presAssocID="{21AFB2B5-EB11-4069-BFF1-E38F43AFD5D6}" presName="rootConnector" presStyleLbl="node2" presStyleIdx="1" presStyleCnt="4"/>
      <dgm:spPr/>
      <dgm:t>
        <a:bodyPr/>
        <a:lstStyle/>
        <a:p>
          <a:endParaRPr lang="tr-TR"/>
        </a:p>
      </dgm:t>
    </dgm:pt>
    <dgm:pt modelId="{78A09C39-D324-4A48-9625-A23DE5971B9D}" type="pres">
      <dgm:prSet presAssocID="{21AFB2B5-EB11-4069-BFF1-E38F43AFD5D6}" presName="hierChild4" presStyleCnt="0"/>
      <dgm:spPr/>
    </dgm:pt>
    <dgm:pt modelId="{55DD3E2D-4379-47FA-966B-B5D50F1D5D0F}" type="pres">
      <dgm:prSet presAssocID="{21AFB2B5-EB11-4069-BFF1-E38F43AFD5D6}" presName="hierChild5" presStyleCnt="0"/>
      <dgm:spPr/>
    </dgm:pt>
    <dgm:pt modelId="{015B13F2-7616-436C-9D3E-8217EED299F5}" type="pres">
      <dgm:prSet presAssocID="{FF3A2E6B-11D1-4070-BBB6-361132C4A218}" presName="Name37" presStyleLbl="parChTrans1D2" presStyleIdx="2" presStyleCnt="4"/>
      <dgm:spPr/>
      <dgm:t>
        <a:bodyPr/>
        <a:lstStyle/>
        <a:p>
          <a:endParaRPr lang="tr-TR"/>
        </a:p>
      </dgm:t>
    </dgm:pt>
    <dgm:pt modelId="{AEDA0541-39A1-4126-9B23-8BB5B0C03D4A}" type="pres">
      <dgm:prSet presAssocID="{586BAD10-D9B8-41CE-BBF6-3124022973C3}" presName="hierRoot2" presStyleCnt="0">
        <dgm:presLayoutVars>
          <dgm:hierBranch val="init"/>
        </dgm:presLayoutVars>
      </dgm:prSet>
      <dgm:spPr/>
    </dgm:pt>
    <dgm:pt modelId="{4280E470-794A-4FF6-8DDD-69F6F99D1D86}" type="pres">
      <dgm:prSet presAssocID="{586BAD10-D9B8-41CE-BBF6-3124022973C3}" presName="rootComposite" presStyleCnt="0"/>
      <dgm:spPr/>
    </dgm:pt>
    <dgm:pt modelId="{89F0A2C8-3179-44A2-9C86-A355A9DF9B90}" type="pres">
      <dgm:prSet presAssocID="{586BAD10-D9B8-41CE-BBF6-3124022973C3}" presName="rootText" presStyleLbl="node2" presStyleIdx="2" presStyleCnt="4">
        <dgm:presLayoutVars>
          <dgm:chPref val="3"/>
        </dgm:presLayoutVars>
      </dgm:prSet>
      <dgm:spPr/>
      <dgm:t>
        <a:bodyPr/>
        <a:lstStyle/>
        <a:p>
          <a:endParaRPr lang="tr-TR"/>
        </a:p>
      </dgm:t>
    </dgm:pt>
    <dgm:pt modelId="{F8963BB8-6516-4C54-8480-710EA7DE813A}" type="pres">
      <dgm:prSet presAssocID="{586BAD10-D9B8-41CE-BBF6-3124022973C3}" presName="rootConnector" presStyleLbl="node2" presStyleIdx="2" presStyleCnt="4"/>
      <dgm:spPr/>
      <dgm:t>
        <a:bodyPr/>
        <a:lstStyle/>
        <a:p>
          <a:endParaRPr lang="tr-TR"/>
        </a:p>
      </dgm:t>
    </dgm:pt>
    <dgm:pt modelId="{27F5E3DE-9F5D-4A54-A52B-F06BC3C4CD56}" type="pres">
      <dgm:prSet presAssocID="{586BAD10-D9B8-41CE-BBF6-3124022973C3}" presName="hierChild4" presStyleCnt="0"/>
      <dgm:spPr/>
    </dgm:pt>
    <dgm:pt modelId="{FC351477-5A50-4641-AD05-4D2F426D12BC}" type="pres">
      <dgm:prSet presAssocID="{586BAD10-D9B8-41CE-BBF6-3124022973C3}" presName="hierChild5" presStyleCnt="0"/>
      <dgm:spPr/>
    </dgm:pt>
    <dgm:pt modelId="{AC660658-25C8-4729-BEDB-B6318A6E13B8}" type="pres">
      <dgm:prSet presAssocID="{FFFC59FB-3C64-4E57-9682-52CBD98C5A89}" presName="Name37" presStyleLbl="parChTrans1D2" presStyleIdx="3" presStyleCnt="4"/>
      <dgm:spPr/>
      <dgm:t>
        <a:bodyPr/>
        <a:lstStyle/>
        <a:p>
          <a:endParaRPr lang="tr-TR"/>
        </a:p>
      </dgm:t>
    </dgm:pt>
    <dgm:pt modelId="{67B0FDD9-7278-4301-A001-908C07EE01BF}" type="pres">
      <dgm:prSet presAssocID="{0F78FD42-7B93-4C96-8D39-ABF4CDA27EC5}" presName="hierRoot2" presStyleCnt="0">
        <dgm:presLayoutVars>
          <dgm:hierBranch val="init"/>
        </dgm:presLayoutVars>
      </dgm:prSet>
      <dgm:spPr/>
    </dgm:pt>
    <dgm:pt modelId="{E4405CDD-A88E-4036-A39E-BB1E2BA6CEDD}" type="pres">
      <dgm:prSet presAssocID="{0F78FD42-7B93-4C96-8D39-ABF4CDA27EC5}" presName="rootComposite" presStyleCnt="0"/>
      <dgm:spPr/>
    </dgm:pt>
    <dgm:pt modelId="{271A42B3-336A-4354-AC44-F29BD1B0583D}" type="pres">
      <dgm:prSet presAssocID="{0F78FD42-7B93-4C96-8D39-ABF4CDA27EC5}" presName="rootText" presStyleLbl="node2" presStyleIdx="3" presStyleCnt="4">
        <dgm:presLayoutVars>
          <dgm:chPref val="3"/>
        </dgm:presLayoutVars>
      </dgm:prSet>
      <dgm:spPr/>
      <dgm:t>
        <a:bodyPr/>
        <a:lstStyle/>
        <a:p>
          <a:endParaRPr lang="tr-TR"/>
        </a:p>
      </dgm:t>
    </dgm:pt>
    <dgm:pt modelId="{3D6FE187-23F8-4CB1-A964-5BD350F18D87}" type="pres">
      <dgm:prSet presAssocID="{0F78FD42-7B93-4C96-8D39-ABF4CDA27EC5}" presName="rootConnector" presStyleLbl="node2" presStyleIdx="3" presStyleCnt="4"/>
      <dgm:spPr/>
      <dgm:t>
        <a:bodyPr/>
        <a:lstStyle/>
        <a:p>
          <a:endParaRPr lang="tr-TR"/>
        </a:p>
      </dgm:t>
    </dgm:pt>
    <dgm:pt modelId="{D2318819-E963-4F0F-ABD5-FE023A4DFEA3}" type="pres">
      <dgm:prSet presAssocID="{0F78FD42-7B93-4C96-8D39-ABF4CDA27EC5}" presName="hierChild4" presStyleCnt="0"/>
      <dgm:spPr/>
    </dgm:pt>
    <dgm:pt modelId="{61F4248F-D9EF-4235-8903-6A99F3553E45}" type="pres">
      <dgm:prSet presAssocID="{0F78FD42-7B93-4C96-8D39-ABF4CDA27EC5}" presName="hierChild5" presStyleCnt="0"/>
      <dgm:spPr/>
    </dgm:pt>
    <dgm:pt modelId="{AA674049-4317-4AE3-8F64-14EEE6F2CC25}" type="pres">
      <dgm:prSet presAssocID="{D56474DC-92ED-495C-AEBB-1328599772D6}" presName="hierChild3" presStyleCnt="0"/>
      <dgm:spPr/>
    </dgm:pt>
  </dgm:ptLst>
  <dgm:cxnLst>
    <dgm:cxn modelId="{E833C7C9-E8BD-46B4-B1B2-737C2B115EAC}" type="presOf" srcId="{D56474DC-92ED-495C-AEBB-1328599772D6}" destId="{51B0CAA1-A956-436A-B9F8-72304BCF5534}" srcOrd="1" destOrd="0" presId="urn:microsoft.com/office/officeart/2005/8/layout/orgChart1"/>
    <dgm:cxn modelId="{8E7BFC13-2B1B-462F-AB47-3D73B62A8C19}" type="presOf" srcId="{D56474DC-92ED-495C-AEBB-1328599772D6}" destId="{B599BE15-4B91-48E2-8E0E-D942676E8D65}" srcOrd="0" destOrd="0" presId="urn:microsoft.com/office/officeart/2005/8/layout/orgChart1"/>
    <dgm:cxn modelId="{A29489FD-6F5F-4D8A-A5B0-53017D45C38D}" type="presOf" srcId="{0F78FD42-7B93-4C96-8D39-ABF4CDA27EC5}" destId="{3D6FE187-23F8-4CB1-A964-5BD350F18D87}" srcOrd="1" destOrd="0" presId="urn:microsoft.com/office/officeart/2005/8/layout/orgChart1"/>
    <dgm:cxn modelId="{5E3EFED0-4854-408B-A12E-303FD5F8DD31}" type="presOf" srcId="{5252FFAE-46DF-4BF1-B5E9-3C6991D5B962}" destId="{04FF6632-A10C-40E1-96D2-26A9121EFA09}" srcOrd="0" destOrd="0" presId="urn:microsoft.com/office/officeart/2005/8/layout/orgChart1"/>
    <dgm:cxn modelId="{DE9DAAA4-8ECD-44EA-B0FC-A219F5C4A5AB}" type="presOf" srcId="{0E880EB2-B018-41B2-8953-829FE77C539F}" destId="{BC905935-B385-4C9C-A93A-14C0E0A5169D}" srcOrd="1" destOrd="0" presId="urn:microsoft.com/office/officeart/2005/8/layout/orgChart1"/>
    <dgm:cxn modelId="{AD4A1A0B-A5A2-489F-98D2-F0F8FF53E432}" type="presOf" srcId="{586BAD10-D9B8-41CE-BBF6-3124022973C3}" destId="{89F0A2C8-3179-44A2-9C86-A355A9DF9B90}" srcOrd="0" destOrd="0" presId="urn:microsoft.com/office/officeart/2005/8/layout/orgChart1"/>
    <dgm:cxn modelId="{D5ADB4E1-F3C5-4D4F-AB9B-4E617CF05543}" srcId="{D56474DC-92ED-495C-AEBB-1328599772D6}" destId="{0E880EB2-B018-41B2-8953-829FE77C539F}" srcOrd="0" destOrd="0" parTransId="{36E99A47-7FE5-4894-830B-AB5DB44D6543}" sibTransId="{0986D0FC-B3FF-4DC9-9218-A98F741EE835}"/>
    <dgm:cxn modelId="{E72E6577-31AB-4B4D-85E3-014335AF5955}" type="presOf" srcId="{36E99A47-7FE5-4894-830B-AB5DB44D6543}" destId="{4346DAD4-EE62-4657-A479-8DEE4794AE9D}" srcOrd="0" destOrd="0" presId="urn:microsoft.com/office/officeart/2005/8/layout/orgChart1"/>
    <dgm:cxn modelId="{2875A1A9-D36E-480E-9589-68DF1195C586}" type="presOf" srcId="{21AFB2B5-EB11-4069-BFF1-E38F43AFD5D6}" destId="{81B8FC1E-60F1-462E-AD1D-E41EA6AC9353}" srcOrd="0" destOrd="0" presId="urn:microsoft.com/office/officeart/2005/8/layout/orgChart1"/>
    <dgm:cxn modelId="{96B079E8-1147-40C5-AC44-DF361299BE3F}" srcId="{D56474DC-92ED-495C-AEBB-1328599772D6}" destId="{586BAD10-D9B8-41CE-BBF6-3124022973C3}" srcOrd="2" destOrd="0" parTransId="{FF3A2E6B-11D1-4070-BBB6-361132C4A218}" sibTransId="{7FFB9231-0FF5-4AAB-B307-E829CE3930A8}"/>
    <dgm:cxn modelId="{F8381393-B0D5-4820-8F45-B29FB836F0DD}" type="presOf" srcId="{0F78FD42-7B93-4C96-8D39-ABF4CDA27EC5}" destId="{271A42B3-336A-4354-AC44-F29BD1B0583D}" srcOrd="0" destOrd="0" presId="urn:microsoft.com/office/officeart/2005/8/layout/orgChart1"/>
    <dgm:cxn modelId="{96549AE4-EF11-4211-B4F3-5981B2142D03}" type="presOf" srcId="{586BAD10-D9B8-41CE-BBF6-3124022973C3}" destId="{F8963BB8-6516-4C54-8480-710EA7DE813A}" srcOrd="1" destOrd="0" presId="urn:microsoft.com/office/officeart/2005/8/layout/orgChart1"/>
    <dgm:cxn modelId="{CC4AD301-99E9-4FD5-A2CE-0A57842289E2}" type="presOf" srcId="{21AFB2B5-EB11-4069-BFF1-E38F43AFD5D6}" destId="{B59C9369-9C33-4221-95DF-648E8B4CDA3F}" srcOrd="1" destOrd="0" presId="urn:microsoft.com/office/officeart/2005/8/layout/orgChart1"/>
    <dgm:cxn modelId="{2CDB16DA-CD0B-4C8C-AC8C-443BB80167DC}" type="presOf" srcId="{0E880EB2-B018-41B2-8953-829FE77C539F}" destId="{A3A9A2A5-4C4C-4FFB-8E8B-B9111F4E6A2D}" srcOrd="0" destOrd="0" presId="urn:microsoft.com/office/officeart/2005/8/layout/orgChart1"/>
    <dgm:cxn modelId="{0BA34BAA-366E-4E8E-8C25-EFAF0EACB619}" srcId="{D56474DC-92ED-495C-AEBB-1328599772D6}" destId="{21AFB2B5-EB11-4069-BFF1-E38F43AFD5D6}" srcOrd="1" destOrd="0" parTransId="{5252FFAE-46DF-4BF1-B5E9-3C6991D5B962}" sibTransId="{7D5EB446-6DDE-45FA-BEF8-0E5C1D70D51C}"/>
    <dgm:cxn modelId="{E89BAA7E-5A22-4AB1-BD0C-3E39731D6AC9}" type="presOf" srcId="{7D8D59F8-6C7E-4C1B-A701-66CBD39A943A}" destId="{905E3BB5-9D06-4A29-83BB-BDBF0C370AE9}" srcOrd="0" destOrd="0" presId="urn:microsoft.com/office/officeart/2005/8/layout/orgChart1"/>
    <dgm:cxn modelId="{74C6DF7B-DAAB-4A7F-BA72-6ADDF5096C12}" type="presOf" srcId="{FF3A2E6B-11D1-4070-BBB6-361132C4A218}" destId="{015B13F2-7616-436C-9D3E-8217EED299F5}" srcOrd="0" destOrd="0" presId="urn:microsoft.com/office/officeart/2005/8/layout/orgChart1"/>
    <dgm:cxn modelId="{81F034CF-22F0-453C-9ED5-C2C6BF9CB203}" srcId="{D56474DC-92ED-495C-AEBB-1328599772D6}" destId="{0F78FD42-7B93-4C96-8D39-ABF4CDA27EC5}" srcOrd="3" destOrd="0" parTransId="{FFFC59FB-3C64-4E57-9682-52CBD98C5A89}" sibTransId="{284B2C15-1420-4089-919E-62E20BC16B21}"/>
    <dgm:cxn modelId="{D8F6389B-573F-415C-9AE7-F8586C5A49AA}" type="presOf" srcId="{FFFC59FB-3C64-4E57-9682-52CBD98C5A89}" destId="{AC660658-25C8-4729-BEDB-B6318A6E13B8}" srcOrd="0" destOrd="0" presId="urn:microsoft.com/office/officeart/2005/8/layout/orgChart1"/>
    <dgm:cxn modelId="{11ED5C5F-9233-40A1-9A38-88AF755B3C97}" srcId="{7D8D59F8-6C7E-4C1B-A701-66CBD39A943A}" destId="{D56474DC-92ED-495C-AEBB-1328599772D6}" srcOrd="0" destOrd="0" parTransId="{DAFF4DCA-DFC8-49A3-A8A4-31B3D0BA83BF}" sibTransId="{22CDEF44-2DF4-4121-A7F0-C37CA5EB0E8D}"/>
    <dgm:cxn modelId="{32257FC2-84FC-4B39-848D-E48926166071}" type="presParOf" srcId="{905E3BB5-9D06-4A29-83BB-BDBF0C370AE9}" destId="{6C2DCB8F-A38C-4DB9-BE64-39D532C92274}" srcOrd="0" destOrd="0" presId="urn:microsoft.com/office/officeart/2005/8/layout/orgChart1"/>
    <dgm:cxn modelId="{3F4704E7-8ED2-44FB-9DA3-B27C462391C9}" type="presParOf" srcId="{6C2DCB8F-A38C-4DB9-BE64-39D532C92274}" destId="{1A549DBB-4B63-4DBD-A7E1-053758740D80}" srcOrd="0" destOrd="0" presId="urn:microsoft.com/office/officeart/2005/8/layout/orgChart1"/>
    <dgm:cxn modelId="{2E213EAD-1382-4F4C-8117-AAD7A172A842}" type="presParOf" srcId="{1A549DBB-4B63-4DBD-A7E1-053758740D80}" destId="{B599BE15-4B91-48E2-8E0E-D942676E8D65}" srcOrd="0" destOrd="0" presId="urn:microsoft.com/office/officeart/2005/8/layout/orgChart1"/>
    <dgm:cxn modelId="{05CDD4D8-8913-469F-BB38-30AF5B967D5D}" type="presParOf" srcId="{1A549DBB-4B63-4DBD-A7E1-053758740D80}" destId="{51B0CAA1-A956-436A-B9F8-72304BCF5534}" srcOrd="1" destOrd="0" presId="urn:microsoft.com/office/officeart/2005/8/layout/orgChart1"/>
    <dgm:cxn modelId="{243EE787-8A54-4EAC-B09A-54625BE57A1D}" type="presParOf" srcId="{6C2DCB8F-A38C-4DB9-BE64-39D532C92274}" destId="{57F656C9-3196-4F54-AEBB-DBBD3F4C23C9}" srcOrd="1" destOrd="0" presId="urn:microsoft.com/office/officeart/2005/8/layout/orgChart1"/>
    <dgm:cxn modelId="{941EFE9A-2C5A-49BE-8EB2-05A844EE9563}" type="presParOf" srcId="{57F656C9-3196-4F54-AEBB-DBBD3F4C23C9}" destId="{4346DAD4-EE62-4657-A479-8DEE4794AE9D}" srcOrd="0" destOrd="0" presId="urn:microsoft.com/office/officeart/2005/8/layout/orgChart1"/>
    <dgm:cxn modelId="{0119AFE2-B2B6-4D10-9533-608673613390}" type="presParOf" srcId="{57F656C9-3196-4F54-AEBB-DBBD3F4C23C9}" destId="{1D9FCD6B-D15B-4C7B-BCC2-46AAFC731686}" srcOrd="1" destOrd="0" presId="urn:microsoft.com/office/officeart/2005/8/layout/orgChart1"/>
    <dgm:cxn modelId="{147AC0CD-61D3-4601-9ADE-2E6A8FEF4059}" type="presParOf" srcId="{1D9FCD6B-D15B-4C7B-BCC2-46AAFC731686}" destId="{EA8237C6-F174-46A2-832C-99C7B2517DBC}" srcOrd="0" destOrd="0" presId="urn:microsoft.com/office/officeart/2005/8/layout/orgChart1"/>
    <dgm:cxn modelId="{31E2C855-06D7-43A2-A2EF-C91F25DD5134}" type="presParOf" srcId="{EA8237C6-F174-46A2-832C-99C7B2517DBC}" destId="{A3A9A2A5-4C4C-4FFB-8E8B-B9111F4E6A2D}" srcOrd="0" destOrd="0" presId="urn:microsoft.com/office/officeart/2005/8/layout/orgChart1"/>
    <dgm:cxn modelId="{80B010A4-1FD2-4831-95ED-3AB384C05D58}" type="presParOf" srcId="{EA8237C6-F174-46A2-832C-99C7B2517DBC}" destId="{BC905935-B385-4C9C-A93A-14C0E0A5169D}" srcOrd="1" destOrd="0" presId="urn:microsoft.com/office/officeart/2005/8/layout/orgChart1"/>
    <dgm:cxn modelId="{C695FB94-1CE2-4F25-8250-D6619BAAD681}" type="presParOf" srcId="{1D9FCD6B-D15B-4C7B-BCC2-46AAFC731686}" destId="{834ACB09-D01C-450C-B6C1-FB3D31D5D42B}" srcOrd="1" destOrd="0" presId="urn:microsoft.com/office/officeart/2005/8/layout/orgChart1"/>
    <dgm:cxn modelId="{391B4AB4-1BC7-4780-97CE-16A49F6BD4D8}" type="presParOf" srcId="{1D9FCD6B-D15B-4C7B-BCC2-46AAFC731686}" destId="{1222B760-4F47-418F-8A8F-1330407FABE6}" srcOrd="2" destOrd="0" presId="urn:microsoft.com/office/officeart/2005/8/layout/orgChart1"/>
    <dgm:cxn modelId="{79630EDD-F259-4C57-B965-20403A6CA8D5}" type="presParOf" srcId="{57F656C9-3196-4F54-AEBB-DBBD3F4C23C9}" destId="{04FF6632-A10C-40E1-96D2-26A9121EFA09}" srcOrd="2" destOrd="0" presId="urn:microsoft.com/office/officeart/2005/8/layout/orgChart1"/>
    <dgm:cxn modelId="{B8D40E73-5537-4E1B-9D72-066CDF7590DC}" type="presParOf" srcId="{57F656C9-3196-4F54-AEBB-DBBD3F4C23C9}" destId="{EEEBF071-FF0E-4D4C-AD04-E9CF290A0BC6}" srcOrd="3" destOrd="0" presId="urn:microsoft.com/office/officeart/2005/8/layout/orgChart1"/>
    <dgm:cxn modelId="{86C8CB05-A88D-432E-8B0D-EE7833281FF7}" type="presParOf" srcId="{EEEBF071-FF0E-4D4C-AD04-E9CF290A0BC6}" destId="{221FECA6-08B8-4A4B-8603-FFDDD8ADABD5}" srcOrd="0" destOrd="0" presId="urn:microsoft.com/office/officeart/2005/8/layout/orgChart1"/>
    <dgm:cxn modelId="{4D7371E8-C1AE-4B98-B622-8BF8F383EB53}" type="presParOf" srcId="{221FECA6-08B8-4A4B-8603-FFDDD8ADABD5}" destId="{81B8FC1E-60F1-462E-AD1D-E41EA6AC9353}" srcOrd="0" destOrd="0" presId="urn:microsoft.com/office/officeart/2005/8/layout/orgChart1"/>
    <dgm:cxn modelId="{2DADAA8E-BA56-4548-B169-37DA42809FAB}" type="presParOf" srcId="{221FECA6-08B8-4A4B-8603-FFDDD8ADABD5}" destId="{B59C9369-9C33-4221-95DF-648E8B4CDA3F}" srcOrd="1" destOrd="0" presId="urn:microsoft.com/office/officeart/2005/8/layout/orgChart1"/>
    <dgm:cxn modelId="{1C959BA8-9BC4-4B0E-A5F8-8DF4B8C6C732}" type="presParOf" srcId="{EEEBF071-FF0E-4D4C-AD04-E9CF290A0BC6}" destId="{78A09C39-D324-4A48-9625-A23DE5971B9D}" srcOrd="1" destOrd="0" presId="urn:microsoft.com/office/officeart/2005/8/layout/orgChart1"/>
    <dgm:cxn modelId="{2F199609-76B2-42D5-A0D9-E480524B6B68}" type="presParOf" srcId="{EEEBF071-FF0E-4D4C-AD04-E9CF290A0BC6}" destId="{55DD3E2D-4379-47FA-966B-B5D50F1D5D0F}" srcOrd="2" destOrd="0" presId="urn:microsoft.com/office/officeart/2005/8/layout/orgChart1"/>
    <dgm:cxn modelId="{B035274F-1D18-451D-824D-EC9E68D2608C}" type="presParOf" srcId="{57F656C9-3196-4F54-AEBB-DBBD3F4C23C9}" destId="{015B13F2-7616-436C-9D3E-8217EED299F5}" srcOrd="4" destOrd="0" presId="urn:microsoft.com/office/officeart/2005/8/layout/orgChart1"/>
    <dgm:cxn modelId="{457B5526-4E30-49B8-ACD5-7B29E11BE594}" type="presParOf" srcId="{57F656C9-3196-4F54-AEBB-DBBD3F4C23C9}" destId="{AEDA0541-39A1-4126-9B23-8BB5B0C03D4A}" srcOrd="5" destOrd="0" presId="urn:microsoft.com/office/officeart/2005/8/layout/orgChart1"/>
    <dgm:cxn modelId="{30330277-F832-4D5B-BC43-9652706CAF87}" type="presParOf" srcId="{AEDA0541-39A1-4126-9B23-8BB5B0C03D4A}" destId="{4280E470-794A-4FF6-8DDD-69F6F99D1D86}" srcOrd="0" destOrd="0" presId="urn:microsoft.com/office/officeart/2005/8/layout/orgChart1"/>
    <dgm:cxn modelId="{72F6A1AA-E8BD-404C-ABDF-C1EF64402544}" type="presParOf" srcId="{4280E470-794A-4FF6-8DDD-69F6F99D1D86}" destId="{89F0A2C8-3179-44A2-9C86-A355A9DF9B90}" srcOrd="0" destOrd="0" presId="urn:microsoft.com/office/officeart/2005/8/layout/orgChart1"/>
    <dgm:cxn modelId="{55E8AC74-D4BF-45F8-A4FD-CDC69A7CC944}" type="presParOf" srcId="{4280E470-794A-4FF6-8DDD-69F6F99D1D86}" destId="{F8963BB8-6516-4C54-8480-710EA7DE813A}" srcOrd="1" destOrd="0" presId="urn:microsoft.com/office/officeart/2005/8/layout/orgChart1"/>
    <dgm:cxn modelId="{83B064ED-B062-4B36-B629-E43E750183F1}" type="presParOf" srcId="{AEDA0541-39A1-4126-9B23-8BB5B0C03D4A}" destId="{27F5E3DE-9F5D-4A54-A52B-F06BC3C4CD56}" srcOrd="1" destOrd="0" presId="urn:microsoft.com/office/officeart/2005/8/layout/orgChart1"/>
    <dgm:cxn modelId="{3F0A68E2-3780-4740-B28F-A99ED02EA2F2}" type="presParOf" srcId="{AEDA0541-39A1-4126-9B23-8BB5B0C03D4A}" destId="{FC351477-5A50-4641-AD05-4D2F426D12BC}" srcOrd="2" destOrd="0" presId="urn:microsoft.com/office/officeart/2005/8/layout/orgChart1"/>
    <dgm:cxn modelId="{B283A6FB-6170-4A0E-9B18-7D33CF450544}" type="presParOf" srcId="{57F656C9-3196-4F54-AEBB-DBBD3F4C23C9}" destId="{AC660658-25C8-4729-BEDB-B6318A6E13B8}" srcOrd="6" destOrd="0" presId="urn:microsoft.com/office/officeart/2005/8/layout/orgChart1"/>
    <dgm:cxn modelId="{3A83C12E-3810-4546-AE0D-5FE1BDD62DD5}" type="presParOf" srcId="{57F656C9-3196-4F54-AEBB-DBBD3F4C23C9}" destId="{67B0FDD9-7278-4301-A001-908C07EE01BF}" srcOrd="7" destOrd="0" presId="urn:microsoft.com/office/officeart/2005/8/layout/orgChart1"/>
    <dgm:cxn modelId="{E399A6A6-38FF-442D-A2B5-A2457663BDA1}" type="presParOf" srcId="{67B0FDD9-7278-4301-A001-908C07EE01BF}" destId="{E4405CDD-A88E-4036-A39E-BB1E2BA6CEDD}" srcOrd="0" destOrd="0" presId="urn:microsoft.com/office/officeart/2005/8/layout/orgChart1"/>
    <dgm:cxn modelId="{C33E4547-3934-438D-81ED-29F6A96EDBC6}" type="presParOf" srcId="{E4405CDD-A88E-4036-A39E-BB1E2BA6CEDD}" destId="{271A42B3-336A-4354-AC44-F29BD1B0583D}" srcOrd="0" destOrd="0" presId="urn:microsoft.com/office/officeart/2005/8/layout/orgChart1"/>
    <dgm:cxn modelId="{E3CD7E14-A812-4666-83DC-E278A8144C47}" type="presParOf" srcId="{E4405CDD-A88E-4036-A39E-BB1E2BA6CEDD}" destId="{3D6FE187-23F8-4CB1-A964-5BD350F18D87}" srcOrd="1" destOrd="0" presId="urn:microsoft.com/office/officeart/2005/8/layout/orgChart1"/>
    <dgm:cxn modelId="{FBD71DB1-172D-4EDE-945F-A2EC18E5CB3C}" type="presParOf" srcId="{67B0FDD9-7278-4301-A001-908C07EE01BF}" destId="{D2318819-E963-4F0F-ABD5-FE023A4DFEA3}" srcOrd="1" destOrd="0" presId="urn:microsoft.com/office/officeart/2005/8/layout/orgChart1"/>
    <dgm:cxn modelId="{CB09A302-283C-4D0B-9531-6BD864A96FA9}" type="presParOf" srcId="{67B0FDD9-7278-4301-A001-908C07EE01BF}" destId="{61F4248F-D9EF-4235-8903-6A99F3553E45}" srcOrd="2" destOrd="0" presId="urn:microsoft.com/office/officeart/2005/8/layout/orgChart1"/>
    <dgm:cxn modelId="{023FB0EB-0A1E-4DA0-8151-2B3A3C26F497}" type="presParOf" srcId="{6C2DCB8F-A38C-4DB9-BE64-39D532C92274}" destId="{AA674049-4317-4AE3-8F64-14EEE6F2CC2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BFCDE-2CBE-43EF-BF78-D9B42A0DF1E2}" type="doc">
      <dgm:prSet loTypeId="urn:microsoft.com/office/officeart/2008/layout/LinedList" loCatId="list" qsTypeId="urn:microsoft.com/office/officeart/2005/8/quickstyle/3d6" qsCatId="3D" csTypeId="urn:microsoft.com/office/officeart/2005/8/colors/accent4_4" csCatId="accent4"/>
      <dgm:spPr/>
      <dgm:t>
        <a:bodyPr/>
        <a:lstStyle/>
        <a:p>
          <a:endParaRPr lang="tr-TR"/>
        </a:p>
      </dgm:t>
    </dgm:pt>
    <dgm:pt modelId="{1C622C4A-0797-4935-9DD5-69543EB7882F}">
      <dgm:prSet/>
      <dgm:spPr/>
      <dgm:t>
        <a:bodyPr/>
        <a:lstStyle/>
        <a:p>
          <a:pPr rtl="0"/>
          <a:r>
            <a:rPr lang="tr-TR" smtClean="0"/>
            <a:t>Hizmet Yürütülen Alanlar</a:t>
          </a:r>
          <a:endParaRPr lang="tr-TR"/>
        </a:p>
      </dgm:t>
    </dgm:pt>
    <dgm:pt modelId="{D3099EAA-680D-4619-B60A-3F21AE744E8D}" type="parTrans" cxnId="{05643C83-6DC0-4630-B125-2761DF17B166}">
      <dgm:prSet/>
      <dgm:spPr/>
      <dgm:t>
        <a:bodyPr/>
        <a:lstStyle/>
        <a:p>
          <a:endParaRPr lang="tr-TR"/>
        </a:p>
      </dgm:t>
    </dgm:pt>
    <dgm:pt modelId="{4CEA1B1F-3CA5-4D28-98FF-C72A65B141A9}" type="sibTrans" cxnId="{05643C83-6DC0-4630-B125-2761DF17B166}">
      <dgm:prSet/>
      <dgm:spPr/>
      <dgm:t>
        <a:bodyPr/>
        <a:lstStyle/>
        <a:p>
          <a:endParaRPr lang="tr-TR"/>
        </a:p>
      </dgm:t>
    </dgm:pt>
    <dgm:pt modelId="{822EB7C5-2CC5-4F62-BF44-E4D231E41B9D}">
      <dgm:prSet/>
      <dgm:spPr/>
      <dgm:t>
        <a:bodyPr/>
        <a:lstStyle/>
        <a:p>
          <a:pPr rtl="0"/>
          <a:r>
            <a:rPr lang="tr-TR" smtClean="0"/>
            <a:t>Yetiştirme Yurdu / Çocuk Evleri</a:t>
          </a:r>
          <a:endParaRPr lang="tr-TR"/>
        </a:p>
      </dgm:t>
    </dgm:pt>
    <dgm:pt modelId="{885723E4-53E7-418D-90BB-F5924C60DA5C}" type="parTrans" cxnId="{9FF6C385-BE51-40E1-ABCD-3FD664850154}">
      <dgm:prSet/>
      <dgm:spPr/>
      <dgm:t>
        <a:bodyPr/>
        <a:lstStyle/>
        <a:p>
          <a:endParaRPr lang="tr-TR"/>
        </a:p>
      </dgm:t>
    </dgm:pt>
    <dgm:pt modelId="{84C5A1C5-BAA7-4BAF-81EF-8E1EE6406A87}" type="sibTrans" cxnId="{9FF6C385-BE51-40E1-ABCD-3FD664850154}">
      <dgm:prSet/>
      <dgm:spPr/>
      <dgm:t>
        <a:bodyPr/>
        <a:lstStyle/>
        <a:p>
          <a:endParaRPr lang="tr-TR"/>
        </a:p>
      </dgm:t>
    </dgm:pt>
    <dgm:pt modelId="{A22CD6FA-0D2E-4F67-823B-DBFCFD9C7F39}">
      <dgm:prSet/>
      <dgm:spPr/>
      <dgm:t>
        <a:bodyPr/>
        <a:lstStyle/>
        <a:p>
          <a:pPr rtl="0"/>
          <a:r>
            <a:rPr lang="tr-TR" smtClean="0"/>
            <a:t>Ceza İnfaz Kurumları</a:t>
          </a:r>
          <a:endParaRPr lang="tr-TR"/>
        </a:p>
      </dgm:t>
    </dgm:pt>
    <dgm:pt modelId="{B8CFE571-5E53-484C-BAE8-86FE73E76C2D}" type="parTrans" cxnId="{B27FEE6E-E8D8-4BB5-AB23-4F03ADB7626A}">
      <dgm:prSet/>
      <dgm:spPr/>
      <dgm:t>
        <a:bodyPr/>
        <a:lstStyle/>
        <a:p>
          <a:endParaRPr lang="tr-TR"/>
        </a:p>
      </dgm:t>
    </dgm:pt>
    <dgm:pt modelId="{80BD5993-B1BD-4AEF-A03A-1F283507F535}" type="sibTrans" cxnId="{B27FEE6E-E8D8-4BB5-AB23-4F03ADB7626A}">
      <dgm:prSet/>
      <dgm:spPr/>
      <dgm:t>
        <a:bodyPr/>
        <a:lstStyle/>
        <a:p>
          <a:endParaRPr lang="tr-TR"/>
        </a:p>
      </dgm:t>
    </dgm:pt>
    <dgm:pt modelId="{95F4D1ED-B7BD-4353-A477-4C3DEA5586CE}">
      <dgm:prSet/>
      <dgm:spPr/>
      <dgm:t>
        <a:bodyPr/>
        <a:lstStyle/>
        <a:p>
          <a:pPr rtl="0"/>
          <a:r>
            <a:rPr lang="tr-TR" smtClean="0"/>
            <a:t>Kadın Sığınma Evleri</a:t>
          </a:r>
          <a:endParaRPr lang="tr-TR"/>
        </a:p>
      </dgm:t>
    </dgm:pt>
    <dgm:pt modelId="{8842865B-6E17-4508-8467-14550E40A704}" type="parTrans" cxnId="{CEFCCB6A-8E04-4A33-9ACC-B5BD68F6E254}">
      <dgm:prSet/>
      <dgm:spPr/>
      <dgm:t>
        <a:bodyPr/>
        <a:lstStyle/>
        <a:p>
          <a:endParaRPr lang="tr-TR"/>
        </a:p>
      </dgm:t>
    </dgm:pt>
    <dgm:pt modelId="{98C81035-D92D-419B-A5A6-84D1340D5BA0}" type="sibTrans" cxnId="{CEFCCB6A-8E04-4A33-9ACC-B5BD68F6E254}">
      <dgm:prSet/>
      <dgm:spPr/>
      <dgm:t>
        <a:bodyPr/>
        <a:lstStyle/>
        <a:p>
          <a:endParaRPr lang="tr-TR"/>
        </a:p>
      </dgm:t>
    </dgm:pt>
    <dgm:pt modelId="{DD101AAE-5819-4DFD-B080-2E0BEA9BE0CC}">
      <dgm:prSet/>
      <dgm:spPr/>
      <dgm:t>
        <a:bodyPr/>
        <a:lstStyle/>
        <a:p>
          <a:pPr rtl="0"/>
          <a:r>
            <a:rPr lang="tr-TR" smtClean="0"/>
            <a:t>Hastaneler</a:t>
          </a:r>
          <a:endParaRPr lang="tr-TR"/>
        </a:p>
      </dgm:t>
    </dgm:pt>
    <dgm:pt modelId="{17A28FBB-33A5-4C5E-BCA5-DDA9B0E279FF}" type="parTrans" cxnId="{D08352A8-C6ED-426D-9A06-C43791786BDA}">
      <dgm:prSet/>
      <dgm:spPr/>
      <dgm:t>
        <a:bodyPr/>
        <a:lstStyle/>
        <a:p>
          <a:endParaRPr lang="tr-TR"/>
        </a:p>
      </dgm:t>
    </dgm:pt>
    <dgm:pt modelId="{5F1AAA35-78C9-4542-A31F-A31EBD85A630}" type="sibTrans" cxnId="{D08352A8-C6ED-426D-9A06-C43791786BDA}">
      <dgm:prSet/>
      <dgm:spPr/>
      <dgm:t>
        <a:bodyPr/>
        <a:lstStyle/>
        <a:p>
          <a:endParaRPr lang="tr-TR"/>
        </a:p>
      </dgm:t>
    </dgm:pt>
    <dgm:pt modelId="{E4C9F88D-C501-42AB-A052-546F8822ACE2}">
      <dgm:prSet/>
      <dgm:spPr/>
      <dgm:t>
        <a:bodyPr/>
        <a:lstStyle/>
        <a:p>
          <a:pPr rtl="0"/>
          <a:r>
            <a:rPr lang="tr-TR" smtClean="0"/>
            <a:t>Huzurevleri</a:t>
          </a:r>
          <a:endParaRPr lang="tr-TR"/>
        </a:p>
      </dgm:t>
    </dgm:pt>
    <dgm:pt modelId="{F665E67D-9817-420E-9661-1414024DF876}" type="parTrans" cxnId="{99FCB1F9-1749-4AD6-9617-BDE6131E579F}">
      <dgm:prSet/>
      <dgm:spPr/>
      <dgm:t>
        <a:bodyPr/>
        <a:lstStyle/>
        <a:p>
          <a:endParaRPr lang="tr-TR"/>
        </a:p>
      </dgm:t>
    </dgm:pt>
    <dgm:pt modelId="{6DE2AC10-4C10-42E4-9426-D5E53E99757B}" type="sibTrans" cxnId="{99FCB1F9-1749-4AD6-9617-BDE6131E579F}">
      <dgm:prSet/>
      <dgm:spPr/>
      <dgm:t>
        <a:bodyPr/>
        <a:lstStyle/>
        <a:p>
          <a:endParaRPr lang="tr-TR"/>
        </a:p>
      </dgm:t>
    </dgm:pt>
    <dgm:pt modelId="{9F0085FE-8630-4B5A-9610-0CBD504B20FF}">
      <dgm:prSet/>
      <dgm:spPr/>
      <dgm:t>
        <a:bodyPr/>
        <a:lstStyle/>
        <a:p>
          <a:pPr rtl="0"/>
          <a:r>
            <a:rPr lang="tr-TR" smtClean="0"/>
            <a:t>Mülteciler</a:t>
          </a:r>
          <a:endParaRPr lang="tr-TR"/>
        </a:p>
      </dgm:t>
    </dgm:pt>
    <dgm:pt modelId="{4FBC2E5B-1345-4777-B652-66EDF0E486A0}" type="parTrans" cxnId="{BB07F9AD-A40C-4DCE-A45B-C5AB163DE6C2}">
      <dgm:prSet/>
      <dgm:spPr/>
      <dgm:t>
        <a:bodyPr/>
        <a:lstStyle/>
        <a:p>
          <a:endParaRPr lang="tr-TR"/>
        </a:p>
      </dgm:t>
    </dgm:pt>
    <dgm:pt modelId="{9BE400FA-58DA-46BC-AE11-7C41A6F9977D}" type="sibTrans" cxnId="{BB07F9AD-A40C-4DCE-A45B-C5AB163DE6C2}">
      <dgm:prSet/>
      <dgm:spPr/>
      <dgm:t>
        <a:bodyPr/>
        <a:lstStyle/>
        <a:p>
          <a:endParaRPr lang="tr-TR"/>
        </a:p>
      </dgm:t>
    </dgm:pt>
    <dgm:pt modelId="{3F7541E8-073C-4610-8B0E-C1C8569D2775}">
      <dgm:prSet/>
      <dgm:spPr/>
      <dgm:t>
        <a:bodyPr/>
        <a:lstStyle/>
        <a:p>
          <a:pPr rtl="0"/>
          <a:r>
            <a:rPr lang="tr-TR" smtClean="0"/>
            <a:t>Bağımlılar</a:t>
          </a:r>
          <a:endParaRPr lang="tr-TR"/>
        </a:p>
      </dgm:t>
    </dgm:pt>
    <dgm:pt modelId="{D192BE83-D103-4CFD-9B48-1EA24CA3E805}" type="parTrans" cxnId="{1C790A4D-AE63-41CA-8966-47459E45E328}">
      <dgm:prSet/>
      <dgm:spPr/>
      <dgm:t>
        <a:bodyPr/>
        <a:lstStyle/>
        <a:p>
          <a:endParaRPr lang="tr-TR"/>
        </a:p>
      </dgm:t>
    </dgm:pt>
    <dgm:pt modelId="{42CBC3E0-7D12-4CFE-9414-65E53882F8D3}" type="sibTrans" cxnId="{1C790A4D-AE63-41CA-8966-47459E45E328}">
      <dgm:prSet/>
      <dgm:spPr/>
      <dgm:t>
        <a:bodyPr/>
        <a:lstStyle/>
        <a:p>
          <a:endParaRPr lang="tr-TR"/>
        </a:p>
      </dgm:t>
    </dgm:pt>
    <dgm:pt modelId="{ACEF85A6-0571-44DA-A154-1E6E18303EAC}">
      <dgm:prSet/>
      <dgm:spPr/>
      <dgm:t>
        <a:bodyPr/>
        <a:lstStyle/>
        <a:p>
          <a:pPr rtl="0"/>
          <a:r>
            <a:rPr lang="tr-TR" smtClean="0"/>
            <a:t>Engelli Bireyler</a:t>
          </a:r>
          <a:endParaRPr lang="tr-TR"/>
        </a:p>
      </dgm:t>
    </dgm:pt>
    <dgm:pt modelId="{9CCD8BF9-9560-45F9-8A1F-2C1858592AA7}" type="parTrans" cxnId="{8B28D578-F0A2-4A00-856F-02F646764376}">
      <dgm:prSet/>
      <dgm:spPr/>
      <dgm:t>
        <a:bodyPr/>
        <a:lstStyle/>
        <a:p>
          <a:endParaRPr lang="tr-TR"/>
        </a:p>
      </dgm:t>
    </dgm:pt>
    <dgm:pt modelId="{CEF1DE01-77CF-4E34-A1A2-C16DA6680DEE}" type="sibTrans" cxnId="{8B28D578-F0A2-4A00-856F-02F646764376}">
      <dgm:prSet/>
      <dgm:spPr/>
      <dgm:t>
        <a:bodyPr/>
        <a:lstStyle/>
        <a:p>
          <a:endParaRPr lang="tr-TR"/>
        </a:p>
      </dgm:t>
    </dgm:pt>
    <dgm:pt modelId="{9E49C0E7-B1CE-479D-9293-B47F1FC7F254}">
      <dgm:prSet/>
      <dgm:spPr/>
      <dgm:t>
        <a:bodyPr/>
        <a:lstStyle/>
        <a:p>
          <a:pPr rtl="0"/>
          <a:r>
            <a:rPr lang="tr-TR" smtClean="0"/>
            <a:t>Şehit Aileleri ve Gaziler</a:t>
          </a:r>
          <a:endParaRPr lang="tr-TR"/>
        </a:p>
      </dgm:t>
    </dgm:pt>
    <dgm:pt modelId="{6B0FC567-8EC6-4107-8062-04BB649B90CC}" type="parTrans" cxnId="{DF8E6BBC-7E8E-4007-BD56-907BB20752E6}">
      <dgm:prSet/>
      <dgm:spPr/>
      <dgm:t>
        <a:bodyPr/>
        <a:lstStyle/>
        <a:p>
          <a:endParaRPr lang="tr-TR"/>
        </a:p>
      </dgm:t>
    </dgm:pt>
    <dgm:pt modelId="{DB3735FD-8C1D-4E8A-B307-CF0263AE3593}" type="sibTrans" cxnId="{DF8E6BBC-7E8E-4007-BD56-907BB20752E6}">
      <dgm:prSet/>
      <dgm:spPr/>
      <dgm:t>
        <a:bodyPr/>
        <a:lstStyle/>
        <a:p>
          <a:endParaRPr lang="tr-TR"/>
        </a:p>
      </dgm:t>
    </dgm:pt>
    <dgm:pt modelId="{A246C5EE-28D2-4EEB-9131-2D73DB4FEC2C}" type="pres">
      <dgm:prSet presAssocID="{824BFCDE-2CBE-43EF-BF78-D9B42A0DF1E2}" presName="vert0" presStyleCnt="0">
        <dgm:presLayoutVars>
          <dgm:dir/>
          <dgm:animOne val="branch"/>
          <dgm:animLvl val="lvl"/>
        </dgm:presLayoutVars>
      </dgm:prSet>
      <dgm:spPr/>
      <dgm:t>
        <a:bodyPr/>
        <a:lstStyle/>
        <a:p>
          <a:endParaRPr lang="tr-TR"/>
        </a:p>
      </dgm:t>
    </dgm:pt>
    <dgm:pt modelId="{91004023-7ACE-48A3-B11B-FC58FD5ADDD5}" type="pres">
      <dgm:prSet presAssocID="{1C622C4A-0797-4935-9DD5-69543EB7882F}" presName="thickLine" presStyleLbl="alignNode1" presStyleIdx="0" presStyleCnt="1"/>
      <dgm:spPr/>
    </dgm:pt>
    <dgm:pt modelId="{6933FD6B-0F17-4A66-9ECA-3EAC649BEC53}" type="pres">
      <dgm:prSet presAssocID="{1C622C4A-0797-4935-9DD5-69543EB7882F}" presName="horz1" presStyleCnt="0"/>
      <dgm:spPr/>
    </dgm:pt>
    <dgm:pt modelId="{502B060D-9FA7-466A-8A87-12FA7F627163}" type="pres">
      <dgm:prSet presAssocID="{1C622C4A-0797-4935-9DD5-69543EB7882F}" presName="tx1" presStyleLbl="revTx" presStyleIdx="0" presStyleCnt="10"/>
      <dgm:spPr/>
      <dgm:t>
        <a:bodyPr/>
        <a:lstStyle/>
        <a:p>
          <a:endParaRPr lang="tr-TR"/>
        </a:p>
      </dgm:t>
    </dgm:pt>
    <dgm:pt modelId="{675E26E7-D081-45DE-8EBE-A57B9EDACFF9}" type="pres">
      <dgm:prSet presAssocID="{1C622C4A-0797-4935-9DD5-69543EB7882F}" presName="vert1" presStyleCnt="0"/>
      <dgm:spPr/>
    </dgm:pt>
    <dgm:pt modelId="{8B811E20-F2EC-4C82-89B3-28DF1AEC7105}" type="pres">
      <dgm:prSet presAssocID="{822EB7C5-2CC5-4F62-BF44-E4D231E41B9D}" presName="vertSpace2a" presStyleCnt="0"/>
      <dgm:spPr/>
    </dgm:pt>
    <dgm:pt modelId="{536D6A4E-5F71-40DD-B011-686ABB92BCBA}" type="pres">
      <dgm:prSet presAssocID="{822EB7C5-2CC5-4F62-BF44-E4D231E41B9D}" presName="horz2" presStyleCnt="0"/>
      <dgm:spPr/>
    </dgm:pt>
    <dgm:pt modelId="{471D8129-87E8-4262-B9F0-FE5D2403F397}" type="pres">
      <dgm:prSet presAssocID="{822EB7C5-2CC5-4F62-BF44-E4D231E41B9D}" presName="horzSpace2" presStyleCnt="0"/>
      <dgm:spPr/>
    </dgm:pt>
    <dgm:pt modelId="{434874AF-2A2C-4BB2-9085-A525FDA51AA9}" type="pres">
      <dgm:prSet presAssocID="{822EB7C5-2CC5-4F62-BF44-E4D231E41B9D}" presName="tx2" presStyleLbl="revTx" presStyleIdx="1" presStyleCnt="10"/>
      <dgm:spPr/>
      <dgm:t>
        <a:bodyPr/>
        <a:lstStyle/>
        <a:p>
          <a:endParaRPr lang="tr-TR"/>
        </a:p>
      </dgm:t>
    </dgm:pt>
    <dgm:pt modelId="{B248C7F4-AD35-4F1D-B151-1E954286C913}" type="pres">
      <dgm:prSet presAssocID="{822EB7C5-2CC5-4F62-BF44-E4D231E41B9D}" presName="vert2" presStyleCnt="0"/>
      <dgm:spPr/>
    </dgm:pt>
    <dgm:pt modelId="{E5042A42-D038-4BDC-8F4A-6EB652AA6B7A}" type="pres">
      <dgm:prSet presAssocID="{822EB7C5-2CC5-4F62-BF44-E4D231E41B9D}" presName="thinLine2b" presStyleLbl="callout" presStyleIdx="0" presStyleCnt="9"/>
      <dgm:spPr/>
    </dgm:pt>
    <dgm:pt modelId="{59858073-691C-4A49-837B-C95C8179B51F}" type="pres">
      <dgm:prSet presAssocID="{822EB7C5-2CC5-4F62-BF44-E4D231E41B9D}" presName="vertSpace2b" presStyleCnt="0"/>
      <dgm:spPr/>
    </dgm:pt>
    <dgm:pt modelId="{2B500352-568B-4272-8585-2ADE117ED6F3}" type="pres">
      <dgm:prSet presAssocID="{A22CD6FA-0D2E-4F67-823B-DBFCFD9C7F39}" presName="horz2" presStyleCnt="0"/>
      <dgm:spPr/>
    </dgm:pt>
    <dgm:pt modelId="{58B96CF3-12AC-4E37-838F-29FA00DE9AE7}" type="pres">
      <dgm:prSet presAssocID="{A22CD6FA-0D2E-4F67-823B-DBFCFD9C7F39}" presName="horzSpace2" presStyleCnt="0"/>
      <dgm:spPr/>
    </dgm:pt>
    <dgm:pt modelId="{137426C4-CF8C-4C2B-B96C-B762EE46D37A}" type="pres">
      <dgm:prSet presAssocID="{A22CD6FA-0D2E-4F67-823B-DBFCFD9C7F39}" presName="tx2" presStyleLbl="revTx" presStyleIdx="2" presStyleCnt="10"/>
      <dgm:spPr/>
      <dgm:t>
        <a:bodyPr/>
        <a:lstStyle/>
        <a:p>
          <a:endParaRPr lang="tr-TR"/>
        </a:p>
      </dgm:t>
    </dgm:pt>
    <dgm:pt modelId="{7E0EA12E-54E7-4919-9A32-9EEA6166A5BF}" type="pres">
      <dgm:prSet presAssocID="{A22CD6FA-0D2E-4F67-823B-DBFCFD9C7F39}" presName="vert2" presStyleCnt="0"/>
      <dgm:spPr/>
    </dgm:pt>
    <dgm:pt modelId="{312C34E5-7EF6-475B-9537-E288E5F72887}" type="pres">
      <dgm:prSet presAssocID="{A22CD6FA-0D2E-4F67-823B-DBFCFD9C7F39}" presName="thinLine2b" presStyleLbl="callout" presStyleIdx="1" presStyleCnt="9"/>
      <dgm:spPr/>
    </dgm:pt>
    <dgm:pt modelId="{873DA0F2-E194-4E8B-B5E3-09B5147A1395}" type="pres">
      <dgm:prSet presAssocID="{A22CD6FA-0D2E-4F67-823B-DBFCFD9C7F39}" presName="vertSpace2b" presStyleCnt="0"/>
      <dgm:spPr/>
    </dgm:pt>
    <dgm:pt modelId="{A15A424C-E27D-49B2-BF0A-40DCB77C2E84}" type="pres">
      <dgm:prSet presAssocID="{95F4D1ED-B7BD-4353-A477-4C3DEA5586CE}" presName="horz2" presStyleCnt="0"/>
      <dgm:spPr/>
    </dgm:pt>
    <dgm:pt modelId="{C94B1CFF-D7D2-4952-833B-EC96BA951A14}" type="pres">
      <dgm:prSet presAssocID="{95F4D1ED-B7BD-4353-A477-4C3DEA5586CE}" presName="horzSpace2" presStyleCnt="0"/>
      <dgm:spPr/>
    </dgm:pt>
    <dgm:pt modelId="{BAF01FCD-9B16-4855-BD1B-74F85970E33C}" type="pres">
      <dgm:prSet presAssocID="{95F4D1ED-B7BD-4353-A477-4C3DEA5586CE}" presName="tx2" presStyleLbl="revTx" presStyleIdx="3" presStyleCnt="10"/>
      <dgm:spPr/>
      <dgm:t>
        <a:bodyPr/>
        <a:lstStyle/>
        <a:p>
          <a:endParaRPr lang="tr-TR"/>
        </a:p>
      </dgm:t>
    </dgm:pt>
    <dgm:pt modelId="{00BE4EED-89F6-49AC-9F20-E65E7D43893F}" type="pres">
      <dgm:prSet presAssocID="{95F4D1ED-B7BD-4353-A477-4C3DEA5586CE}" presName="vert2" presStyleCnt="0"/>
      <dgm:spPr/>
    </dgm:pt>
    <dgm:pt modelId="{8F7E0122-648E-4335-9A8E-FE49DBC4708A}" type="pres">
      <dgm:prSet presAssocID="{95F4D1ED-B7BD-4353-A477-4C3DEA5586CE}" presName="thinLine2b" presStyleLbl="callout" presStyleIdx="2" presStyleCnt="9"/>
      <dgm:spPr/>
    </dgm:pt>
    <dgm:pt modelId="{71DE763A-031C-4979-9B03-03B360758FD8}" type="pres">
      <dgm:prSet presAssocID="{95F4D1ED-B7BD-4353-A477-4C3DEA5586CE}" presName="vertSpace2b" presStyleCnt="0"/>
      <dgm:spPr/>
    </dgm:pt>
    <dgm:pt modelId="{3558BFB9-A66A-4B7C-A36F-D55091B8905C}" type="pres">
      <dgm:prSet presAssocID="{DD101AAE-5819-4DFD-B080-2E0BEA9BE0CC}" presName="horz2" presStyleCnt="0"/>
      <dgm:spPr/>
    </dgm:pt>
    <dgm:pt modelId="{745FBE95-D064-485A-B796-6AAACFD9DB7D}" type="pres">
      <dgm:prSet presAssocID="{DD101AAE-5819-4DFD-B080-2E0BEA9BE0CC}" presName="horzSpace2" presStyleCnt="0"/>
      <dgm:spPr/>
    </dgm:pt>
    <dgm:pt modelId="{56EC9368-A70E-471B-8690-0B9C8293CD1D}" type="pres">
      <dgm:prSet presAssocID="{DD101AAE-5819-4DFD-B080-2E0BEA9BE0CC}" presName="tx2" presStyleLbl="revTx" presStyleIdx="4" presStyleCnt="10"/>
      <dgm:spPr/>
      <dgm:t>
        <a:bodyPr/>
        <a:lstStyle/>
        <a:p>
          <a:endParaRPr lang="tr-TR"/>
        </a:p>
      </dgm:t>
    </dgm:pt>
    <dgm:pt modelId="{693B6143-9CCE-4D52-A7C7-734B53571C28}" type="pres">
      <dgm:prSet presAssocID="{DD101AAE-5819-4DFD-B080-2E0BEA9BE0CC}" presName="vert2" presStyleCnt="0"/>
      <dgm:spPr/>
    </dgm:pt>
    <dgm:pt modelId="{5570BCED-0B7C-4549-9D6D-4B43B24891D6}" type="pres">
      <dgm:prSet presAssocID="{DD101AAE-5819-4DFD-B080-2E0BEA9BE0CC}" presName="thinLine2b" presStyleLbl="callout" presStyleIdx="3" presStyleCnt="9"/>
      <dgm:spPr/>
    </dgm:pt>
    <dgm:pt modelId="{1260C4FA-1895-4A13-8F1C-F8042B979BE2}" type="pres">
      <dgm:prSet presAssocID="{DD101AAE-5819-4DFD-B080-2E0BEA9BE0CC}" presName="vertSpace2b" presStyleCnt="0"/>
      <dgm:spPr/>
    </dgm:pt>
    <dgm:pt modelId="{1FBC15B3-0309-4312-8CBD-517492A6C85E}" type="pres">
      <dgm:prSet presAssocID="{E4C9F88D-C501-42AB-A052-546F8822ACE2}" presName="horz2" presStyleCnt="0"/>
      <dgm:spPr/>
    </dgm:pt>
    <dgm:pt modelId="{30D0CCB1-D2CC-405F-A989-BFD49B97D8A0}" type="pres">
      <dgm:prSet presAssocID="{E4C9F88D-C501-42AB-A052-546F8822ACE2}" presName="horzSpace2" presStyleCnt="0"/>
      <dgm:spPr/>
    </dgm:pt>
    <dgm:pt modelId="{5C2ED2FF-DD5E-4CD1-8420-64CA12672AFD}" type="pres">
      <dgm:prSet presAssocID="{E4C9F88D-C501-42AB-A052-546F8822ACE2}" presName="tx2" presStyleLbl="revTx" presStyleIdx="5" presStyleCnt="10"/>
      <dgm:spPr/>
      <dgm:t>
        <a:bodyPr/>
        <a:lstStyle/>
        <a:p>
          <a:endParaRPr lang="tr-TR"/>
        </a:p>
      </dgm:t>
    </dgm:pt>
    <dgm:pt modelId="{65C3DE1D-D447-4C9A-BC35-30C0145064B1}" type="pres">
      <dgm:prSet presAssocID="{E4C9F88D-C501-42AB-A052-546F8822ACE2}" presName="vert2" presStyleCnt="0"/>
      <dgm:spPr/>
    </dgm:pt>
    <dgm:pt modelId="{E8D43040-9CC8-4523-B8FF-BA735679AE13}" type="pres">
      <dgm:prSet presAssocID="{E4C9F88D-C501-42AB-A052-546F8822ACE2}" presName="thinLine2b" presStyleLbl="callout" presStyleIdx="4" presStyleCnt="9"/>
      <dgm:spPr/>
    </dgm:pt>
    <dgm:pt modelId="{A90149A5-9B42-4C7E-A6DA-75043DC0114F}" type="pres">
      <dgm:prSet presAssocID="{E4C9F88D-C501-42AB-A052-546F8822ACE2}" presName="vertSpace2b" presStyleCnt="0"/>
      <dgm:spPr/>
    </dgm:pt>
    <dgm:pt modelId="{8B19E62B-A772-4BEE-8D55-98FDD19E85D1}" type="pres">
      <dgm:prSet presAssocID="{9F0085FE-8630-4B5A-9610-0CBD504B20FF}" presName="horz2" presStyleCnt="0"/>
      <dgm:spPr/>
    </dgm:pt>
    <dgm:pt modelId="{2285DA1B-1DC5-4B8A-8D2B-F7EDA1BC984A}" type="pres">
      <dgm:prSet presAssocID="{9F0085FE-8630-4B5A-9610-0CBD504B20FF}" presName="horzSpace2" presStyleCnt="0"/>
      <dgm:spPr/>
    </dgm:pt>
    <dgm:pt modelId="{D72B5D01-D7F6-4779-B69F-3B291D7D882B}" type="pres">
      <dgm:prSet presAssocID="{9F0085FE-8630-4B5A-9610-0CBD504B20FF}" presName="tx2" presStyleLbl="revTx" presStyleIdx="6" presStyleCnt="10"/>
      <dgm:spPr/>
      <dgm:t>
        <a:bodyPr/>
        <a:lstStyle/>
        <a:p>
          <a:endParaRPr lang="tr-TR"/>
        </a:p>
      </dgm:t>
    </dgm:pt>
    <dgm:pt modelId="{77DC8B4A-5CE9-493F-B4BE-ECCBD51F9ABE}" type="pres">
      <dgm:prSet presAssocID="{9F0085FE-8630-4B5A-9610-0CBD504B20FF}" presName="vert2" presStyleCnt="0"/>
      <dgm:spPr/>
    </dgm:pt>
    <dgm:pt modelId="{74175D7C-61EE-40B2-B6A1-742ACA844FA6}" type="pres">
      <dgm:prSet presAssocID="{9F0085FE-8630-4B5A-9610-0CBD504B20FF}" presName="thinLine2b" presStyleLbl="callout" presStyleIdx="5" presStyleCnt="9"/>
      <dgm:spPr/>
    </dgm:pt>
    <dgm:pt modelId="{7F275F80-499A-409E-BF00-08F61F23B4B1}" type="pres">
      <dgm:prSet presAssocID="{9F0085FE-8630-4B5A-9610-0CBD504B20FF}" presName="vertSpace2b" presStyleCnt="0"/>
      <dgm:spPr/>
    </dgm:pt>
    <dgm:pt modelId="{A98CD12E-5FCE-425E-9902-222DF815538E}" type="pres">
      <dgm:prSet presAssocID="{3F7541E8-073C-4610-8B0E-C1C8569D2775}" presName="horz2" presStyleCnt="0"/>
      <dgm:spPr/>
    </dgm:pt>
    <dgm:pt modelId="{36C8394E-25A0-4B99-968D-FF5833E71D78}" type="pres">
      <dgm:prSet presAssocID="{3F7541E8-073C-4610-8B0E-C1C8569D2775}" presName="horzSpace2" presStyleCnt="0"/>
      <dgm:spPr/>
    </dgm:pt>
    <dgm:pt modelId="{24AF89A7-D468-4C1A-8292-F8F6F2869D01}" type="pres">
      <dgm:prSet presAssocID="{3F7541E8-073C-4610-8B0E-C1C8569D2775}" presName="tx2" presStyleLbl="revTx" presStyleIdx="7" presStyleCnt="10"/>
      <dgm:spPr/>
      <dgm:t>
        <a:bodyPr/>
        <a:lstStyle/>
        <a:p>
          <a:endParaRPr lang="tr-TR"/>
        </a:p>
      </dgm:t>
    </dgm:pt>
    <dgm:pt modelId="{A8ABD054-5FEF-4965-9D63-565B5AF767B5}" type="pres">
      <dgm:prSet presAssocID="{3F7541E8-073C-4610-8B0E-C1C8569D2775}" presName="vert2" presStyleCnt="0"/>
      <dgm:spPr/>
    </dgm:pt>
    <dgm:pt modelId="{B8A1786C-13BB-4E22-8ED2-7B0C95B83ED3}" type="pres">
      <dgm:prSet presAssocID="{3F7541E8-073C-4610-8B0E-C1C8569D2775}" presName="thinLine2b" presStyleLbl="callout" presStyleIdx="6" presStyleCnt="9"/>
      <dgm:spPr/>
    </dgm:pt>
    <dgm:pt modelId="{21D28A98-325F-4D15-A0E7-E1882C196E49}" type="pres">
      <dgm:prSet presAssocID="{3F7541E8-073C-4610-8B0E-C1C8569D2775}" presName="vertSpace2b" presStyleCnt="0"/>
      <dgm:spPr/>
    </dgm:pt>
    <dgm:pt modelId="{D140C5C9-D7C3-4005-A4AD-912F51A4456B}" type="pres">
      <dgm:prSet presAssocID="{ACEF85A6-0571-44DA-A154-1E6E18303EAC}" presName="horz2" presStyleCnt="0"/>
      <dgm:spPr/>
    </dgm:pt>
    <dgm:pt modelId="{B6A8E9CB-FB1A-4CAF-AC09-0638FFB53A66}" type="pres">
      <dgm:prSet presAssocID="{ACEF85A6-0571-44DA-A154-1E6E18303EAC}" presName="horzSpace2" presStyleCnt="0"/>
      <dgm:spPr/>
    </dgm:pt>
    <dgm:pt modelId="{5148EAFA-714A-4736-AD8C-07A7FAF9429A}" type="pres">
      <dgm:prSet presAssocID="{ACEF85A6-0571-44DA-A154-1E6E18303EAC}" presName="tx2" presStyleLbl="revTx" presStyleIdx="8" presStyleCnt="10"/>
      <dgm:spPr/>
      <dgm:t>
        <a:bodyPr/>
        <a:lstStyle/>
        <a:p>
          <a:endParaRPr lang="tr-TR"/>
        </a:p>
      </dgm:t>
    </dgm:pt>
    <dgm:pt modelId="{A59075DE-36DF-4818-862B-2A4A6DB3A75E}" type="pres">
      <dgm:prSet presAssocID="{ACEF85A6-0571-44DA-A154-1E6E18303EAC}" presName="vert2" presStyleCnt="0"/>
      <dgm:spPr/>
    </dgm:pt>
    <dgm:pt modelId="{DAD09937-472F-4109-AD25-6D1CE084AD17}" type="pres">
      <dgm:prSet presAssocID="{ACEF85A6-0571-44DA-A154-1E6E18303EAC}" presName="thinLine2b" presStyleLbl="callout" presStyleIdx="7" presStyleCnt="9"/>
      <dgm:spPr/>
    </dgm:pt>
    <dgm:pt modelId="{85041CD7-FD52-43F1-9037-A80F6403EE9A}" type="pres">
      <dgm:prSet presAssocID="{ACEF85A6-0571-44DA-A154-1E6E18303EAC}" presName="vertSpace2b" presStyleCnt="0"/>
      <dgm:spPr/>
    </dgm:pt>
    <dgm:pt modelId="{91A467DE-0C19-4DB9-ABAB-F1B55D650B70}" type="pres">
      <dgm:prSet presAssocID="{9E49C0E7-B1CE-479D-9293-B47F1FC7F254}" presName="horz2" presStyleCnt="0"/>
      <dgm:spPr/>
    </dgm:pt>
    <dgm:pt modelId="{40B04504-E7A3-4274-9AE7-5C05147957D7}" type="pres">
      <dgm:prSet presAssocID="{9E49C0E7-B1CE-479D-9293-B47F1FC7F254}" presName="horzSpace2" presStyleCnt="0"/>
      <dgm:spPr/>
    </dgm:pt>
    <dgm:pt modelId="{21FE88AB-3AFE-4C9C-AD50-D23E04EF514E}" type="pres">
      <dgm:prSet presAssocID="{9E49C0E7-B1CE-479D-9293-B47F1FC7F254}" presName="tx2" presStyleLbl="revTx" presStyleIdx="9" presStyleCnt="10"/>
      <dgm:spPr/>
      <dgm:t>
        <a:bodyPr/>
        <a:lstStyle/>
        <a:p>
          <a:endParaRPr lang="tr-TR"/>
        </a:p>
      </dgm:t>
    </dgm:pt>
    <dgm:pt modelId="{CD0C6D08-F79B-4F14-839A-82049FD7A79F}" type="pres">
      <dgm:prSet presAssocID="{9E49C0E7-B1CE-479D-9293-B47F1FC7F254}" presName="vert2" presStyleCnt="0"/>
      <dgm:spPr/>
    </dgm:pt>
    <dgm:pt modelId="{492C9B6F-8D82-4897-BC51-6922FB10A2BB}" type="pres">
      <dgm:prSet presAssocID="{9E49C0E7-B1CE-479D-9293-B47F1FC7F254}" presName="thinLine2b" presStyleLbl="callout" presStyleIdx="8" presStyleCnt="9"/>
      <dgm:spPr/>
    </dgm:pt>
    <dgm:pt modelId="{CBE6DBD0-43BB-4BD1-85E0-79B3E19E5F66}" type="pres">
      <dgm:prSet presAssocID="{9E49C0E7-B1CE-479D-9293-B47F1FC7F254}" presName="vertSpace2b" presStyleCnt="0"/>
      <dgm:spPr/>
    </dgm:pt>
  </dgm:ptLst>
  <dgm:cxnLst>
    <dgm:cxn modelId="{43C17E43-A639-415F-BC6F-7C757C138CA6}" type="presOf" srcId="{DD101AAE-5819-4DFD-B080-2E0BEA9BE0CC}" destId="{56EC9368-A70E-471B-8690-0B9C8293CD1D}" srcOrd="0" destOrd="0" presId="urn:microsoft.com/office/officeart/2008/layout/LinedList"/>
    <dgm:cxn modelId="{CEFCCB6A-8E04-4A33-9ACC-B5BD68F6E254}" srcId="{1C622C4A-0797-4935-9DD5-69543EB7882F}" destId="{95F4D1ED-B7BD-4353-A477-4C3DEA5586CE}" srcOrd="2" destOrd="0" parTransId="{8842865B-6E17-4508-8467-14550E40A704}" sibTransId="{98C81035-D92D-419B-A5A6-84D1340D5BA0}"/>
    <dgm:cxn modelId="{444DAA03-5E60-488B-9974-A81F252810C3}" type="presOf" srcId="{822EB7C5-2CC5-4F62-BF44-E4D231E41B9D}" destId="{434874AF-2A2C-4BB2-9085-A525FDA51AA9}" srcOrd="0" destOrd="0" presId="urn:microsoft.com/office/officeart/2008/layout/LinedList"/>
    <dgm:cxn modelId="{DF8E6BBC-7E8E-4007-BD56-907BB20752E6}" srcId="{1C622C4A-0797-4935-9DD5-69543EB7882F}" destId="{9E49C0E7-B1CE-479D-9293-B47F1FC7F254}" srcOrd="8" destOrd="0" parTransId="{6B0FC567-8EC6-4107-8062-04BB649B90CC}" sibTransId="{DB3735FD-8C1D-4E8A-B307-CF0263AE3593}"/>
    <dgm:cxn modelId="{05643C83-6DC0-4630-B125-2761DF17B166}" srcId="{824BFCDE-2CBE-43EF-BF78-D9B42A0DF1E2}" destId="{1C622C4A-0797-4935-9DD5-69543EB7882F}" srcOrd="0" destOrd="0" parTransId="{D3099EAA-680D-4619-B60A-3F21AE744E8D}" sibTransId="{4CEA1B1F-3CA5-4D28-98FF-C72A65B141A9}"/>
    <dgm:cxn modelId="{1C790A4D-AE63-41CA-8966-47459E45E328}" srcId="{1C622C4A-0797-4935-9DD5-69543EB7882F}" destId="{3F7541E8-073C-4610-8B0E-C1C8569D2775}" srcOrd="6" destOrd="0" parTransId="{D192BE83-D103-4CFD-9B48-1EA24CA3E805}" sibTransId="{42CBC3E0-7D12-4CFE-9414-65E53882F8D3}"/>
    <dgm:cxn modelId="{9FF6C385-BE51-40E1-ABCD-3FD664850154}" srcId="{1C622C4A-0797-4935-9DD5-69543EB7882F}" destId="{822EB7C5-2CC5-4F62-BF44-E4D231E41B9D}" srcOrd="0" destOrd="0" parTransId="{885723E4-53E7-418D-90BB-F5924C60DA5C}" sibTransId="{84C5A1C5-BAA7-4BAF-81EF-8E1EE6406A87}"/>
    <dgm:cxn modelId="{6634C525-F1AC-4563-A50F-EB55F6B85F2E}" type="presOf" srcId="{3F7541E8-073C-4610-8B0E-C1C8569D2775}" destId="{24AF89A7-D468-4C1A-8292-F8F6F2869D01}" srcOrd="0" destOrd="0" presId="urn:microsoft.com/office/officeart/2008/layout/LinedList"/>
    <dgm:cxn modelId="{6BCE6E19-B7E3-4904-8F71-9C83348D8C76}" type="presOf" srcId="{E4C9F88D-C501-42AB-A052-546F8822ACE2}" destId="{5C2ED2FF-DD5E-4CD1-8420-64CA12672AFD}" srcOrd="0" destOrd="0" presId="urn:microsoft.com/office/officeart/2008/layout/LinedList"/>
    <dgm:cxn modelId="{A539DF44-31DB-46DB-B6CF-DF82824F68E8}" type="presOf" srcId="{9E49C0E7-B1CE-479D-9293-B47F1FC7F254}" destId="{21FE88AB-3AFE-4C9C-AD50-D23E04EF514E}" srcOrd="0" destOrd="0" presId="urn:microsoft.com/office/officeart/2008/layout/LinedList"/>
    <dgm:cxn modelId="{8B28D578-F0A2-4A00-856F-02F646764376}" srcId="{1C622C4A-0797-4935-9DD5-69543EB7882F}" destId="{ACEF85A6-0571-44DA-A154-1E6E18303EAC}" srcOrd="7" destOrd="0" parTransId="{9CCD8BF9-9560-45F9-8A1F-2C1858592AA7}" sibTransId="{CEF1DE01-77CF-4E34-A1A2-C16DA6680DEE}"/>
    <dgm:cxn modelId="{F33E29E1-DB55-4504-AAA2-41C8062D7EAF}" type="presOf" srcId="{1C622C4A-0797-4935-9DD5-69543EB7882F}" destId="{502B060D-9FA7-466A-8A87-12FA7F627163}" srcOrd="0" destOrd="0" presId="urn:microsoft.com/office/officeart/2008/layout/LinedList"/>
    <dgm:cxn modelId="{B27FEE6E-E8D8-4BB5-AB23-4F03ADB7626A}" srcId="{1C622C4A-0797-4935-9DD5-69543EB7882F}" destId="{A22CD6FA-0D2E-4F67-823B-DBFCFD9C7F39}" srcOrd="1" destOrd="0" parTransId="{B8CFE571-5E53-484C-BAE8-86FE73E76C2D}" sibTransId="{80BD5993-B1BD-4AEF-A03A-1F283507F535}"/>
    <dgm:cxn modelId="{6B95D73C-9A23-499C-B3C8-EDF9DB77F102}" type="presOf" srcId="{95F4D1ED-B7BD-4353-A477-4C3DEA5586CE}" destId="{BAF01FCD-9B16-4855-BD1B-74F85970E33C}" srcOrd="0" destOrd="0" presId="urn:microsoft.com/office/officeart/2008/layout/LinedList"/>
    <dgm:cxn modelId="{D08352A8-C6ED-426D-9A06-C43791786BDA}" srcId="{1C622C4A-0797-4935-9DD5-69543EB7882F}" destId="{DD101AAE-5819-4DFD-B080-2E0BEA9BE0CC}" srcOrd="3" destOrd="0" parTransId="{17A28FBB-33A5-4C5E-BCA5-DDA9B0E279FF}" sibTransId="{5F1AAA35-78C9-4542-A31F-A31EBD85A630}"/>
    <dgm:cxn modelId="{99FCB1F9-1749-4AD6-9617-BDE6131E579F}" srcId="{1C622C4A-0797-4935-9DD5-69543EB7882F}" destId="{E4C9F88D-C501-42AB-A052-546F8822ACE2}" srcOrd="4" destOrd="0" parTransId="{F665E67D-9817-420E-9661-1414024DF876}" sibTransId="{6DE2AC10-4C10-42E4-9426-D5E53E99757B}"/>
    <dgm:cxn modelId="{750F0B4A-0E23-4CEF-AA4D-D8D095B74BF0}" type="presOf" srcId="{A22CD6FA-0D2E-4F67-823B-DBFCFD9C7F39}" destId="{137426C4-CF8C-4C2B-B96C-B762EE46D37A}" srcOrd="0" destOrd="0" presId="urn:microsoft.com/office/officeart/2008/layout/LinedList"/>
    <dgm:cxn modelId="{BB07F9AD-A40C-4DCE-A45B-C5AB163DE6C2}" srcId="{1C622C4A-0797-4935-9DD5-69543EB7882F}" destId="{9F0085FE-8630-4B5A-9610-0CBD504B20FF}" srcOrd="5" destOrd="0" parTransId="{4FBC2E5B-1345-4777-B652-66EDF0E486A0}" sibTransId="{9BE400FA-58DA-46BC-AE11-7C41A6F9977D}"/>
    <dgm:cxn modelId="{D1A40BBC-6845-43D9-834D-4E724E8600EF}" type="presOf" srcId="{ACEF85A6-0571-44DA-A154-1E6E18303EAC}" destId="{5148EAFA-714A-4736-AD8C-07A7FAF9429A}" srcOrd="0" destOrd="0" presId="urn:microsoft.com/office/officeart/2008/layout/LinedList"/>
    <dgm:cxn modelId="{E664BE88-C52C-4DEC-B2C2-9E41A566D746}" type="presOf" srcId="{9F0085FE-8630-4B5A-9610-0CBD504B20FF}" destId="{D72B5D01-D7F6-4779-B69F-3B291D7D882B}" srcOrd="0" destOrd="0" presId="urn:microsoft.com/office/officeart/2008/layout/LinedList"/>
    <dgm:cxn modelId="{615CBC8E-327B-48B6-8084-6613BFE067AF}" type="presOf" srcId="{824BFCDE-2CBE-43EF-BF78-D9B42A0DF1E2}" destId="{A246C5EE-28D2-4EEB-9131-2D73DB4FEC2C}" srcOrd="0" destOrd="0" presId="urn:microsoft.com/office/officeart/2008/layout/LinedList"/>
    <dgm:cxn modelId="{8313277C-77AD-459D-9C35-72135A48D4E6}" type="presParOf" srcId="{A246C5EE-28D2-4EEB-9131-2D73DB4FEC2C}" destId="{91004023-7ACE-48A3-B11B-FC58FD5ADDD5}" srcOrd="0" destOrd="0" presId="urn:microsoft.com/office/officeart/2008/layout/LinedList"/>
    <dgm:cxn modelId="{3CB10C3E-F73D-472A-8EE5-8700E242B4D1}" type="presParOf" srcId="{A246C5EE-28D2-4EEB-9131-2D73DB4FEC2C}" destId="{6933FD6B-0F17-4A66-9ECA-3EAC649BEC53}" srcOrd="1" destOrd="0" presId="urn:microsoft.com/office/officeart/2008/layout/LinedList"/>
    <dgm:cxn modelId="{ECF2881C-4B43-4A2B-BAF9-A952BAAD1F8F}" type="presParOf" srcId="{6933FD6B-0F17-4A66-9ECA-3EAC649BEC53}" destId="{502B060D-9FA7-466A-8A87-12FA7F627163}" srcOrd="0" destOrd="0" presId="urn:microsoft.com/office/officeart/2008/layout/LinedList"/>
    <dgm:cxn modelId="{3F2F3EF9-A3DD-462F-BB25-D4BF3E5E2D5B}" type="presParOf" srcId="{6933FD6B-0F17-4A66-9ECA-3EAC649BEC53}" destId="{675E26E7-D081-45DE-8EBE-A57B9EDACFF9}" srcOrd="1" destOrd="0" presId="urn:microsoft.com/office/officeart/2008/layout/LinedList"/>
    <dgm:cxn modelId="{D6E12EE2-3F2A-4FE4-AD26-270720259258}" type="presParOf" srcId="{675E26E7-D081-45DE-8EBE-A57B9EDACFF9}" destId="{8B811E20-F2EC-4C82-89B3-28DF1AEC7105}" srcOrd="0" destOrd="0" presId="urn:microsoft.com/office/officeart/2008/layout/LinedList"/>
    <dgm:cxn modelId="{3384BED2-4843-44AF-B084-C940B92018D2}" type="presParOf" srcId="{675E26E7-D081-45DE-8EBE-A57B9EDACFF9}" destId="{536D6A4E-5F71-40DD-B011-686ABB92BCBA}" srcOrd="1" destOrd="0" presId="urn:microsoft.com/office/officeart/2008/layout/LinedList"/>
    <dgm:cxn modelId="{C28515E3-2030-426D-8689-0DD222A99D99}" type="presParOf" srcId="{536D6A4E-5F71-40DD-B011-686ABB92BCBA}" destId="{471D8129-87E8-4262-B9F0-FE5D2403F397}" srcOrd="0" destOrd="0" presId="urn:microsoft.com/office/officeart/2008/layout/LinedList"/>
    <dgm:cxn modelId="{B755831B-E7E9-45DC-885C-D5B86DD7C4AC}" type="presParOf" srcId="{536D6A4E-5F71-40DD-B011-686ABB92BCBA}" destId="{434874AF-2A2C-4BB2-9085-A525FDA51AA9}" srcOrd="1" destOrd="0" presId="urn:microsoft.com/office/officeart/2008/layout/LinedList"/>
    <dgm:cxn modelId="{72E9FCEA-F467-4C6E-8B5E-86B3B7D5A57B}" type="presParOf" srcId="{536D6A4E-5F71-40DD-B011-686ABB92BCBA}" destId="{B248C7F4-AD35-4F1D-B151-1E954286C913}" srcOrd="2" destOrd="0" presId="urn:microsoft.com/office/officeart/2008/layout/LinedList"/>
    <dgm:cxn modelId="{776EA234-85F0-4E92-AB2A-9FABC09B9FD3}" type="presParOf" srcId="{675E26E7-D081-45DE-8EBE-A57B9EDACFF9}" destId="{E5042A42-D038-4BDC-8F4A-6EB652AA6B7A}" srcOrd="2" destOrd="0" presId="urn:microsoft.com/office/officeart/2008/layout/LinedList"/>
    <dgm:cxn modelId="{C2B062BA-2974-4A8B-A1B2-7D42253B7C64}" type="presParOf" srcId="{675E26E7-D081-45DE-8EBE-A57B9EDACFF9}" destId="{59858073-691C-4A49-837B-C95C8179B51F}" srcOrd="3" destOrd="0" presId="urn:microsoft.com/office/officeart/2008/layout/LinedList"/>
    <dgm:cxn modelId="{065D147A-4C39-4F0B-B970-9040D0045247}" type="presParOf" srcId="{675E26E7-D081-45DE-8EBE-A57B9EDACFF9}" destId="{2B500352-568B-4272-8585-2ADE117ED6F3}" srcOrd="4" destOrd="0" presId="urn:microsoft.com/office/officeart/2008/layout/LinedList"/>
    <dgm:cxn modelId="{D93AB148-640A-4F83-ABB1-5959F98FFAD3}" type="presParOf" srcId="{2B500352-568B-4272-8585-2ADE117ED6F3}" destId="{58B96CF3-12AC-4E37-838F-29FA00DE9AE7}" srcOrd="0" destOrd="0" presId="urn:microsoft.com/office/officeart/2008/layout/LinedList"/>
    <dgm:cxn modelId="{6EEAA754-09F6-48DB-9EE2-8DEDD0DE8660}" type="presParOf" srcId="{2B500352-568B-4272-8585-2ADE117ED6F3}" destId="{137426C4-CF8C-4C2B-B96C-B762EE46D37A}" srcOrd="1" destOrd="0" presId="urn:microsoft.com/office/officeart/2008/layout/LinedList"/>
    <dgm:cxn modelId="{9D0D8B27-55A5-43FF-86F6-BC0162773905}" type="presParOf" srcId="{2B500352-568B-4272-8585-2ADE117ED6F3}" destId="{7E0EA12E-54E7-4919-9A32-9EEA6166A5BF}" srcOrd="2" destOrd="0" presId="urn:microsoft.com/office/officeart/2008/layout/LinedList"/>
    <dgm:cxn modelId="{2C60BC65-7D4C-4133-94BC-EC8FA2B2B3F5}" type="presParOf" srcId="{675E26E7-D081-45DE-8EBE-A57B9EDACFF9}" destId="{312C34E5-7EF6-475B-9537-E288E5F72887}" srcOrd="5" destOrd="0" presId="urn:microsoft.com/office/officeart/2008/layout/LinedList"/>
    <dgm:cxn modelId="{80444B1F-A0F0-41CF-AC5E-134B49B2850C}" type="presParOf" srcId="{675E26E7-D081-45DE-8EBE-A57B9EDACFF9}" destId="{873DA0F2-E194-4E8B-B5E3-09B5147A1395}" srcOrd="6" destOrd="0" presId="urn:microsoft.com/office/officeart/2008/layout/LinedList"/>
    <dgm:cxn modelId="{F012F509-C59B-4077-B216-467960D68502}" type="presParOf" srcId="{675E26E7-D081-45DE-8EBE-A57B9EDACFF9}" destId="{A15A424C-E27D-49B2-BF0A-40DCB77C2E84}" srcOrd="7" destOrd="0" presId="urn:microsoft.com/office/officeart/2008/layout/LinedList"/>
    <dgm:cxn modelId="{EC2EEF57-DEB5-46A7-A463-64C6460F0448}" type="presParOf" srcId="{A15A424C-E27D-49B2-BF0A-40DCB77C2E84}" destId="{C94B1CFF-D7D2-4952-833B-EC96BA951A14}" srcOrd="0" destOrd="0" presId="urn:microsoft.com/office/officeart/2008/layout/LinedList"/>
    <dgm:cxn modelId="{080C5D66-FC9C-486D-B969-CE3FF217997D}" type="presParOf" srcId="{A15A424C-E27D-49B2-BF0A-40DCB77C2E84}" destId="{BAF01FCD-9B16-4855-BD1B-74F85970E33C}" srcOrd="1" destOrd="0" presId="urn:microsoft.com/office/officeart/2008/layout/LinedList"/>
    <dgm:cxn modelId="{1C77CEAC-5A19-4634-A9B3-7BB5D688C1CA}" type="presParOf" srcId="{A15A424C-E27D-49B2-BF0A-40DCB77C2E84}" destId="{00BE4EED-89F6-49AC-9F20-E65E7D43893F}" srcOrd="2" destOrd="0" presId="urn:microsoft.com/office/officeart/2008/layout/LinedList"/>
    <dgm:cxn modelId="{E0943A4B-7711-467F-B23E-F35C80E82191}" type="presParOf" srcId="{675E26E7-D081-45DE-8EBE-A57B9EDACFF9}" destId="{8F7E0122-648E-4335-9A8E-FE49DBC4708A}" srcOrd="8" destOrd="0" presId="urn:microsoft.com/office/officeart/2008/layout/LinedList"/>
    <dgm:cxn modelId="{325F889E-D731-47A7-A1F2-06C4E8075F63}" type="presParOf" srcId="{675E26E7-D081-45DE-8EBE-A57B9EDACFF9}" destId="{71DE763A-031C-4979-9B03-03B360758FD8}" srcOrd="9" destOrd="0" presId="urn:microsoft.com/office/officeart/2008/layout/LinedList"/>
    <dgm:cxn modelId="{709EB03F-D003-4FED-A69F-8A8BEA86EAFD}" type="presParOf" srcId="{675E26E7-D081-45DE-8EBE-A57B9EDACFF9}" destId="{3558BFB9-A66A-4B7C-A36F-D55091B8905C}" srcOrd="10" destOrd="0" presId="urn:microsoft.com/office/officeart/2008/layout/LinedList"/>
    <dgm:cxn modelId="{C0841257-499E-45C4-9044-948EFE84E870}" type="presParOf" srcId="{3558BFB9-A66A-4B7C-A36F-D55091B8905C}" destId="{745FBE95-D064-485A-B796-6AAACFD9DB7D}" srcOrd="0" destOrd="0" presId="urn:microsoft.com/office/officeart/2008/layout/LinedList"/>
    <dgm:cxn modelId="{7C77F4C2-5FB9-46E6-831C-2C852320F156}" type="presParOf" srcId="{3558BFB9-A66A-4B7C-A36F-D55091B8905C}" destId="{56EC9368-A70E-471B-8690-0B9C8293CD1D}" srcOrd="1" destOrd="0" presId="urn:microsoft.com/office/officeart/2008/layout/LinedList"/>
    <dgm:cxn modelId="{2A0449DE-1338-4EA9-906F-0C913F8DB54E}" type="presParOf" srcId="{3558BFB9-A66A-4B7C-A36F-D55091B8905C}" destId="{693B6143-9CCE-4D52-A7C7-734B53571C28}" srcOrd="2" destOrd="0" presId="urn:microsoft.com/office/officeart/2008/layout/LinedList"/>
    <dgm:cxn modelId="{AFEA1C93-D2B0-464C-AE9A-4928FAB9C1A8}" type="presParOf" srcId="{675E26E7-D081-45DE-8EBE-A57B9EDACFF9}" destId="{5570BCED-0B7C-4549-9D6D-4B43B24891D6}" srcOrd="11" destOrd="0" presId="urn:microsoft.com/office/officeart/2008/layout/LinedList"/>
    <dgm:cxn modelId="{C7BF7102-5AAE-4E1C-A7CF-58744DC47621}" type="presParOf" srcId="{675E26E7-D081-45DE-8EBE-A57B9EDACFF9}" destId="{1260C4FA-1895-4A13-8F1C-F8042B979BE2}" srcOrd="12" destOrd="0" presId="urn:microsoft.com/office/officeart/2008/layout/LinedList"/>
    <dgm:cxn modelId="{5BA423B5-CFD6-46F3-8817-690C3E5D62BF}" type="presParOf" srcId="{675E26E7-D081-45DE-8EBE-A57B9EDACFF9}" destId="{1FBC15B3-0309-4312-8CBD-517492A6C85E}" srcOrd="13" destOrd="0" presId="urn:microsoft.com/office/officeart/2008/layout/LinedList"/>
    <dgm:cxn modelId="{86E16B09-E3B8-4E39-8524-9BA279783570}" type="presParOf" srcId="{1FBC15B3-0309-4312-8CBD-517492A6C85E}" destId="{30D0CCB1-D2CC-405F-A989-BFD49B97D8A0}" srcOrd="0" destOrd="0" presId="urn:microsoft.com/office/officeart/2008/layout/LinedList"/>
    <dgm:cxn modelId="{0F6878D7-CD2D-49D9-B112-75FCF85FE65C}" type="presParOf" srcId="{1FBC15B3-0309-4312-8CBD-517492A6C85E}" destId="{5C2ED2FF-DD5E-4CD1-8420-64CA12672AFD}" srcOrd="1" destOrd="0" presId="urn:microsoft.com/office/officeart/2008/layout/LinedList"/>
    <dgm:cxn modelId="{EEE4C3F2-DB68-42DC-A867-87185A058E06}" type="presParOf" srcId="{1FBC15B3-0309-4312-8CBD-517492A6C85E}" destId="{65C3DE1D-D447-4C9A-BC35-30C0145064B1}" srcOrd="2" destOrd="0" presId="urn:microsoft.com/office/officeart/2008/layout/LinedList"/>
    <dgm:cxn modelId="{D60B5EEC-C167-4574-9609-847D0DF5E154}" type="presParOf" srcId="{675E26E7-D081-45DE-8EBE-A57B9EDACFF9}" destId="{E8D43040-9CC8-4523-B8FF-BA735679AE13}" srcOrd="14" destOrd="0" presId="urn:microsoft.com/office/officeart/2008/layout/LinedList"/>
    <dgm:cxn modelId="{15251C99-B8F5-4599-8B88-A17E80C9173F}" type="presParOf" srcId="{675E26E7-D081-45DE-8EBE-A57B9EDACFF9}" destId="{A90149A5-9B42-4C7E-A6DA-75043DC0114F}" srcOrd="15" destOrd="0" presId="urn:microsoft.com/office/officeart/2008/layout/LinedList"/>
    <dgm:cxn modelId="{AE56968F-BED8-4591-9CA8-A6F334AE2960}" type="presParOf" srcId="{675E26E7-D081-45DE-8EBE-A57B9EDACFF9}" destId="{8B19E62B-A772-4BEE-8D55-98FDD19E85D1}" srcOrd="16" destOrd="0" presId="urn:microsoft.com/office/officeart/2008/layout/LinedList"/>
    <dgm:cxn modelId="{1C025087-3921-4648-92EF-BED2D86AC676}" type="presParOf" srcId="{8B19E62B-A772-4BEE-8D55-98FDD19E85D1}" destId="{2285DA1B-1DC5-4B8A-8D2B-F7EDA1BC984A}" srcOrd="0" destOrd="0" presId="urn:microsoft.com/office/officeart/2008/layout/LinedList"/>
    <dgm:cxn modelId="{FA8C3735-7779-468A-9544-6A4696623843}" type="presParOf" srcId="{8B19E62B-A772-4BEE-8D55-98FDD19E85D1}" destId="{D72B5D01-D7F6-4779-B69F-3B291D7D882B}" srcOrd="1" destOrd="0" presId="urn:microsoft.com/office/officeart/2008/layout/LinedList"/>
    <dgm:cxn modelId="{62182734-BC0F-495D-B5FC-A936BD6A4F0A}" type="presParOf" srcId="{8B19E62B-A772-4BEE-8D55-98FDD19E85D1}" destId="{77DC8B4A-5CE9-493F-B4BE-ECCBD51F9ABE}" srcOrd="2" destOrd="0" presId="urn:microsoft.com/office/officeart/2008/layout/LinedList"/>
    <dgm:cxn modelId="{7628EDE9-DDCB-4F14-9696-0A1183B19433}" type="presParOf" srcId="{675E26E7-D081-45DE-8EBE-A57B9EDACFF9}" destId="{74175D7C-61EE-40B2-B6A1-742ACA844FA6}" srcOrd="17" destOrd="0" presId="urn:microsoft.com/office/officeart/2008/layout/LinedList"/>
    <dgm:cxn modelId="{28330B9D-CD9E-45E7-ABA4-212ACF41E5C9}" type="presParOf" srcId="{675E26E7-D081-45DE-8EBE-A57B9EDACFF9}" destId="{7F275F80-499A-409E-BF00-08F61F23B4B1}" srcOrd="18" destOrd="0" presId="urn:microsoft.com/office/officeart/2008/layout/LinedList"/>
    <dgm:cxn modelId="{D3E56524-1742-4156-A865-A7A16DBF2E4F}" type="presParOf" srcId="{675E26E7-D081-45DE-8EBE-A57B9EDACFF9}" destId="{A98CD12E-5FCE-425E-9902-222DF815538E}" srcOrd="19" destOrd="0" presId="urn:microsoft.com/office/officeart/2008/layout/LinedList"/>
    <dgm:cxn modelId="{DB491916-B2FC-4EC3-9FD2-1754D4C9B1B7}" type="presParOf" srcId="{A98CD12E-5FCE-425E-9902-222DF815538E}" destId="{36C8394E-25A0-4B99-968D-FF5833E71D78}" srcOrd="0" destOrd="0" presId="urn:microsoft.com/office/officeart/2008/layout/LinedList"/>
    <dgm:cxn modelId="{B5BEEC23-AEC8-46E8-AFBA-FD3CE76863C1}" type="presParOf" srcId="{A98CD12E-5FCE-425E-9902-222DF815538E}" destId="{24AF89A7-D468-4C1A-8292-F8F6F2869D01}" srcOrd="1" destOrd="0" presId="urn:microsoft.com/office/officeart/2008/layout/LinedList"/>
    <dgm:cxn modelId="{CAC85817-BF6A-45E0-922C-70291B9BBD48}" type="presParOf" srcId="{A98CD12E-5FCE-425E-9902-222DF815538E}" destId="{A8ABD054-5FEF-4965-9D63-565B5AF767B5}" srcOrd="2" destOrd="0" presId="urn:microsoft.com/office/officeart/2008/layout/LinedList"/>
    <dgm:cxn modelId="{E1FA6A6F-338A-4CA9-B03D-0892B4B5AB0B}" type="presParOf" srcId="{675E26E7-D081-45DE-8EBE-A57B9EDACFF9}" destId="{B8A1786C-13BB-4E22-8ED2-7B0C95B83ED3}" srcOrd="20" destOrd="0" presId="urn:microsoft.com/office/officeart/2008/layout/LinedList"/>
    <dgm:cxn modelId="{61D3BC5E-FA17-4D94-A6B3-A5CA1374F548}" type="presParOf" srcId="{675E26E7-D081-45DE-8EBE-A57B9EDACFF9}" destId="{21D28A98-325F-4D15-A0E7-E1882C196E49}" srcOrd="21" destOrd="0" presId="urn:microsoft.com/office/officeart/2008/layout/LinedList"/>
    <dgm:cxn modelId="{2FABF23E-9F69-4033-BE46-2D4B217A595D}" type="presParOf" srcId="{675E26E7-D081-45DE-8EBE-A57B9EDACFF9}" destId="{D140C5C9-D7C3-4005-A4AD-912F51A4456B}" srcOrd="22" destOrd="0" presId="urn:microsoft.com/office/officeart/2008/layout/LinedList"/>
    <dgm:cxn modelId="{63B62D50-A0C3-4BF4-9978-E3B9C30C09CF}" type="presParOf" srcId="{D140C5C9-D7C3-4005-A4AD-912F51A4456B}" destId="{B6A8E9CB-FB1A-4CAF-AC09-0638FFB53A66}" srcOrd="0" destOrd="0" presId="urn:microsoft.com/office/officeart/2008/layout/LinedList"/>
    <dgm:cxn modelId="{5830174F-0DB6-41BA-B50F-4AA9AA0525FE}" type="presParOf" srcId="{D140C5C9-D7C3-4005-A4AD-912F51A4456B}" destId="{5148EAFA-714A-4736-AD8C-07A7FAF9429A}" srcOrd="1" destOrd="0" presId="urn:microsoft.com/office/officeart/2008/layout/LinedList"/>
    <dgm:cxn modelId="{5F38DCE9-EE52-472C-BD1B-B80F464267F6}" type="presParOf" srcId="{D140C5C9-D7C3-4005-A4AD-912F51A4456B}" destId="{A59075DE-36DF-4818-862B-2A4A6DB3A75E}" srcOrd="2" destOrd="0" presId="urn:microsoft.com/office/officeart/2008/layout/LinedList"/>
    <dgm:cxn modelId="{78A0C8B9-67AD-4982-A942-EC06DA16AC11}" type="presParOf" srcId="{675E26E7-D081-45DE-8EBE-A57B9EDACFF9}" destId="{DAD09937-472F-4109-AD25-6D1CE084AD17}" srcOrd="23" destOrd="0" presId="urn:microsoft.com/office/officeart/2008/layout/LinedList"/>
    <dgm:cxn modelId="{F17D883C-387D-4CAE-97B1-87C4A06CF455}" type="presParOf" srcId="{675E26E7-D081-45DE-8EBE-A57B9EDACFF9}" destId="{85041CD7-FD52-43F1-9037-A80F6403EE9A}" srcOrd="24" destOrd="0" presId="urn:microsoft.com/office/officeart/2008/layout/LinedList"/>
    <dgm:cxn modelId="{D8F7001F-4013-4A63-9437-793099C72097}" type="presParOf" srcId="{675E26E7-D081-45DE-8EBE-A57B9EDACFF9}" destId="{91A467DE-0C19-4DB9-ABAB-F1B55D650B70}" srcOrd="25" destOrd="0" presId="urn:microsoft.com/office/officeart/2008/layout/LinedList"/>
    <dgm:cxn modelId="{41329D2C-3E8C-4016-A463-5A386E19A356}" type="presParOf" srcId="{91A467DE-0C19-4DB9-ABAB-F1B55D650B70}" destId="{40B04504-E7A3-4274-9AE7-5C05147957D7}" srcOrd="0" destOrd="0" presId="urn:microsoft.com/office/officeart/2008/layout/LinedList"/>
    <dgm:cxn modelId="{3774078C-1BE7-4367-A713-080BA45F7503}" type="presParOf" srcId="{91A467DE-0C19-4DB9-ABAB-F1B55D650B70}" destId="{21FE88AB-3AFE-4C9C-AD50-D23E04EF514E}" srcOrd="1" destOrd="0" presId="urn:microsoft.com/office/officeart/2008/layout/LinedList"/>
    <dgm:cxn modelId="{A5B29FAC-19D0-442A-8C14-B32D9314011D}" type="presParOf" srcId="{91A467DE-0C19-4DB9-ABAB-F1B55D650B70}" destId="{CD0C6D08-F79B-4F14-839A-82049FD7A79F}" srcOrd="2" destOrd="0" presId="urn:microsoft.com/office/officeart/2008/layout/LinedList"/>
    <dgm:cxn modelId="{F656D520-8836-4CC9-8FD6-284770A97A9B}" type="presParOf" srcId="{675E26E7-D081-45DE-8EBE-A57B9EDACFF9}" destId="{492C9B6F-8D82-4897-BC51-6922FB10A2BB}" srcOrd="26" destOrd="0" presId="urn:microsoft.com/office/officeart/2008/layout/LinedList"/>
    <dgm:cxn modelId="{28891901-F471-40F5-A587-988FC53D6168}" type="presParOf" srcId="{675E26E7-D081-45DE-8EBE-A57B9EDACFF9}" destId="{CBE6DBD0-43BB-4BD1-85E0-79B3E19E5F66}"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D7C0DE-FAAB-45CA-885F-F85FB9EA2914}" type="doc">
      <dgm:prSet loTypeId="urn:microsoft.com/office/officeart/2008/layout/LinedList" loCatId="list" qsTypeId="urn:microsoft.com/office/officeart/2005/8/quickstyle/simple1" qsCatId="simple" csTypeId="urn:microsoft.com/office/officeart/2005/8/colors/accent3_5" csCatId="accent3"/>
      <dgm:spPr/>
      <dgm:t>
        <a:bodyPr/>
        <a:lstStyle/>
        <a:p>
          <a:endParaRPr lang="tr-TR"/>
        </a:p>
      </dgm:t>
    </dgm:pt>
    <dgm:pt modelId="{ADD47AE5-E644-48D7-8BB1-0A76C15E1E08}">
      <dgm:prSet/>
      <dgm:spPr/>
      <dgm:t>
        <a:bodyPr/>
        <a:lstStyle/>
        <a:p>
          <a:pPr rtl="0"/>
          <a:r>
            <a:rPr lang="tr-TR" dirty="0" smtClean="0"/>
            <a:t>Sosyal ve Kültürel İçerikli Din Hizmetleri Daire Başkanlığının sorumluluk alanları şunlardır:</a:t>
          </a:r>
          <a:endParaRPr lang="tr-TR" dirty="0"/>
        </a:p>
      </dgm:t>
    </dgm:pt>
    <dgm:pt modelId="{C198C103-1313-4D61-B5E5-90D1A943ABC8}" type="parTrans" cxnId="{CFD06E41-33D7-4F28-9AE7-3F02639A4962}">
      <dgm:prSet/>
      <dgm:spPr/>
      <dgm:t>
        <a:bodyPr/>
        <a:lstStyle/>
        <a:p>
          <a:endParaRPr lang="tr-TR"/>
        </a:p>
      </dgm:t>
    </dgm:pt>
    <dgm:pt modelId="{A81284CB-8650-494C-84A1-C4A84B0A7287}" type="sibTrans" cxnId="{CFD06E41-33D7-4F28-9AE7-3F02639A4962}">
      <dgm:prSet/>
      <dgm:spPr/>
      <dgm:t>
        <a:bodyPr/>
        <a:lstStyle/>
        <a:p>
          <a:endParaRPr lang="tr-TR"/>
        </a:p>
      </dgm:t>
    </dgm:pt>
    <dgm:pt modelId="{A0AC7F26-5A93-431B-9920-F2D161CCE82A}">
      <dgm:prSet/>
      <dgm:spPr/>
      <dgm:t>
        <a:bodyPr/>
        <a:lstStyle/>
        <a:p>
          <a:pPr rtl="0"/>
          <a:r>
            <a:rPr lang="tr-TR" smtClean="0"/>
            <a:t>A-    Vakit Hesaplama</a:t>
          </a:r>
          <a:endParaRPr lang="tr-TR"/>
        </a:p>
      </dgm:t>
    </dgm:pt>
    <dgm:pt modelId="{E22F1A9B-6E58-4B47-AE51-320C697EFE20}" type="parTrans" cxnId="{A87A871A-0ED8-4C73-BB91-6ECD3FA73442}">
      <dgm:prSet/>
      <dgm:spPr/>
      <dgm:t>
        <a:bodyPr/>
        <a:lstStyle/>
        <a:p>
          <a:endParaRPr lang="tr-TR"/>
        </a:p>
      </dgm:t>
    </dgm:pt>
    <dgm:pt modelId="{62500BAA-7116-4D18-ABC0-6A8ADF5C3874}" type="sibTrans" cxnId="{A87A871A-0ED8-4C73-BB91-6ECD3FA73442}">
      <dgm:prSet/>
      <dgm:spPr/>
      <dgm:t>
        <a:bodyPr/>
        <a:lstStyle/>
        <a:p>
          <a:endParaRPr lang="tr-TR"/>
        </a:p>
      </dgm:t>
    </dgm:pt>
    <dgm:pt modelId="{E0248B24-1815-4575-96DF-E5D72FF9B463}">
      <dgm:prSet/>
      <dgm:spPr/>
      <dgm:t>
        <a:bodyPr/>
        <a:lstStyle/>
        <a:p>
          <a:pPr rtl="0"/>
          <a:r>
            <a:rPr lang="tr-TR" smtClean="0"/>
            <a:t>B-    Ramazan Hizmetleri</a:t>
          </a:r>
          <a:endParaRPr lang="tr-TR"/>
        </a:p>
      </dgm:t>
    </dgm:pt>
    <dgm:pt modelId="{24E84A04-1226-4C4D-9E31-3909783F0BDE}" type="parTrans" cxnId="{0AACD67B-8C33-488A-A429-8B9BFCA9A5C2}">
      <dgm:prSet/>
      <dgm:spPr/>
      <dgm:t>
        <a:bodyPr/>
        <a:lstStyle/>
        <a:p>
          <a:endParaRPr lang="tr-TR"/>
        </a:p>
      </dgm:t>
    </dgm:pt>
    <dgm:pt modelId="{0591CCA1-6F36-4300-A089-B39C1C0E778A}" type="sibTrans" cxnId="{0AACD67B-8C33-488A-A429-8B9BFCA9A5C2}">
      <dgm:prSet/>
      <dgm:spPr/>
      <dgm:t>
        <a:bodyPr/>
        <a:lstStyle/>
        <a:p>
          <a:endParaRPr lang="tr-TR"/>
        </a:p>
      </dgm:t>
    </dgm:pt>
    <dgm:pt modelId="{B9307590-485C-4631-8EFB-78BD3C5AB114}">
      <dgm:prSet/>
      <dgm:spPr/>
      <dgm:t>
        <a:bodyPr/>
        <a:lstStyle/>
        <a:p>
          <a:pPr rtl="0"/>
          <a:r>
            <a:rPr lang="tr-TR" smtClean="0"/>
            <a:t>C-    Kurban Hizmetleri</a:t>
          </a:r>
          <a:endParaRPr lang="tr-TR"/>
        </a:p>
      </dgm:t>
    </dgm:pt>
    <dgm:pt modelId="{8E02DC26-9976-440A-95AB-F6364F239CFB}" type="parTrans" cxnId="{DEC2CA5A-196A-442A-89DA-1881A4D17A90}">
      <dgm:prSet/>
      <dgm:spPr/>
      <dgm:t>
        <a:bodyPr/>
        <a:lstStyle/>
        <a:p>
          <a:endParaRPr lang="tr-TR"/>
        </a:p>
      </dgm:t>
    </dgm:pt>
    <dgm:pt modelId="{AAEC1F1A-ABD6-4B1F-AA1D-F9179AD2C7C8}" type="sibTrans" cxnId="{DEC2CA5A-196A-442A-89DA-1881A4D17A90}">
      <dgm:prSet/>
      <dgm:spPr/>
      <dgm:t>
        <a:bodyPr/>
        <a:lstStyle/>
        <a:p>
          <a:endParaRPr lang="tr-TR"/>
        </a:p>
      </dgm:t>
    </dgm:pt>
    <dgm:pt modelId="{4E91E4B2-2A20-43AA-BF19-50B38E10CAF6}">
      <dgm:prSet/>
      <dgm:spPr/>
      <dgm:t>
        <a:bodyPr/>
        <a:lstStyle/>
        <a:p>
          <a:pPr rtl="0"/>
          <a:r>
            <a:rPr lang="tr-TR" smtClean="0"/>
            <a:t>D-    Cezaevi Hizmetleri</a:t>
          </a:r>
          <a:endParaRPr lang="tr-TR"/>
        </a:p>
      </dgm:t>
    </dgm:pt>
    <dgm:pt modelId="{F2BA5810-3D49-423E-809A-B80F0FAECDE5}" type="parTrans" cxnId="{BC5E5276-0EAC-43BB-BBC4-A85B12AACC83}">
      <dgm:prSet/>
      <dgm:spPr/>
      <dgm:t>
        <a:bodyPr/>
        <a:lstStyle/>
        <a:p>
          <a:endParaRPr lang="tr-TR"/>
        </a:p>
      </dgm:t>
    </dgm:pt>
    <dgm:pt modelId="{CB23C207-9009-41E9-B82E-D7D1EC56683D}" type="sibTrans" cxnId="{BC5E5276-0EAC-43BB-BBC4-A85B12AACC83}">
      <dgm:prSet/>
      <dgm:spPr/>
      <dgm:t>
        <a:bodyPr/>
        <a:lstStyle/>
        <a:p>
          <a:endParaRPr lang="tr-TR"/>
        </a:p>
      </dgm:t>
    </dgm:pt>
    <dgm:pt modelId="{6A255BDA-FFA7-41D7-AB31-15BB17A7598E}">
      <dgm:prSet/>
      <dgm:spPr/>
      <dgm:t>
        <a:bodyPr/>
        <a:lstStyle/>
        <a:p>
          <a:pPr rtl="0"/>
          <a:r>
            <a:rPr lang="tr-TR" smtClean="0"/>
            <a:t>E-     Huzurevi Hizmetleri</a:t>
          </a:r>
          <a:endParaRPr lang="tr-TR"/>
        </a:p>
      </dgm:t>
    </dgm:pt>
    <dgm:pt modelId="{297A3375-769B-41B5-9F3E-4CE1D8842D2D}" type="parTrans" cxnId="{24B44F9B-DE3C-4C7A-86F0-15913D84783C}">
      <dgm:prSet/>
      <dgm:spPr/>
      <dgm:t>
        <a:bodyPr/>
        <a:lstStyle/>
        <a:p>
          <a:endParaRPr lang="tr-TR"/>
        </a:p>
      </dgm:t>
    </dgm:pt>
    <dgm:pt modelId="{A0A72290-9990-43AD-B33E-6B1DC150C2E7}" type="sibTrans" cxnId="{24B44F9B-DE3C-4C7A-86F0-15913D84783C}">
      <dgm:prSet/>
      <dgm:spPr/>
      <dgm:t>
        <a:bodyPr/>
        <a:lstStyle/>
        <a:p>
          <a:endParaRPr lang="tr-TR"/>
        </a:p>
      </dgm:t>
    </dgm:pt>
    <dgm:pt modelId="{A0F60354-21B1-4AA7-B362-58FBDD6C70DC}">
      <dgm:prSet/>
      <dgm:spPr/>
      <dgm:t>
        <a:bodyPr/>
        <a:lstStyle/>
        <a:p>
          <a:pPr rtl="0"/>
          <a:r>
            <a:rPr lang="tr-TR" smtClean="0"/>
            <a:t>F-     Engellilere Yönelik Hizmetler</a:t>
          </a:r>
          <a:endParaRPr lang="tr-TR"/>
        </a:p>
      </dgm:t>
    </dgm:pt>
    <dgm:pt modelId="{2A817C00-4878-481F-800A-ECA7210B1D34}" type="parTrans" cxnId="{6ED2603F-400A-473E-A432-4E9EB9090CFE}">
      <dgm:prSet/>
      <dgm:spPr/>
      <dgm:t>
        <a:bodyPr/>
        <a:lstStyle/>
        <a:p>
          <a:endParaRPr lang="tr-TR"/>
        </a:p>
      </dgm:t>
    </dgm:pt>
    <dgm:pt modelId="{596BFD51-071C-4252-8817-1805DCD86E73}" type="sibTrans" cxnId="{6ED2603F-400A-473E-A432-4E9EB9090CFE}">
      <dgm:prSet/>
      <dgm:spPr/>
      <dgm:t>
        <a:bodyPr/>
        <a:lstStyle/>
        <a:p>
          <a:endParaRPr lang="tr-TR"/>
        </a:p>
      </dgm:t>
    </dgm:pt>
    <dgm:pt modelId="{31995B4B-AF34-4CE4-B93C-F3AAE28E0ACC}">
      <dgm:prSet/>
      <dgm:spPr/>
      <dgm:t>
        <a:bodyPr/>
        <a:lstStyle/>
        <a:p>
          <a:pPr rtl="0"/>
          <a:r>
            <a:rPr lang="tr-TR" smtClean="0"/>
            <a:t>G-    Madde Bağımlılığıyla Mücadele</a:t>
          </a:r>
          <a:endParaRPr lang="tr-TR"/>
        </a:p>
      </dgm:t>
    </dgm:pt>
    <dgm:pt modelId="{6B751D28-748F-4DCB-BFCD-AC3C4FBD7179}" type="parTrans" cxnId="{728C0F53-BC0C-42C6-B307-6FCCD209B00D}">
      <dgm:prSet/>
      <dgm:spPr/>
      <dgm:t>
        <a:bodyPr/>
        <a:lstStyle/>
        <a:p>
          <a:endParaRPr lang="tr-TR"/>
        </a:p>
      </dgm:t>
    </dgm:pt>
    <dgm:pt modelId="{E4BBAFAC-C091-4F3A-BBE1-E020AEBD4FE2}" type="sibTrans" cxnId="{728C0F53-BC0C-42C6-B307-6FCCD209B00D}">
      <dgm:prSet/>
      <dgm:spPr/>
      <dgm:t>
        <a:bodyPr/>
        <a:lstStyle/>
        <a:p>
          <a:endParaRPr lang="tr-TR"/>
        </a:p>
      </dgm:t>
    </dgm:pt>
    <dgm:pt modelId="{1047D374-9202-4951-84EA-D60DDAAF046F}">
      <dgm:prSet/>
      <dgm:spPr/>
      <dgm:t>
        <a:bodyPr/>
        <a:lstStyle/>
        <a:p>
          <a:pPr rtl="0"/>
          <a:r>
            <a:rPr lang="tr-TR" smtClean="0"/>
            <a:t>H-    Özel Günler (12 Mart, 18 Mart, 19 Eylül)</a:t>
          </a:r>
          <a:endParaRPr lang="tr-TR"/>
        </a:p>
      </dgm:t>
    </dgm:pt>
    <dgm:pt modelId="{E61236B2-1971-4972-ADA8-D595A0799CE0}" type="parTrans" cxnId="{88E98CDC-78C3-4BDE-93A6-86F22FD73C80}">
      <dgm:prSet/>
      <dgm:spPr/>
      <dgm:t>
        <a:bodyPr/>
        <a:lstStyle/>
        <a:p>
          <a:endParaRPr lang="tr-TR"/>
        </a:p>
      </dgm:t>
    </dgm:pt>
    <dgm:pt modelId="{68BB7E72-529A-4053-82DC-A9C13F898626}" type="sibTrans" cxnId="{88E98CDC-78C3-4BDE-93A6-86F22FD73C80}">
      <dgm:prSet/>
      <dgm:spPr/>
      <dgm:t>
        <a:bodyPr/>
        <a:lstStyle/>
        <a:p>
          <a:endParaRPr lang="tr-TR"/>
        </a:p>
      </dgm:t>
    </dgm:pt>
    <dgm:pt modelId="{3E8282E3-C824-4BDF-AFEE-AC755A90C7D8}">
      <dgm:prSet/>
      <dgm:spPr/>
      <dgm:t>
        <a:bodyPr/>
        <a:lstStyle/>
        <a:p>
          <a:pPr rtl="0"/>
          <a:r>
            <a:rPr lang="tr-TR" smtClean="0"/>
            <a:t>İ-      Mevsimlik Tarım İşçilerine Yönelik Hizmetler</a:t>
          </a:r>
          <a:endParaRPr lang="tr-TR"/>
        </a:p>
      </dgm:t>
    </dgm:pt>
    <dgm:pt modelId="{413981CB-225A-48A1-8AE7-29C001D568ED}" type="parTrans" cxnId="{95E765F3-2B47-4955-91B4-A74536883A99}">
      <dgm:prSet/>
      <dgm:spPr/>
      <dgm:t>
        <a:bodyPr/>
        <a:lstStyle/>
        <a:p>
          <a:endParaRPr lang="tr-TR"/>
        </a:p>
      </dgm:t>
    </dgm:pt>
    <dgm:pt modelId="{50A36E0F-62D6-4CEA-9D8A-543C66D2A848}" type="sibTrans" cxnId="{95E765F3-2B47-4955-91B4-A74536883A99}">
      <dgm:prSet/>
      <dgm:spPr/>
      <dgm:t>
        <a:bodyPr/>
        <a:lstStyle/>
        <a:p>
          <a:endParaRPr lang="tr-TR"/>
        </a:p>
      </dgm:t>
    </dgm:pt>
    <dgm:pt modelId="{50D45562-66BE-48E2-8841-EA1CEB1881F1}">
      <dgm:prSet/>
      <dgm:spPr/>
      <dgm:t>
        <a:bodyPr/>
        <a:lstStyle/>
        <a:p>
          <a:pPr rtl="0"/>
          <a:r>
            <a:rPr lang="tr-TR" smtClean="0"/>
            <a:t>J-      Mültecilere Yönelik Hizmetler</a:t>
          </a:r>
          <a:endParaRPr lang="tr-TR"/>
        </a:p>
      </dgm:t>
    </dgm:pt>
    <dgm:pt modelId="{2C3C8361-D5AE-4C68-8F5B-61675855E482}" type="parTrans" cxnId="{0BC1A3D8-698C-4EB5-AD2E-954BFA3304F2}">
      <dgm:prSet/>
      <dgm:spPr/>
      <dgm:t>
        <a:bodyPr/>
        <a:lstStyle/>
        <a:p>
          <a:endParaRPr lang="tr-TR"/>
        </a:p>
      </dgm:t>
    </dgm:pt>
    <dgm:pt modelId="{69891C60-B388-4922-9C82-F935FDF734AB}" type="sibTrans" cxnId="{0BC1A3D8-698C-4EB5-AD2E-954BFA3304F2}">
      <dgm:prSet/>
      <dgm:spPr/>
      <dgm:t>
        <a:bodyPr/>
        <a:lstStyle/>
        <a:p>
          <a:endParaRPr lang="tr-TR"/>
        </a:p>
      </dgm:t>
    </dgm:pt>
    <dgm:pt modelId="{D70C0C38-FB6B-4370-9787-794722B0C7CC}">
      <dgm:prSet/>
      <dgm:spPr/>
      <dgm:t>
        <a:bodyPr/>
        <a:lstStyle/>
        <a:p>
          <a:pPr rtl="0"/>
          <a:r>
            <a:rPr lang="tr-TR" smtClean="0"/>
            <a:t>K-    Romanlara Yönelik Hizmetler</a:t>
          </a:r>
          <a:endParaRPr lang="tr-TR"/>
        </a:p>
      </dgm:t>
    </dgm:pt>
    <dgm:pt modelId="{CE7FBC16-6340-48D9-A84C-B8D09A6D4BC6}" type="parTrans" cxnId="{11D272A3-DF44-4112-BB82-DB8C9337EF18}">
      <dgm:prSet/>
      <dgm:spPr/>
      <dgm:t>
        <a:bodyPr/>
        <a:lstStyle/>
        <a:p>
          <a:endParaRPr lang="tr-TR"/>
        </a:p>
      </dgm:t>
    </dgm:pt>
    <dgm:pt modelId="{572C4E99-BA37-4F6D-BC7D-108F36BF546F}" type="sibTrans" cxnId="{11D272A3-DF44-4112-BB82-DB8C9337EF18}">
      <dgm:prSet/>
      <dgm:spPr/>
      <dgm:t>
        <a:bodyPr/>
        <a:lstStyle/>
        <a:p>
          <a:endParaRPr lang="tr-TR"/>
        </a:p>
      </dgm:t>
    </dgm:pt>
    <dgm:pt modelId="{B48FB4D7-7C7B-4212-987B-43C0E5A6CBDA}" type="pres">
      <dgm:prSet presAssocID="{E3D7C0DE-FAAB-45CA-885F-F85FB9EA2914}" presName="vert0" presStyleCnt="0">
        <dgm:presLayoutVars>
          <dgm:dir/>
          <dgm:animOne val="branch"/>
          <dgm:animLvl val="lvl"/>
        </dgm:presLayoutVars>
      </dgm:prSet>
      <dgm:spPr/>
      <dgm:t>
        <a:bodyPr/>
        <a:lstStyle/>
        <a:p>
          <a:endParaRPr lang="tr-TR"/>
        </a:p>
      </dgm:t>
    </dgm:pt>
    <dgm:pt modelId="{D4F90EE4-75E6-4901-9253-8B96FACA2632}" type="pres">
      <dgm:prSet presAssocID="{ADD47AE5-E644-48D7-8BB1-0A76C15E1E08}" presName="thickLine" presStyleLbl="alignNode1" presStyleIdx="0" presStyleCnt="1"/>
      <dgm:spPr/>
    </dgm:pt>
    <dgm:pt modelId="{0A347326-EB90-44BF-A8EB-E7010E4A1E20}" type="pres">
      <dgm:prSet presAssocID="{ADD47AE5-E644-48D7-8BB1-0A76C15E1E08}" presName="horz1" presStyleCnt="0"/>
      <dgm:spPr/>
    </dgm:pt>
    <dgm:pt modelId="{0EF7BBA8-541C-46A1-A348-2722F86FB389}" type="pres">
      <dgm:prSet presAssocID="{ADD47AE5-E644-48D7-8BB1-0A76C15E1E08}" presName="tx1" presStyleLbl="revTx" presStyleIdx="0" presStyleCnt="12"/>
      <dgm:spPr/>
      <dgm:t>
        <a:bodyPr/>
        <a:lstStyle/>
        <a:p>
          <a:endParaRPr lang="tr-TR"/>
        </a:p>
      </dgm:t>
    </dgm:pt>
    <dgm:pt modelId="{40909694-BD08-424B-B266-E9AD449C574F}" type="pres">
      <dgm:prSet presAssocID="{ADD47AE5-E644-48D7-8BB1-0A76C15E1E08}" presName="vert1" presStyleCnt="0"/>
      <dgm:spPr/>
    </dgm:pt>
    <dgm:pt modelId="{DC9EA9D5-03CE-466F-83EE-C313D377144B}" type="pres">
      <dgm:prSet presAssocID="{A0AC7F26-5A93-431B-9920-F2D161CCE82A}" presName="vertSpace2a" presStyleCnt="0"/>
      <dgm:spPr/>
    </dgm:pt>
    <dgm:pt modelId="{E154DFF1-00EC-4C0C-8907-DCFB44307E15}" type="pres">
      <dgm:prSet presAssocID="{A0AC7F26-5A93-431B-9920-F2D161CCE82A}" presName="horz2" presStyleCnt="0"/>
      <dgm:spPr/>
    </dgm:pt>
    <dgm:pt modelId="{7480A58A-D7CA-42AB-B63D-425A5CA51212}" type="pres">
      <dgm:prSet presAssocID="{A0AC7F26-5A93-431B-9920-F2D161CCE82A}" presName="horzSpace2" presStyleCnt="0"/>
      <dgm:spPr/>
    </dgm:pt>
    <dgm:pt modelId="{404BB151-26EC-4ECB-88A3-9598DB971ED1}" type="pres">
      <dgm:prSet presAssocID="{A0AC7F26-5A93-431B-9920-F2D161CCE82A}" presName="tx2" presStyleLbl="revTx" presStyleIdx="1" presStyleCnt="12"/>
      <dgm:spPr/>
      <dgm:t>
        <a:bodyPr/>
        <a:lstStyle/>
        <a:p>
          <a:endParaRPr lang="tr-TR"/>
        </a:p>
      </dgm:t>
    </dgm:pt>
    <dgm:pt modelId="{D22D075F-8725-4F59-B0EC-A6E3B3E42629}" type="pres">
      <dgm:prSet presAssocID="{A0AC7F26-5A93-431B-9920-F2D161CCE82A}" presName="vert2" presStyleCnt="0"/>
      <dgm:spPr/>
    </dgm:pt>
    <dgm:pt modelId="{B5A57D8E-966E-4D81-8770-CBBE581026A4}" type="pres">
      <dgm:prSet presAssocID="{A0AC7F26-5A93-431B-9920-F2D161CCE82A}" presName="thinLine2b" presStyleLbl="callout" presStyleIdx="0" presStyleCnt="11"/>
      <dgm:spPr/>
    </dgm:pt>
    <dgm:pt modelId="{796DBE2D-365D-4759-8260-94DD2BEB12A6}" type="pres">
      <dgm:prSet presAssocID="{A0AC7F26-5A93-431B-9920-F2D161CCE82A}" presName="vertSpace2b" presStyleCnt="0"/>
      <dgm:spPr/>
    </dgm:pt>
    <dgm:pt modelId="{99D23CF7-907F-41AB-933C-A2DC31CB6621}" type="pres">
      <dgm:prSet presAssocID="{E0248B24-1815-4575-96DF-E5D72FF9B463}" presName="horz2" presStyleCnt="0"/>
      <dgm:spPr/>
    </dgm:pt>
    <dgm:pt modelId="{2DB09D66-D1C4-46DB-B267-F862330866AA}" type="pres">
      <dgm:prSet presAssocID="{E0248B24-1815-4575-96DF-E5D72FF9B463}" presName="horzSpace2" presStyleCnt="0"/>
      <dgm:spPr/>
    </dgm:pt>
    <dgm:pt modelId="{70908035-A914-45D6-8869-5383D77550DB}" type="pres">
      <dgm:prSet presAssocID="{E0248B24-1815-4575-96DF-E5D72FF9B463}" presName="tx2" presStyleLbl="revTx" presStyleIdx="2" presStyleCnt="12"/>
      <dgm:spPr/>
      <dgm:t>
        <a:bodyPr/>
        <a:lstStyle/>
        <a:p>
          <a:endParaRPr lang="tr-TR"/>
        </a:p>
      </dgm:t>
    </dgm:pt>
    <dgm:pt modelId="{30AB5054-D4A5-44C1-814B-427D54584BF7}" type="pres">
      <dgm:prSet presAssocID="{E0248B24-1815-4575-96DF-E5D72FF9B463}" presName="vert2" presStyleCnt="0"/>
      <dgm:spPr/>
    </dgm:pt>
    <dgm:pt modelId="{7CD780B6-ED9A-4D99-B882-EF8BE937FDEA}" type="pres">
      <dgm:prSet presAssocID="{E0248B24-1815-4575-96DF-E5D72FF9B463}" presName="thinLine2b" presStyleLbl="callout" presStyleIdx="1" presStyleCnt="11"/>
      <dgm:spPr/>
    </dgm:pt>
    <dgm:pt modelId="{EACA8281-D1C4-4B9A-AF1B-491BEAE4E165}" type="pres">
      <dgm:prSet presAssocID="{E0248B24-1815-4575-96DF-E5D72FF9B463}" presName="vertSpace2b" presStyleCnt="0"/>
      <dgm:spPr/>
    </dgm:pt>
    <dgm:pt modelId="{1360CB9E-83B7-4F3E-ACA8-8D3AC55B033E}" type="pres">
      <dgm:prSet presAssocID="{B9307590-485C-4631-8EFB-78BD3C5AB114}" presName="horz2" presStyleCnt="0"/>
      <dgm:spPr/>
    </dgm:pt>
    <dgm:pt modelId="{C6AD1BE1-E4C3-442A-92BE-71B67B91797A}" type="pres">
      <dgm:prSet presAssocID="{B9307590-485C-4631-8EFB-78BD3C5AB114}" presName="horzSpace2" presStyleCnt="0"/>
      <dgm:spPr/>
    </dgm:pt>
    <dgm:pt modelId="{6A0A1DE5-B709-4495-BE9C-305CA9B30A41}" type="pres">
      <dgm:prSet presAssocID="{B9307590-485C-4631-8EFB-78BD3C5AB114}" presName="tx2" presStyleLbl="revTx" presStyleIdx="3" presStyleCnt="12"/>
      <dgm:spPr/>
      <dgm:t>
        <a:bodyPr/>
        <a:lstStyle/>
        <a:p>
          <a:endParaRPr lang="tr-TR"/>
        </a:p>
      </dgm:t>
    </dgm:pt>
    <dgm:pt modelId="{EFE6D2BF-75BC-47BC-9A68-57EA5C1E8775}" type="pres">
      <dgm:prSet presAssocID="{B9307590-485C-4631-8EFB-78BD3C5AB114}" presName="vert2" presStyleCnt="0"/>
      <dgm:spPr/>
    </dgm:pt>
    <dgm:pt modelId="{A48E6F4D-82B5-4AB3-BA64-AF2D6F904A89}" type="pres">
      <dgm:prSet presAssocID="{B9307590-485C-4631-8EFB-78BD3C5AB114}" presName="thinLine2b" presStyleLbl="callout" presStyleIdx="2" presStyleCnt="11"/>
      <dgm:spPr/>
    </dgm:pt>
    <dgm:pt modelId="{B2A984FF-DD46-4462-8B90-28D1FB29011B}" type="pres">
      <dgm:prSet presAssocID="{B9307590-485C-4631-8EFB-78BD3C5AB114}" presName="vertSpace2b" presStyleCnt="0"/>
      <dgm:spPr/>
    </dgm:pt>
    <dgm:pt modelId="{FFC6E430-9B29-4E23-9EF7-9333E8A79584}" type="pres">
      <dgm:prSet presAssocID="{4E91E4B2-2A20-43AA-BF19-50B38E10CAF6}" presName="horz2" presStyleCnt="0"/>
      <dgm:spPr/>
    </dgm:pt>
    <dgm:pt modelId="{93A30EAC-9A80-458E-8A7F-F48078F03F34}" type="pres">
      <dgm:prSet presAssocID="{4E91E4B2-2A20-43AA-BF19-50B38E10CAF6}" presName="horzSpace2" presStyleCnt="0"/>
      <dgm:spPr/>
    </dgm:pt>
    <dgm:pt modelId="{5A042B67-2F98-4DDD-B25C-A07EEB4BDB18}" type="pres">
      <dgm:prSet presAssocID="{4E91E4B2-2A20-43AA-BF19-50B38E10CAF6}" presName="tx2" presStyleLbl="revTx" presStyleIdx="4" presStyleCnt="12"/>
      <dgm:spPr/>
      <dgm:t>
        <a:bodyPr/>
        <a:lstStyle/>
        <a:p>
          <a:endParaRPr lang="tr-TR"/>
        </a:p>
      </dgm:t>
    </dgm:pt>
    <dgm:pt modelId="{EFD965D8-001D-4B74-A428-5003200DA5C0}" type="pres">
      <dgm:prSet presAssocID="{4E91E4B2-2A20-43AA-BF19-50B38E10CAF6}" presName="vert2" presStyleCnt="0"/>
      <dgm:spPr/>
    </dgm:pt>
    <dgm:pt modelId="{E9CEDCFF-4961-4159-A16D-0F47DEFE3F18}" type="pres">
      <dgm:prSet presAssocID="{4E91E4B2-2A20-43AA-BF19-50B38E10CAF6}" presName="thinLine2b" presStyleLbl="callout" presStyleIdx="3" presStyleCnt="11"/>
      <dgm:spPr/>
    </dgm:pt>
    <dgm:pt modelId="{327E5950-2E3A-4966-9323-5CA38245B799}" type="pres">
      <dgm:prSet presAssocID="{4E91E4B2-2A20-43AA-BF19-50B38E10CAF6}" presName="vertSpace2b" presStyleCnt="0"/>
      <dgm:spPr/>
    </dgm:pt>
    <dgm:pt modelId="{5D3F1756-9B43-4165-91F5-64D8C0EF8513}" type="pres">
      <dgm:prSet presAssocID="{6A255BDA-FFA7-41D7-AB31-15BB17A7598E}" presName="horz2" presStyleCnt="0"/>
      <dgm:spPr/>
    </dgm:pt>
    <dgm:pt modelId="{DB6CFC4E-7C7F-455E-BACF-E4EB1AFC91C4}" type="pres">
      <dgm:prSet presAssocID="{6A255BDA-FFA7-41D7-AB31-15BB17A7598E}" presName="horzSpace2" presStyleCnt="0"/>
      <dgm:spPr/>
    </dgm:pt>
    <dgm:pt modelId="{3B41C62E-140F-4E36-8919-EABB4F40EF10}" type="pres">
      <dgm:prSet presAssocID="{6A255BDA-FFA7-41D7-AB31-15BB17A7598E}" presName="tx2" presStyleLbl="revTx" presStyleIdx="5" presStyleCnt="12"/>
      <dgm:spPr/>
      <dgm:t>
        <a:bodyPr/>
        <a:lstStyle/>
        <a:p>
          <a:endParaRPr lang="tr-TR"/>
        </a:p>
      </dgm:t>
    </dgm:pt>
    <dgm:pt modelId="{B5C4CF75-58A5-4FD8-84BE-ABC3D37C936B}" type="pres">
      <dgm:prSet presAssocID="{6A255BDA-FFA7-41D7-AB31-15BB17A7598E}" presName="vert2" presStyleCnt="0"/>
      <dgm:spPr/>
    </dgm:pt>
    <dgm:pt modelId="{C9AF493C-B754-4C37-A73D-BAAA01A4B0E1}" type="pres">
      <dgm:prSet presAssocID="{6A255BDA-FFA7-41D7-AB31-15BB17A7598E}" presName="thinLine2b" presStyleLbl="callout" presStyleIdx="4" presStyleCnt="11"/>
      <dgm:spPr/>
    </dgm:pt>
    <dgm:pt modelId="{4F53D4DD-4CB6-450D-A24D-EE88197D217A}" type="pres">
      <dgm:prSet presAssocID="{6A255BDA-FFA7-41D7-AB31-15BB17A7598E}" presName="vertSpace2b" presStyleCnt="0"/>
      <dgm:spPr/>
    </dgm:pt>
    <dgm:pt modelId="{E911939A-8D4A-49C6-9FCA-0D341A7E33F1}" type="pres">
      <dgm:prSet presAssocID="{A0F60354-21B1-4AA7-B362-58FBDD6C70DC}" presName="horz2" presStyleCnt="0"/>
      <dgm:spPr/>
    </dgm:pt>
    <dgm:pt modelId="{4426BD01-1260-4F14-AED7-9497B5146906}" type="pres">
      <dgm:prSet presAssocID="{A0F60354-21B1-4AA7-B362-58FBDD6C70DC}" presName="horzSpace2" presStyleCnt="0"/>
      <dgm:spPr/>
    </dgm:pt>
    <dgm:pt modelId="{3CD63DA9-4D1F-47A6-A8CD-1BC95959D322}" type="pres">
      <dgm:prSet presAssocID="{A0F60354-21B1-4AA7-B362-58FBDD6C70DC}" presName="tx2" presStyleLbl="revTx" presStyleIdx="6" presStyleCnt="12"/>
      <dgm:spPr/>
      <dgm:t>
        <a:bodyPr/>
        <a:lstStyle/>
        <a:p>
          <a:endParaRPr lang="tr-TR"/>
        </a:p>
      </dgm:t>
    </dgm:pt>
    <dgm:pt modelId="{45DA14CB-9C63-4C10-BC6A-AC8E4953FBF3}" type="pres">
      <dgm:prSet presAssocID="{A0F60354-21B1-4AA7-B362-58FBDD6C70DC}" presName="vert2" presStyleCnt="0"/>
      <dgm:spPr/>
    </dgm:pt>
    <dgm:pt modelId="{E262F21A-1016-4820-8CAD-03B23E18C3EB}" type="pres">
      <dgm:prSet presAssocID="{A0F60354-21B1-4AA7-B362-58FBDD6C70DC}" presName="thinLine2b" presStyleLbl="callout" presStyleIdx="5" presStyleCnt="11"/>
      <dgm:spPr/>
    </dgm:pt>
    <dgm:pt modelId="{8C7034A5-4F73-40DA-8466-8FCFE6A991DA}" type="pres">
      <dgm:prSet presAssocID="{A0F60354-21B1-4AA7-B362-58FBDD6C70DC}" presName="vertSpace2b" presStyleCnt="0"/>
      <dgm:spPr/>
    </dgm:pt>
    <dgm:pt modelId="{A78BE030-897A-4202-BB9F-CF9D795E8716}" type="pres">
      <dgm:prSet presAssocID="{31995B4B-AF34-4CE4-B93C-F3AAE28E0ACC}" presName="horz2" presStyleCnt="0"/>
      <dgm:spPr/>
    </dgm:pt>
    <dgm:pt modelId="{30B3F10D-92B6-4753-B195-85409D4A56C5}" type="pres">
      <dgm:prSet presAssocID="{31995B4B-AF34-4CE4-B93C-F3AAE28E0ACC}" presName="horzSpace2" presStyleCnt="0"/>
      <dgm:spPr/>
    </dgm:pt>
    <dgm:pt modelId="{511208E3-D2CC-4E7D-A90D-EF1DAA9E396A}" type="pres">
      <dgm:prSet presAssocID="{31995B4B-AF34-4CE4-B93C-F3AAE28E0ACC}" presName="tx2" presStyleLbl="revTx" presStyleIdx="7" presStyleCnt="12"/>
      <dgm:spPr/>
      <dgm:t>
        <a:bodyPr/>
        <a:lstStyle/>
        <a:p>
          <a:endParaRPr lang="tr-TR"/>
        </a:p>
      </dgm:t>
    </dgm:pt>
    <dgm:pt modelId="{A6F55F04-7220-4DCE-B655-FDF95EBC3001}" type="pres">
      <dgm:prSet presAssocID="{31995B4B-AF34-4CE4-B93C-F3AAE28E0ACC}" presName="vert2" presStyleCnt="0"/>
      <dgm:spPr/>
    </dgm:pt>
    <dgm:pt modelId="{AEED7F00-53A3-433B-A559-5B5033A52106}" type="pres">
      <dgm:prSet presAssocID="{31995B4B-AF34-4CE4-B93C-F3AAE28E0ACC}" presName="thinLine2b" presStyleLbl="callout" presStyleIdx="6" presStyleCnt="11"/>
      <dgm:spPr/>
    </dgm:pt>
    <dgm:pt modelId="{BFD1C20D-3A3D-43CF-B82A-76902A17F535}" type="pres">
      <dgm:prSet presAssocID="{31995B4B-AF34-4CE4-B93C-F3AAE28E0ACC}" presName="vertSpace2b" presStyleCnt="0"/>
      <dgm:spPr/>
    </dgm:pt>
    <dgm:pt modelId="{C6833A49-497F-4524-98FE-28B6D30A123D}" type="pres">
      <dgm:prSet presAssocID="{1047D374-9202-4951-84EA-D60DDAAF046F}" presName="horz2" presStyleCnt="0"/>
      <dgm:spPr/>
    </dgm:pt>
    <dgm:pt modelId="{674C7EA3-FF15-407C-B17B-6FEB2315FC9B}" type="pres">
      <dgm:prSet presAssocID="{1047D374-9202-4951-84EA-D60DDAAF046F}" presName="horzSpace2" presStyleCnt="0"/>
      <dgm:spPr/>
    </dgm:pt>
    <dgm:pt modelId="{697BFE3F-BE44-4691-BB3E-36A09A8EE4AE}" type="pres">
      <dgm:prSet presAssocID="{1047D374-9202-4951-84EA-D60DDAAF046F}" presName="tx2" presStyleLbl="revTx" presStyleIdx="8" presStyleCnt="12"/>
      <dgm:spPr/>
      <dgm:t>
        <a:bodyPr/>
        <a:lstStyle/>
        <a:p>
          <a:endParaRPr lang="tr-TR"/>
        </a:p>
      </dgm:t>
    </dgm:pt>
    <dgm:pt modelId="{AB1C8C34-81AE-43BA-B85D-81E1C2BB6B6F}" type="pres">
      <dgm:prSet presAssocID="{1047D374-9202-4951-84EA-D60DDAAF046F}" presName="vert2" presStyleCnt="0"/>
      <dgm:spPr/>
    </dgm:pt>
    <dgm:pt modelId="{606E4CC0-FB8C-4F2F-9EB4-AA2761405B08}" type="pres">
      <dgm:prSet presAssocID="{1047D374-9202-4951-84EA-D60DDAAF046F}" presName="thinLine2b" presStyleLbl="callout" presStyleIdx="7" presStyleCnt="11"/>
      <dgm:spPr/>
    </dgm:pt>
    <dgm:pt modelId="{2B4F3CD8-EDC4-4D99-A52A-5DA7AFA020D2}" type="pres">
      <dgm:prSet presAssocID="{1047D374-9202-4951-84EA-D60DDAAF046F}" presName="vertSpace2b" presStyleCnt="0"/>
      <dgm:spPr/>
    </dgm:pt>
    <dgm:pt modelId="{7BA79B96-C6A3-4814-B9C7-78A8C7C83FAA}" type="pres">
      <dgm:prSet presAssocID="{3E8282E3-C824-4BDF-AFEE-AC755A90C7D8}" presName="horz2" presStyleCnt="0"/>
      <dgm:spPr/>
    </dgm:pt>
    <dgm:pt modelId="{C12C3B9C-66E5-4D9A-A0B1-CA7378B39A9B}" type="pres">
      <dgm:prSet presAssocID="{3E8282E3-C824-4BDF-AFEE-AC755A90C7D8}" presName="horzSpace2" presStyleCnt="0"/>
      <dgm:spPr/>
    </dgm:pt>
    <dgm:pt modelId="{E18CB82A-0070-484A-A4BD-98B6D474D6B6}" type="pres">
      <dgm:prSet presAssocID="{3E8282E3-C824-4BDF-AFEE-AC755A90C7D8}" presName="tx2" presStyleLbl="revTx" presStyleIdx="9" presStyleCnt="12"/>
      <dgm:spPr/>
      <dgm:t>
        <a:bodyPr/>
        <a:lstStyle/>
        <a:p>
          <a:endParaRPr lang="tr-TR"/>
        </a:p>
      </dgm:t>
    </dgm:pt>
    <dgm:pt modelId="{5AD48FD8-251F-47FD-B9E8-093FA127D685}" type="pres">
      <dgm:prSet presAssocID="{3E8282E3-C824-4BDF-AFEE-AC755A90C7D8}" presName="vert2" presStyleCnt="0"/>
      <dgm:spPr/>
    </dgm:pt>
    <dgm:pt modelId="{C19A407B-458F-46AF-B567-D58C2180E9DD}" type="pres">
      <dgm:prSet presAssocID="{3E8282E3-C824-4BDF-AFEE-AC755A90C7D8}" presName="thinLine2b" presStyleLbl="callout" presStyleIdx="8" presStyleCnt="11"/>
      <dgm:spPr/>
    </dgm:pt>
    <dgm:pt modelId="{6DE0B96F-185F-40CD-BDE2-9878A6C27CF8}" type="pres">
      <dgm:prSet presAssocID="{3E8282E3-C824-4BDF-AFEE-AC755A90C7D8}" presName="vertSpace2b" presStyleCnt="0"/>
      <dgm:spPr/>
    </dgm:pt>
    <dgm:pt modelId="{52404AC2-2B12-4654-A147-281E129EAECB}" type="pres">
      <dgm:prSet presAssocID="{50D45562-66BE-48E2-8841-EA1CEB1881F1}" presName="horz2" presStyleCnt="0"/>
      <dgm:spPr/>
    </dgm:pt>
    <dgm:pt modelId="{CBBAA338-59DC-440F-BCCE-0C1D24E1DC25}" type="pres">
      <dgm:prSet presAssocID="{50D45562-66BE-48E2-8841-EA1CEB1881F1}" presName="horzSpace2" presStyleCnt="0"/>
      <dgm:spPr/>
    </dgm:pt>
    <dgm:pt modelId="{384DC492-6BD1-4A2B-846C-2AF50D2458A3}" type="pres">
      <dgm:prSet presAssocID="{50D45562-66BE-48E2-8841-EA1CEB1881F1}" presName="tx2" presStyleLbl="revTx" presStyleIdx="10" presStyleCnt="12"/>
      <dgm:spPr/>
      <dgm:t>
        <a:bodyPr/>
        <a:lstStyle/>
        <a:p>
          <a:endParaRPr lang="tr-TR"/>
        </a:p>
      </dgm:t>
    </dgm:pt>
    <dgm:pt modelId="{38988EFD-8D16-49C2-9A79-A6E507677EA7}" type="pres">
      <dgm:prSet presAssocID="{50D45562-66BE-48E2-8841-EA1CEB1881F1}" presName="vert2" presStyleCnt="0"/>
      <dgm:spPr/>
    </dgm:pt>
    <dgm:pt modelId="{60866672-37C5-4CED-9E91-DB6E0911CF3D}" type="pres">
      <dgm:prSet presAssocID="{50D45562-66BE-48E2-8841-EA1CEB1881F1}" presName="thinLine2b" presStyleLbl="callout" presStyleIdx="9" presStyleCnt="11"/>
      <dgm:spPr/>
    </dgm:pt>
    <dgm:pt modelId="{0C7E316B-58F8-4115-B5AC-B23779AFABAC}" type="pres">
      <dgm:prSet presAssocID="{50D45562-66BE-48E2-8841-EA1CEB1881F1}" presName="vertSpace2b" presStyleCnt="0"/>
      <dgm:spPr/>
    </dgm:pt>
    <dgm:pt modelId="{96E139C9-132B-4F80-BD27-B9B424FFCEC6}" type="pres">
      <dgm:prSet presAssocID="{D70C0C38-FB6B-4370-9787-794722B0C7CC}" presName="horz2" presStyleCnt="0"/>
      <dgm:spPr/>
    </dgm:pt>
    <dgm:pt modelId="{133D393C-FD86-445C-84C2-854D4B6C01F0}" type="pres">
      <dgm:prSet presAssocID="{D70C0C38-FB6B-4370-9787-794722B0C7CC}" presName="horzSpace2" presStyleCnt="0"/>
      <dgm:spPr/>
    </dgm:pt>
    <dgm:pt modelId="{C01054E6-7B67-4A01-9E79-69494F63A09B}" type="pres">
      <dgm:prSet presAssocID="{D70C0C38-FB6B-4370-9787-794722B0C7CC}" presName="tx2" presStyleLbl="revTx" presStyleIdx="11" presStyleCnt="12"/>
      <dgm:spPr/>
      <dgm:t>
        <a:bodyPr/>
        <a:lstStyle/>
        <a:p>
          <a:endParaRPr lang="tr-TR"/>
        </a:p>
      </dgm:t>
    </dgm:pt>
    <dgm:pt modelId="{C9EA99A1-897F-4A15-80E0-86DD4B456422}" type="pres">
      <dgm:prSet presAssocID="{D70C0C38-FB6B-4370-9787-794722B0C7CC}" presName="vert2" presStyleCnt="0"/>
      <dgm:spPr/>
    </dgm:pt>
    <dgm:pt modelId="{5CA2CBD1-D990-41A7-B5BF-8AA14BB6B447}" type="pres">
      <dgm:prSet presAssocID="{D70C0C38-FB6B-4370-9787-794722B0C7CC}" presName="thinLine2b" presStyleLbl="callout" presStyleIdx="10" presStyleCnt="11"/>
      <dgm:spPr/>
    </dgm:pt>
    <dgm:pt modelId="{EA749613-C6A5-4A3D-9760-3A24A8D7025F}" type="pres">
      <dgm:prSet presAssocID="{D70C0C38-FB6B-4370-9787-794722B0C7CC}" presName="vertSpace2b" presStyleCnt="0"/>
      <dgm:spPr/>
    </dgm:pt>
  </dgm:ptLst>
  <dgm:cxnLst>
    <dgm:cxn modelId="{8FD142C1-53E8-4F6C-BBCF-A92081E21998}" type="presOf" srcId="{B9307590-485C-4631-8EFB-78BD3C5AB114}" destId="{6A0A1DE5-B709-4495-BE9C-305CA9B30A41}" srcOrd="0" destOrd="0" presId="urn:microsoft.com/office/officeart/2008/layout/LinedList"/>
    <dgm:cxn modelId="{0785BB84-4649-4B01-8B21-B9E6B59BF259}" type="presOf" srcId="{A0F60354-21B1-4AA7-B362-58FBDD6C70DC}" destId="{3CD63DA9-4D1F-47A6-A8CD-1BC95959D322}" srcOrd="0" destOrd="0" presId="urn:microsoft.com/office/officeart/2008/layout/LinedList"/>
    <dgm:cxn modelId="{92818A88-6D2D-4038-942F-5F430118096E}" type="presOf" srcId="{ADD47AE5-E644-48D7-8BB1-0A76C15E1E08}" destId="{0EF7BBA8-541C-46A1-A348-2722F86FB389}" srcOrd="0" destOrd="0" presId="urn:microsoft.com/office/officeart/2008/layout/LinedList"/>
    <dgm:cxn modelId="{88E98CDC-78C3-4BDE-93A6-86F22FD73C80}" srcId="{ADD47AE5-E644-48D7-8BB1-0A76C15E1E08}" destId="{1047D374-9202-4951-84EA-D60DDAAF046F}" srcOrd="7" destOrd="0" parTransId="{E61236B2-1971-4972-ADA8-D595A0799CE0}" sibTransId="{68BB7E72-529A-4053-82DC-A9C13F898626}"/>
    <dgm:cxn modelId="{44203924-2CE6-4331-8CB5-35B667184419}" type="presOf" srcId="{D70C0C38-FB6B-4370-9787-794722B0C7CC}" destId="{C01054E6-7B67-4A01-9E79-69494F63A09B}" srcOrd="0" destOrd="0" presId="urn:microsoft.com/office/officeart/2008/layout/LinedList"/>
    <dgm:cxn modelId="{4FD92915-B564-4F6E-997D-89A71950BE52}" type="presOf" srcId="{E0248B24-1815-4575-96DF-E5D72FF9B463}" destId="{70908035-A914-45D6-8869-5383D77550DB}" srcOrd="0" destOrd="0" presId="urn:microsoft.com/office/officeart/2008/layout/LinedList"/>
    <dgm:cxn modelId="{0963CB50-7FE3-4850-8FE1-91401A0E60F3}" type="presOf" srcId="{E3D7C0DE-FAAB-45CA-885F-F85FB9EA2914}" destId="{B48FB4D7-7C7B-4212-987B-43C0E5A6CBDA}" srcOrd="0" destOrd="0" presId="urn:microsoft.com/office/officeart/2008/layout/LinedList"/>
    <dgm:cxn modelId="{BC5E5276-0EAC-43BB-BBC4-A85B12AACC83}" srcId="{ADD47AE5-E644-48D7-8BB1-0A76C15E1E08}" destId="{4E91E4B2-2A20-43AA-BF19-50B38E10CAF6}" srcOrd="3" destOrd="0" parTransId="{F2BA5810-3D49-423E-809A-B80F0FAECDE5}" sibTransId="{CB23C207-9009-41E9-B82E-D7D1EC56683D}"/>
    <dgm:cxn modelId="{11D272A3-DF44-4112-BB82-DB8C9337EF18}" srcId="{ADD47AE5-E644-48D7-8BB1-0A76C15E1E08}" destId="{D70C0C38-FB6B-4370-9787-794722B0C7CC}" srcOrd="10" destOrd="0" parTransId="{CE7FBC16-6340-48D9-A84C-B8D09A6D4BC6}" sibTransId="{572C4E99-BA37-4F6D-BC7D-108F36BF546F}"/>
    <dgm:cxn modelId="{0BC1A3D8-698C-4EB5-AD2E-954BFA3304F2}" srcId="{ADD47AE5-E644-48D7-8BB1-0A76C15E1E08}" destId="{50D45562-66BE-48E2-8841-EA1CEB1881F1}" srcOrd="9" destOrd="0" parTransId="{2C3C8361-D5AE-4C68-8F5B-61675855E482}" sibTransId="{69891C60-B388-4922-9C82-F935FDF734AB}"/>
    <dgm:cxn modelId="{E382077A-E149-46F3-BCA0-5111C0C53824}" type="presOf" srcId="{A0AC7F26-5A93-431B-9920-F2D161CCE82A}" destId="{404BB151-26EC-4ECB-88A3-9598DB971ED1}" srcOrd="0" destOrd="0" presId="urn:microsoft.com/office/officeart/2008/layout/LinedList"/>
    <dgm:cxn modelId="{C19A9CD4-53CA-4F63-922A-9349B7151F42}" type="presOf" srcId="{31995B4B-AF34-4CE4-B93C-F3AAE28E0ACC}" destId="{511208E3-D2CC-4E7D-A90D-EF1DAA9E396A}" srcOrd="0" destOrd="0" presId="urn:microsoft.com/office/officeart/2008/layout/LinedList"/>
    <dgm:cxn modelId="{95E765F3-2B47-4955-91B4-A74536883A99}" srcId="{ADD47AE5-E644-48D7-8BB1-0A76C15E1E08}" destId="{3E8282E3-C824-4BDF-AFEE-AC755A90C7D8}" srcOrd="8" destOrd="0" parTransId="{413981CB-225A-48A1-8AE7-29C001D568ED}" sibTransId="{50A36E0F-62D6-4CEA-9D8A-543C66D2A848}"/>
    <dgm:cxn modelId="{6ED2603F-400A-473E-A432-4E9EB9090CFE}" srcId="{ADD47AE5-E644-48D7-8BB1-0A76C15E1E08}" destId="{A0F60354-21B1-4AA7-B362-58FBDD6C70DC}" srcOrd="5" destOrd="0" parTransId="{2A817C00-4878-481F-800A-ECA7210B1D34}" sibTransId="{596BFD51-071C-4252-8817-1805DCD86E73}"/>
    <dgm:cxn modelId="{728C0F53-BC0C-42C6-B307-6FCCD209B00D}" srcId="{ADD47AE5-E644-48D7-8BB1-0A76C15E1E08}" destId="{31995B4B-AF34-4CE4-B93C-F3AAE28E0ACC}" srcOrd="6" destOrd="0" parTransId="{6B751D28-748F-4DCB-BFCD-AC3C4FBD7179}" sibTransId="{E4BBAFAC-C091-4F3A-BBE1-E020AEBD4FE2}"/>
    <dgm:cxn modelId="{EC54B90B-B627-4222-A4D3-943BB66543B2}" type="presOf" srcId="{1047D374-9202-4951-84EA-D60DDAAF046F}" destId="{697BFE3F-BE44-4691-BB3E-36A09A8EE4AE}" srcOrd="0" destOrd="0" presId="urn:microsoft.com/office/officeart/2008/layout/LinedList"/>
    <dgm:cxn modelId="{A87A871A-0ED8-4C73-BB91-6ECD3FA73442}" srcId="{ADD47AE5-E644-48D7-8BB1-0A76C15E1E08}" destId="{A0AC7F26-5A93-431B-9920-F2D161CCE82A}" srcOrd="0" destOrd="0" parTransId="{E22F1A9B-6E58-4B47-AE51-320C697EFE20}" sibTransId="{62500BAA-7116-4D18-ABC0-6A8ADF5C3874}"/>
    <dgm:cxn modelId="{E3810B1E-49B0-4FEB-A6BC-CBE3F5D3BF3B}" type="presOf" srcId="{50D45562-66BE-48E2-8841-EA1CEB1881F1}" destId="{384DC492-6BD1-4A2B-846C-2AF50D2458A3}" srcOrd="0" destOrd="0" presId="urn:microsoft.com/office/officeart/2008/layout/LinedList"/>
    <dgm:cxn modelId="{12223276-3C84-4386-9E78-ACBD3D65CAFC}" type="presOf" srcId="{4E91E4B2-2A20-43AA-BF19-50B38E10CAF6}" destId="{5A042B67-2F98-4DDD-B25C-A07EEB4BDB18}" srcOrd="0" destOrd="0" presId="urn:microsoft.com/office/officeart/2008/layout/LinedList"/>
    <dgm:cxn modelId="{DEC2CA5A-196A-442A-89DA-1881A4D17A90}" srcId="{ADD47AE5-E644-48D7-8BB1-0A76C15E1E08}" destId="{B9307590-485C-4631-8EFB-78BD3C5AB114}" srcOrd="2" destOrd="0" parTransId="{8E02DC26-9976-440A-95AB-F6364F239CFB}" sibTransId="{AAEC1F1A-ABD6-4B1F-AA1D-F9179AD2C7C8}"/>
    <dgm:cxn modelId="{24B44F9B-DE3C-4C7A-86F0-15913D84783C}" srcId="{ADD47AE5-E644-48D7-8BB1-0A76C15E1E08}" destId="{6A255BDA-FFA7-41D7-AB31-15BB17A7598E}" srcOrd="4" destOrd="0" parTransId="{297A3375-769B-41B5-9F3E-4CE1D8842D2D}" sibTransId="{A0A72290-9990-43AD-B33E-6B1DC150C2E7}"/>
    <dgm:cxn modelId="{3F48CA3D-6579-414B-9D60-B345F6602CEB}" type="presOf" srcId="{3E8282E3-C824-4BDF-AFEE-AC755A90C7D8}" destId="{E18CB82A-0070-484A-A4BD-98B6D474D6B6}" srcOrd="0" destOrd="0" presId="urn:microsoft.com/office/officeart/2008/layout/LinedList"/>
    <dgm:cxn modelId="{0AACD67B-8C33-488A-A429-8B9BFCA9A5C2}" srcId="{ADD47AE5-E644-48D7-8BB1-0A76C15E1E08}" destId="{E0248B24-1815-4575-96DF-E5D72FF9B463}" srcOrd="1" destOrd="0" parTransId="{24E84A04-1226-4C4D-9E31-3909783F0BDE}" sibTransId="{0591CCA1-6F36-4300-A089-B39C1C0E778A}"/>
    <dgm:cxn modelId="{804E62D0-BF3E-49FD-AF1A-3E8B49D9726B}" type="presOf" srcId="{6A255BDA-FFA7-41D7-AB31-15BB17A7598E}" destId="{3B41C62E-140F-4E36-8919-EABB4F40EF10}" srcOrd="0" destOrd="0" presId="urn:microsoft.com/office/officeart/2008/layout/LinedList"/>
    <dgm:cxn modelId="{CFD06E41-33D7-4F28-9AE7-3F02639A4962}" srcId="{E3D7C0DE-FAAB-45CA-885F-F85FB9EA2914}" destId="{ADD47AE5-E644-48D7-8BB1-0A76C15E1E08}" srcOrd="0" destOrd="0" parTransId="{C198C103-1313-4D61-B5E5-90D1A943ABC8}" sibTransId="{A81284CB-8650-494C-84A1-C4A84B0A7287}"/>
    <dgm:cxn modelId="{3C36DBAA-2A39-456C-867A-B1177B5BF67F}" type="presParOf" srcId="{B48FB4D7-7C7B-4212-987B-43C0E5A6CBDA}" destId="{D4F90EE4-75E6-4901-9253-8B96FACA2632}" srcOrd="0" destOrd="0" presId="urn:microsoft.com/office/officeart/2008/layout/LinedList"/>
    <dgm:cxn modelId="{BFF3B8C7-F3EC-497C-A104-87899CE5320A}" type="presParOf" srcId="{B48FB4D7-7C7B-4212-987B-43C0E5A6CBDA}" destId="{0A347326-EB90-44BF-A8EB-E7010E4A1E20}" srcOrd="1" destOrd="0" presId="urn:microsoft.com/office/officeart/2008/layout/LinedList"/>
    <dgm:cxn modelId="{5D794350-0716-45ED-8A33-F0EA6D32D1FE}" type="presParOf" srcId="{0A347326-EB90-44BF-A8EB-E7010E4A1E20}" destId="{0EF7BBA8-541C-46A1-A348-2722F86FB389}" srcOrd="0" destOrd="0" presId="urn:microsoft.com/office/officeart/2008/layout/LinedList"/>
    <dgm:cxn modelId="{5804D9C9-686A-46C8-A177-B7CFEDE0579B}" type="presParOf" srcId="{0A347326-EB90-44BF-A8EB-E7010E4A1E20}" destId="{40909694-BD08-424B-B266-E9AD449C574F}" srcOrd="1" destOrd="0" presId="urn:microsoft.com/office/officeart/2008/layout/LinedList"/>
    <dgm:cxn modelId="{E34C24C8-5F98-4EB6-AF00-B6629C6373FC}" type="presParOf" srcId="{40909694-BD08-424B-B266-E9AD449C574F}" destId="{DC9EA9D5-03CE-466F-83EE-C313D377144B}" srcOrd="0" destOrd="0" presId="urn:microsoft.com/office/officeart/2008/layout/LinedList"/>
    <dgm:cxn modelId="{A778A924-139C-4077-AF5D-C95BE3061D23}" type="presParOf" srcId="{40909694-BD08-424B-B266-E9AD449C574F}" destId="{E154DFF1-00EC-4C0C-8907-DCFB44307E15}" srcOrd="1" destOrd="0" presId="urn:microsoft.com/office/officeart/2008/layout/LinedList"/>
    <dgm:cxn modelId="{5559E23A-2B49-4B05-9E9A-C95074C6A1F6}" type="presParOf" srcId="{E154DFF1-00EC-4C0C-8907-DCFB44307E15}" destId="{7480A58A-D7CA-42AB-B63D-425A5CA51212}" srcOrd="0" destOrd="0" presId="urn:microsoft.com/office/officeart/2008/layout/LinedList"/>
    <dgm:cxn modelId="{F23C50E5-7058-48A1-8EC0-06152B4E931C}" type="presParOf" srcId="{E154DFF1-00EC-4C0C-8907-DCFB44307E15}" destId="{404BB151-26EC-4ECB-88A3-9598DB971ED1}" srcOrd="1" destOrd="0" presId="urn:microsoft.com/office/officeart/2008/layout/LinedList"/>
    <dgm:cxn modelId="{B3EDAE6A-8CD5-47EB-B361-D3396C9B7BB3}" type="presParOf" srcId="{E154DFF1-00EC-4C0C-8907-DCFB44307E15}" destId="{D22D075F-8725-4F59-B0EC-A6E3B3E42629}" srcOrd="2" destOrd="0" presId="urn:microsoft.com/office/officeart/2008/layout/LinedList"/>
    <dgm:cxn modelId="{7D6DA96A-13B1-40B5-93FF-289C9665B82A}" type="presParOf" srcId="{40909694-BD08-424B-B266-E9AD449C574F}" destId="{B5A57D8E-966E-4D81-8770-CBBE581026A4}" srcOrd="2" destOrd="0" presId="urn:microsoft.com/office/officeart/2008/layout/LinedList"/>
    <dgm:cxn modelId="{BE57F197-1F62-4EDC-B721-1F3D8AD15038}" type="presParOf" srcId="{40909694-BD08-424B-B266-E9AD449C574F}" destId="{796DBE2D-365D-4759-8260-94DD2BEB12A6}" srcOrd="3" destOrd="0" presId="urn:microsoft.com/office/officeart/2008/layout/LinedList"/>
    <dgm:cxn modelId="{76902E39-1E52-42CD-AABF-D70DC47D2FEB}" type="presParOf" srcId="{40909694-BD08-424B-B266-E9AD449C574F}" destId="{99D23CF7-907F-41AB-933C-A2DC31CB6621}" srcOrd="4" destOrd="0" presId="urn:microsoft.com/office/officeart/2008/layout/LinedList"/>
    <dgm:cxn modelId="{B9DD5083-C253-4271-A4AA-8E432C15D9FB}" type="presParOf" srcId="{99D23CF7-907F-41AB-933C-A2DC31CB6621}" destId="{2DB09D66-D1C4-46DB-B267-F862330866AA}" srcOrd="0" destOrd="0" presId="urn:microsoft.com/office/officeart/2008/layout/LinedList"/>
    <dgm:cxn modelId="{5B685942-1486-4ACE-902A-3749EA51A40D}" type="presParOf" srcId="{99D23CF7-907F-41AB-933C-A2DC31CB6621}" destId="{70908035-A914-45D6-8869-5383D77550DB}" srcOrd="1" destOrd="0" presId="urn:microsoft.com/office/officeart/2008/layout/LinedList"/>
    <dgm:cxn modelId="{F5CBA0AC-DAF8-4BB9-9168-168B64C68ED8}" type="presParOf" srcId="{99D23CF7-907F-41AB-933C-A2DC31CB6621}" destId="{30AB5054-D4A5-44C1-814B-427D54584BF7}" srcOrd="2" destOrd="0" presId="urn:microsoft.com/office/officeart/2008/layout/LinedList"/>
    <dgm:cxn modelId="{9BFD9DA8-39BA-47BB-8865-067C52348447}" type="presParOf" srcId="{40909694-BD08-424B-B266-E9AD449C574F}" destId="{7CD780B6-ED9A-4D99-B882-EF8BE937FDEA}" srcOrd="5" destOrd="0" presId="urn:microsoft.com/office/officeart/2008/layout/LinedList"/>
    <dgm:cxn modelId="{0DCDDE0D-CC6C-4381-B343-31EA4FC6C487}" type="presParOf" srcId="{40909694-BD08-424B-B266-E9AD449C574F}" destId="{EACA8281-D1C4-4B9A-AF1B-491BEAE4E165}" srcOrd="6" destOrd="0" presId="urn:microsoft.com/office/officeart/2008/layout/LinedList"/>
    <dgm:cxn modelId="{41C301C8-5957-4B11-AB43-9F9F766BCD11}" type="presParOf" srcId="{40909694-BD08-424B-B266-E9AD449C574F}" destId="{1360CB9E-83B7-4F3E-ACA8-8D3AC55B033E}" srcOrd="7" destOrd="0" presId="urn:microsoft.com/office/officeart/2008/layout/LinedList"/>
    <dgm:cxn modelId="{7118E825-AE75-4B2E-A36E-02947D8D674D}" type="presParOf" srcId="{1360CB9E-83B7-4F3E-ACA8-8D3AC55B033E}" destId="{C6AD1BE1-E4C3-442A-92BE-71B67B91797A}" srcOrd="0" destOrd="0" presId="urn:microsoft.com/office/officeart/2008/layout/LinedList"/>
    <dgm:cxn modelId="{A9DAA9D6-CAEB-4AD8-AD61-2FA738633542}" type="presParOf" srcId="{1360CB9E-83B7-4F3E-ACA8-8D3AC55B033E}" destId="{6A0A1DE5-B709-4495-BE9C-305CA9B30A41}" srcOrd="1" destOrd="0" presId="urn:microsoft.com/office/officeart/2008/layout/LinedList"/>
    <dgm:cxn modelId="{4BB5E6CF-A394-4672-83D7-12E9C7366FDF}" type="presParOf" srcId="{1360CB9E-83B7-4F3E-ACA8-8D3AC55B033E}" destId="{EFE6D2BF-75BC-47BC-9A68-57EA5C1E8775}" srcOrd="2" destOrd="0" presId="urn:microsoft.com/office/officeart/2008/layout/LinedList"/>
    <dgm:cxn modelId="{C690C974-8DF2-492C-86FC-0FA5D403C66C}" type="presParOf" srcId="{40909694-BD08-424B-B266-E9AD449C574F}" destId="{A48E6F4D-82B5-4AB3-BA64-AF2D6F904A89}" srcOrd="8" destOrd="0" presId="urn:microsoft.com/office/officeart/2008/layout/LinedList"/>
    <dgm:cxn modelId="{4B037E7A-033F-45C7-9A3D-EDFF0505F02B}" type="presParOf" srcId="{40909694-BD08-424B-B266-E9AD449C574F}" destId="{B2A984FF-DD46-4462-8B90-28D1FB29011B}" srcOrd="9" destOrd="0" presId="urn:microsoft.com/office/officeart/2008/layout/LinedList"/>
    <dgm:cxn modelId="{9158CBAC-BDB1-48DF-9F10-7FDEB579AA31}" type="presParOf" srcId="{40909694-BD08-424B-B266-E9AD449C574F}" destId="{FFC6E430-9B29-4E23-9EF7-9333E8A79584}" srcOrd="10" destOrd="0" presId="urn:microsoft.com/office/officeart/2008/layout/LinedList"/>
    <dgm:cxn modelId="{2EFDB8CF-72EA-4992-8DA8-04E0C5979D07}" type="presParOf" srcId="{FFC6E430-9B29-4E23-9EF7-9333E8A79584}" destId="{93A30EAC-9A80-458E-8A7F-F48078F03F34}" srcOrd="0" destOrd="0" presId="urn:microsoft.com/office/officeart/2008/layout/LinedList"/>
    <dgm:cxn modelId="{B903E87A-F6B3-4703-880C-A4692FF780C3}" type="presParOf" srcId="{FFC6E430-9B29-4E23-9EF7-9333E8A79584}" destId="{5A042B67-2F98-4DDD-B25C-A07EEB4BDB18}" srcOrd="1" destOrd="0" presId="urn:microsoft.com/office/officeart/2008/layout/LinedList"/>
    <dgm:cxn modelId="{46E06963-94B9-4AF5-98C5-A661DACEEF1F}" type="presParOf" srcId="{FFC6E430-9B29-4E23-9EF7-9333E8A79584}" destId="{EFD965D8-001D-4B74-A428-5003200DA5C0}" srcOrd="2" destOrd="0" presId="urn:microsoft.com/office/officeart/2008/layout/LinedList"/>
    <dgm:cxn modelId="{0418CE51-B008-476B-B6AB-A07698F01D0B}" type="presParOf" srcId="{40909694-BD08-424B-B266-E9AD449C574F}" destId="{E9CEDCFF-4961-4159-A16D-0F47DEFE3F18}" srcOrd="11" destOrd="0" presId="urn:microsoft.com/office/officeart/2008/layout/LinedList"/>
    <dgm:cxn modelId="{DDC83E16-8128-43F1-A14A-110B4F5E9820}" type="presParOf" srcId="{40909694-BD08-424B-B266-E9AD449C574F}" destId="{327E5950-2E3A-4966-9323-5CA38245B799}" srcOrd="12" destOrd="0" presId="urn:microsoft.com/office/officeart/2008/layout/LinedList"/>
    <dgm:cxn modelId="{5D2F56BC-82D5-4317-9288-1BA687BDD0F0}" type="presParOf" srcId="{40909694-BD08-424B-B266-E9AD449C574F}" destId="{5D3F1756-9B43-4165-91F5-64D8C0EF8513}" srcOrd="13" destOrd="0" presId="urn:microsoft.com/office/officeart/2008/layout/LinedList"/>
    <dgm:cxn modelId="{13847FA7-DEC0-4CAE-9366-F0DEE393B118}" type="presParOf" srcId="{5D3F1756-9B43-4165-91F5-64D8C0EF8513}" destId="{DB6CFC4E-7C7F-455E-BACF-E4EB1AFC91C4}" srcOrd="0" destOrd="0" presId="urn:microsoft.com/office/officeart/2008/layout/LinedList"/>
    <dgm:cxn modelId="{7A3F283B-56B3-491D-8F48-6B8498606509}" type="presParOf" srcId="{5D3F1756-9B43-4165-91F5-64D8C0EF8513}" destId="{3B41C62E-140F-4E36-8919-EABB4F40EF10}" srcOrd="1" destOrd="0" presId="urn:microsoft.com/office/officeart/2008/layout/LinedList"/>
    <dgm:cxn modelId="{F926377A-6597-4E8B-B27B-4B864BE546B9}" type="presParOf" srcId="{5D3F1756-9B43-4165-91F5-64D8C0EF8513}" destId="{B5C4CF75-58A5-4FD8-84BE-ABC3D37C936B}" srcOrd="2" destOrd="0" presId="urn:microsoft.com/office/officeart/2008/layout/LinedList"/>
    <dgm:cxn modelId="{22163AC0-2A30-4DF9-857A-0F7CDFB7267E}" type="presParOf" srcId="{40909694-BD08-424B-B266-E9AD449C574F}" destId="{C9AF493C-B754-4C37-A73D-BAAA01A4B0E1}" srcOrd="14" destOrd="0" presId="urn:microsoft.com/office/officeart/2008/layout/LinedList"/>
    <dgm:cxn modelId="{071D299D-FAEC-4690-B6A0-D861A1011C3E}" type="presParOf" srcId="{40909694-BD08-424B-B266-E9AD449C574F}" destId="{4F53D4DD-4CB6-450D-A24D-EE88197D217A}" srcOrd="15" destOrd="0" presId="urn:microsoft.com/office/officeart/2008/layout/LinedList"/>
    <dgm:cxn modelId="{D93EAD8B-7747-4971-BC21-2C4E69DF90AC}" type="presParOf" srcId="{40909694-BD08-424B-B266-E9AD449C574F}" destId="{E911939A-8D4A-49C6-9FCA-0D341A7E33F1}" srcOrd="16" destOrd="0" presId="urn:microsoft.com/office/officeart/2008/layout/LinedList"/>
    <dgm:cxn modelId="{C88C2341-7D89-4A4B-A5A6-8BA16BE21A9D}" type="presParOf" srcId="{E911939A-8D4A-49C6-9FCA-0D341A7E33F1}" destId="{4426BD01-1260-4F14-AED7-9497B5146906}" srcOrd="0" destOrd="0" presId="urn:microsoft.com/office/officeart/2008/layout/LinedList"/>
    <dgm:cxn modelId="{BBD6CBE1-1F68-4949-9F47-9FB1C72BC5A0}" type="presParOf" srcId="{E911939A-8D4A-49C6-9FCA-0D341A7E33F1}" destId="{3CD63DA9-4D1F-47A6-A8CD-1BC95959D322}" srcOrd="1" destOrd="0" presId="urn:microsoft.com/office/officeart/2008/layout/LinedList"/>
    <dgm:cxn modelId="{0CE31658-0F46-4FC2-9F3A-652410BA358D}" type="presParOf" srcId="{E911939A-8D4A-49C6-9FCA-0D341A7E33F1}" destId="{45DA14CB-9C63-4C10-BC6A-AC8E4953FBF3}" srcOrd="2" destOrd="0" presId="urn:microsoft.com/office/officeart/2008/layout/LinedList"/>
    <dgm:cxn modelId="{030CFF4E-B7A2-4725-9C76-46EF90476722}" type="presParOf" srcId="{40909694-BD08-424B-B266-E9AD449C574F}" destId="{E262F21A-1016-4820-8CAD-03B23E18C3EB}" srcOrd="17" destOrd="0" presId="urn:microsoft.com/office/officeart/2008/layout/LinedList"/>
    <dgm:cxn modelId="{E362B0DB-6F24-4D44-82E7-E409CE38863D}" type="presParOf" srcId="{40909694-BD08-424B-B266-E9AD449C574F}" destId="{8C7034A5-4F73-40DA-8466-8FCFE6A991DA}" srcOrd="18" destOrd="0" presId="urn:microsoft.com/office/officeart/2008/layout/LinedList"/>
    <dgm:cxn modelId="{E7ECCF1D-C551-41F5-A1B5-B78FBA787873}" type="presParOf" srcId="{40909694-BD08-424B-B266-E9AD449C574F}" destId="{A78BE030-897A-4202-BB9F-CF9D795E8716}" srcOrd="19" destOrd="0" presId="urn:microsoft.com/office/officeart/2008/layout/LinedList"/>
    <dgm:cxn modelId="{8582883F-ED59-41BF-B3F8-7E671B711E68}" type="presParOf" srcId="{A78BE030-897A-4202-BB9F-CF9D795E8716}" destId="{30B3F10D-92B6-4753-B195-85409D4A56C5}" srcOrd="0" destOrd="0" presId="urn:microsoft.com/office/officeart/2008/layout/LinedList"/>
    <dgm:cxn modelId="{A54EC12A-E754-46AB-BDC4-C98E9E900627}" type="presParOf" srcId="{A78BE030-897A-4202-BB9F-CF9D795E8716}" destId="{511208E3-D2CC-4E7D-A90D-EF1DAA9E396A}" srcOrd="1" destOrd="0" presId="urn:microsoft.com/office/officeart/2008/layout/LinedList"/>
    <dgm:cxn modelId="{DF220DF0-D1CC-413F-B254-71D61058060D}" type="presParOf" srcId="{A78BE030-897A-4202-BB9F-CF9D795E8716}" destId="{A6F55F04-7220-4DCE-B655-FDF95EBC3001}" srcOrd="2" destOrd="0" presId="urn:microsoft.com/office/officeart/2008/layout/LinedList"/>
    <dgm:cxn modelId="{C86044D5-DBDF-4EF8-BE99-96B7E44889F4}" type="presParOf" srcId="{40909694-BD08-424B-B266-E9AD449C574F}" destId="{AEED7F00-53A3-433B-A559-5B5033A52106}" srcOrd="20" destOrd="0" presId="urn:microsoft.com/office/officeart/2008/layout/LinedList"/>
    <dgm:cxn modelId="{AAEB9E5C-D720-4F71-B262-EDC9CA55C5A5}" type="presParOf" srcId="{40909694-BD08-424B-B266-E9AD449C574F}" destId="{BFD1C20D-3A3D-43CF-B82A-76902A17F535}" srcOrd="21" destOrd="0" presId="urn:microsoft.com/office/officeart/2008/layout/LinedList"/>
    <dgm:cxn modelId="{564DF816-0A0E-4A8F-8D50-0013A6AC2096}" type="presParOf" srcId="{40909694-BD08-424B-B266-E9AD449C574F}" destId="{C6833A49-497F-4524-98FE-28B6D30A123D}" srcOrd="22" destOrd="0" presId="urn:microsoft.com/office/officeart/2008/layout/LinedList"/>
    <dgm:cxn modelId="{1527D8AA-A221-46D9-9FC6-319913336B49}" type="presParOf" srcId="{C6833A49-497F-4524-98FE-28B6D30A123D}" destId="{674C7EA3-FF15-407C-B17B-6FEB2315FC9B}" srcOrd="0" destOrd="0" presId="urn:microsoft.com/office/officeart/2008/layout/LinedList"/>
    <dgm:cxn modelId="{FF8ADCC5-8AD4-4B9C-8A51-33C3AC0BF2ED}" type="presParOf" srcId="{C6833A49-497F-4524-98FE-28B6D30A123D}" destId="{697BFE3F-BE44-4691-BB3E-36A09A8EE4AE}" srcOrd="1" destOrd="0" presId="urn:microsoft.com/office/officeart/2008/layout/LinedList"/>
    <dgm:cxn modelId="{12AE57F4-4E1E-490D-8CDD-9BAC2ECB5A1D}" type="presParOf" srcId="{C6833A49-497F-4524-98FE-28B6D30A123D}" destId="{AB1C8C34-81AE-43BA-B85D-81E1C2BB6B6F}" srcOrd="2" destOrd="0" presId="urn:microsoft.com/office/officeart/2008/layout/LinedList"/>
    <dgm:cxn modelId="{7D92E9AA-81F4-460B-B1CE-13AC6973B1B5}" type="presParOf" srcId="{40909694-BD08-424B-B266-E9AD449C574F}" destId="{606E4CC0-FB8C-4F2F-9EB4-AA2761405B08}" srcOrd="23" destOrd="0" presId="urn:microsoft.com/office/officeart/2008/layout/LinedList"/>
    <dgm:cxn modelId="{666B40AE-1F0D-4CDA-BB4C-F36796E7DCCE}" type="presParOf" srcId="{40909694-BD08-424B-B266-E9AD449C574F}" destId="{2B4F3CD8-EDC4-4D99-A52A-5DA7AFA020D2}" srcOrd="24" destOrd="0" presId="urn:microsoft.com/office/officeart/2008/layout/LinedList"/>
    <dgm:cxn modelId="{689067EA-E400-447B-BE5B-1125013A7CB8}" type="presParOf" srcId="{40909694-BD08-424B-B266-E9AD449C574F}" destId="{7BA79B96-C6A3-4814-B9C7-78A8C7C83FAA}" srcOrd="25" destOrd="0" presId="urn:microsoft.com/office/officeart/2008/layout/LinedList"/>
    <dgm:cxn modelId="{CD202F24-5D6A-46AA-B572-2CBD8E3D7C5B}" type="presParOf" srcId="{7BA79B96-C6A3-4814-B9C7-78A8C7C83FAA}" destId="{C12C3B9C-66E5-4D9A-A0B1-CA7378B39A9B}" srcOrd="0" destOrd="0" presId="urn:microsoft.com/office/officeart/2008/layout/LinedList"/>
    <dgm:cxn modelId="{87EB8913-3D06-4995-8833-119A73164B3B}" type="presParOf" srcId="{7BA79B96-C6A3-4814-B9C7-78A8C7C83FAA}" destId="{E18CB82A-0070-484A-A4BD-98B6D474D6B6}" srcOrd="1" destOrd="0" presId="urn:microsoft.com/office/officeart/2008/layout/LinedList"/>
    <dgm:cxn modelId="{079FCD42-6B97-4266-B994-F118DB96B18C}" type="presParOf" srcId="{7BA79B96-C6A3-4814-B9C7-78A8C7C83FAA}" destId="{5AD48FD8-251F-47FD-B9E8-093FA127D685}" srcOrd="2" destOrd="0" presId="urn:microsoft.com/office/officeart/2008/layout/LinedList"/>
    <dgm:cxn modelId="{488374C5-853B-4573-B1C8-DC37B2DC58C5}" type="presParOf" srcId="{40909694-BD08-424B-B266-E9AD449C574F}" destId="{C19A407B-458F-46AF-B567-D58C2180E9DD}" srcOrd="26" destOrd="0" presId="urn:microsoft.com/office/officeart/2008/layout/LinedList"/>
    <dgm:cxn modelId="{757C1155-F84F-4D3B-A783-CACDD439BEAC}" type="presParOf" srcId="{40909694-BD08-424B-B266-E9AD449C574F}" destId="{6DE0B96F-185F-40CD-BDE2-9878A6C27CF8}" srcOrd="27" destOrd="0" presId="urn:microsoft.com/office/officeart/2008/layout/LinedList"/>
    <dgm:cxn modelId="{A353F49A-276A-452C-8D9C-DDEA2AF797A5}" type="presParOf" srcId="{40909694-BD08-424B-B266-E9AD449C574F}" destId="{52404AC2-2B12-4654-A147-281E129EAECB}" srcOrd="28" destOrd="0" presId="urn:microsoft.com/office/officeart/2008/layout/LinedList"/>
    <dgm:cxn modelId="{46D299CD-6DC9-499E-97D0-E1968AA1A210}" type="presParOf" srcId="{52404AC2-2B12-4654-A147-281E129EAECB}" destId="{CBBAA338-59DC-440F-BCCE-0C1D24E1DC25}" srcOrd="0" destOrd="0" presId="urn:microsoft.com/office/officeart/2008/layout/LinedList"/>
    <dgm:cxn modelId="{944FA9A7-D0B8-4627-A0EF-5A5A1E4EC9F5}" type="presParOf" srcId="{52404AC2-2B12-4654-A147-281E129EAECB}" destId="{384DC492-6BD1-4A2B-846C-2AF50D2458A3}" srcOrd="1" destOrd="0" presId="urn:microsoft.com/office/officeart/2008/layout/LinedList"/>
    <dgm:cxn modelId="{C920F1BC-AEE6-4662-B034-5D2A8BE987C4}" type="presParOf" srcId="{52404AC2-2B12-4654-A147-281E129EAECB}" destId="{38988EFD-8D16-49C2-9A79-A6E507677EA7}" srcOrd="2" destOrd="0" presId="urn:microsoft.com/office/officeart/2008/layout/LinedList"/>
    <dgm:cxn modelId="{44E77FAF-58B1-4DBE-A79D-4A49F2B2A7FF}" type="presParOf" srcId="{40909694-BD08-424B-B266-E9AD449C574F}" destId="{60866672-37C5-4CED-9E91-DB6E0911CF3D}" srcOrd="29" destOrd="0" presId="urn:microsoft.com/office/officeart/2008/layout/LinedList"/>
    <dgm:cxn modelId="{A7F33BDE-8BDF-4594-B837-1B05B8602FDE}" type="presParOf" srcId="{40909694-BD08-424B-B266-E9AD449C574F}" destId="{0C7E316B-58F8-4115-B5AC-B23779AFABAC}" srcOrd="30" destOrd="0" presId="urn:microsoft.com/office/officeart/2008/layout/LinedList"/>
    <dgm:cxn modelId="{D14B1D18-4CAD-418D-BA9C-2E3DB26A4A63}" type="presParOf" srcId="{40909694-BD08-424B-B266-E9AD449C574F}" destId="{96E139C9-132B-4F80-BD27-B9B424FFCEC6}" srcOrd="31" destOrd="0" presId="urn:microsoft.com/office/officeart/2008/layout/LinedList"/>
    <dgm:cxn modelId="{E10D3AAA-6826-482D-BD92-1CDF3CF6000D}" type="presParOf" srcId="{96E139C9-132B-4F80-BD27-B9B424FFCEC6}" destId="{133D393C-FD86-445C-84C2-854D4B6C01F0}" srcOrd="0" destOrd="0" presId="urn:microsoft.com/office/officeart/2008/layout/LinedList"/>
    <dgm:cxn modelId="{265809A8-4E98-4B95-97C9-90BD6847A99F}" type="presParOf" srcId="{96E139C9-132B-4F80-BD27-B9B424FFCEC6}" destId="{C01054E6-7B67-4A01-9E79-69494F63A09B}" srcOrd="1" destOrd="0" presId="urn:microsoft.com/office/officeart/2008/layout/LinedList"/>
    <dgm:cxn modelId="{F0FAD0DD-EFE8-45B8-A1D2-163A30E85358}" type="presParOf" srcId="{96E139C9-132B-4F80-BD27-B9B424FFCEC6}" destId="{C9EA99A1-897F-4A15-80E0-86DD4B456422}" srcOrd="2" destOrd="0" presId="urn:microsoft.com/office/officeart/2008/layout/LinedList"/>
    <dgm:cxn modelId="{E8B9A46C-7A02-49F8-8D16-D5A32D4D86E5}" type="presParOf" srcId="{40909694-BD08-424B-B266-E9AD449C574F}" destId="{5CA2CBD1-D990-41A7-B5BF-8AA14BB6B447}" srcOrd="32" destOrd="0" presId="urn:microsoft.com/office/officeart/2008/layout/LinedList"/>
    <dgm:cxn modelId="{9E080984-AB15-4A39-8BFA-1EB2DC6A7C78}" type="presParOf" srcId="{40909694-BD08-424B-B266-E9AD449C574F}" destId="{EA749613-C6A5-4A3D-9760-3A24A8D7025F}" srcOrd="3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E0ED4-61E1-4ECE-9463-4A3D2FF67C3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5E7A237F-2532-47ED-87A3-F45853D91BAF}">
      <dgm:prSet/>
      <dgm:spPr>
        <a:ln>
          <a:solidFill>
            <a:srgbClr val="92D050"/>
          </a:solidFill>
        </a:ln>
      </dgm:spPr>
      <dgm:t>
        <a:bodyPr/>
        <a:lstStyle/>
        <a:p>
          <a:pPr rtl="0"/>
          <a:r>
            <a:rPr lang="tr-TR" b="1" dirty="0" smtClean="0"/>
            <a:t>A. Adalet Bakanlığı ile Diyanet İşleri Başkanlığı Arasında Tutuklu ve Hükümlülerin Dinî ve Ahlakî Gelişimlerini Sağlamaya Yönelik Protokol</a:t>
          </a:r>
          <a:r>
            <a:rPr lang="tr-TR" dirty="0" smtClean="0"/>
            <a:t> 10.02.</a:t>
          </a:r>
          <a:r>
            <a:rPr lang="tr-TR" b="1" dirty="0" smtClean="0"/>
            <a:t>2011</a:t>
          </a:r>
          <a:r>
            <a:rPr lang="tr-TR" dirty="0" smtClean="0"/>
            <a:t> tarihli protokolün amacı, ceza infaz kurumları ve eğitim evlerinde bulunan hükümlü ve tutuklulara din hizmetleri, ahlakî gelişim ve manevi rehberlikle ilgili faaliyetleri sunmak suretiyle dinî ve ahlakî duygularını geliştirerek yeniden topluma kazandırılmaları sürecine katkı sağlamaktır. </a:t>
          </a:r>
          <a:endParaRPr lang="tr-TR" dirty="0"/>
        </a:p>
      </dgm:t>
    </dgm:pt>
    <dgm:pt modelId="{CAB8EDBA-C6D4-4AFE-B9B3-EE29C9042D6C}" type="parTrans" cxnId="{F4D21F99-E3E5-4BAC-AE3D-75981DA2C416}">
      <dgm:prSet/>
      <dgm:spPr/>
      <dgm:t>
        <a:bodyPr/>
        <a:lstStyle/>
        <a:p>
          <a:endParaRPr lang="tr-TR"/>
        </a:p>
      </dgm:t>
    </dgm:pt>
    <dgm:pt modelId="{5FB03B98-A6D8-4DEC-827F-EABC3C85B335}" type="sibTrans" cxnId="{F4D21F99-E3E5-4BAC-AE3D-75981DA2C416}">
      <dgm:prSet/>
      <dgm:spPr/>
      <dgm:t>
        <a:bodyPr/>
        <a:lstStyle/>
        <a:p>
          <a:endParaRPr lang="tr-TR"/>
        </a:p>
      </dgm:t>
    </dgm:pt>
    <dgm:pt modelId="{E0B872B3-4686-4F66-AA32-57C713DCB0A5}">
      <dgm:prSet/>
      <dgm:spPr>
        <a:ln>
          <a:solidFill>
            <a:schemeClr val="accent1">
              <a:lumMod val="60000"/>
              <a:lumOff val="40000"/>
            </a:schemeClr>
          </a:solidFill>
        </a:ln>
      </dgm:spPr>
      <dgm:t>
        <a:bodyPr/>
        <a:lstStyle/>
        <a:p>
          <a:pPr rtl="0"/>
          <a:r>
            <a:rPr lang="tr-TR" b="1" dirty="0" smtClean="0"/>
            <a:t>B. Sağlık Bakanlığı ile Diyanet İşleri Başkanlığı Arasında Hastanelerde Manevi Destek Sunmaya Yönelik İşbirliği Protokolü </a:t>
          </a:r>
          <a:r>
            <a:rPr lang="tr-TR" dirty="0" smtClean="0"/>
            <a:t>07 Ocak </a:t>
          </a:r>
          <a:r>
            <a:rPr lang="tr-TR" b="1" dirty="0" smtClean="0"/>
            <a:t>2015</a:t>
          </a:r>
          <a:r>
            <a:rPr lang="tr-TR" dirty="0" smtClean="0"/>
            <a:t> tarihli Protokolün amacı; Başkanlık ile Sağlık Bakanlığına bağlı hastane, kurum ve kuruluşlarda talep eden hastalara, hasta yakınlarına ve hastane personeline, içinde bulundukları şartlar göz önünde bulundurularak moral, motivasyon ve manevi destek sağlamaya, dinî/manevi konularda danışmanlık ve rehberlik hizmetleri sunmaya yönelik usul, esas ve yükümlülükleri belirlemektir.</a:t>
          </a:r>
          <a:endParaRPr lang="tr-TR" dirty="0"/>
        </a:p>
      </dgm:t>
    </dgm:pt>
    <dgm:pt modelId="{27636FCE-F563-4734-8543-97C21666EAEB}" type="parTrans" cxnId="{6118CEBA-EB60-4A63-8476-53D5CC6E8013}">
      <dgm:prSet/>
      <dgm:spPr/>
      <dgm:t>
        <a:bodyPr/>
        <a:lstStyle/>
        <a:p>
          <a:endParaRPr lang="tr-TR"/>
        </a:p>
      </dgm:t>
    </dgm:pt>
    <dgm:pt modelId="{E8447ACC-34CB-48BE-BF1E-F7E22F7C7730}" type="sibTrans" cxnId="{6118CEBA-EB60-4A63-8476-53D5CC6E8013}">
      <dgm:prSet/>
      <dgm:spPr/>
      <dgm:t>
        <a:bodyPr/>
        <a:lstStyle/>
        <a:p>
          <a:endParaRPr lang="tr-TR"/>
        </a:p>
      </dgm:t>
    </dgm:pt>
    <dgm:pt modelId="{90A5D2A7-742B-4F8B-A1FA-C0F13639FAF6}">
      <dgm:prSet custT="1"/>
      <dgm:spPr>
        <a:ln>
          <a:solidFill>
            <a:srgbClr val="92D050"/>
          </a:solidFill>
        </a:ln>
      </dgm:spPr>
      <dgm:t>
        <a:bodyPr/>
        <a:lstStyle/>
        <a:p>
          <a:pPr rtl="0"/>
          <a:r>
            <a:rPr lang="tr-TR" sz="1200" b="1" dirty="0" smtClean="0"/>
            <a:t>C. Diyanet İşleri Başkanlığı ile Türkiye Yeşilay Cemiyeti Arasındaki İşbirliği Protokolü </a:t>
          </a:r>
          <a:r>
            <a:rPr lang="tr-TR" sz="1100" dirty="0" smtClean="0"/>
            <a:t>18.09.</a:t>
          </a:r>
          <a:r>
            <a:rPr lang="tr-TR" sz="1200" b="1" dirty="0" smtClean="0"/>
            <a:t>2014</a:t>
          </a:r>
          <a:r>
            <a:rPr lang="tr-TR" sz="1100" dirty="0" smtClean="0"/>
            <a:t> tarihli Protokol, insanları alkol düşkünlüğünden, sigara/tütün ve uyuşturucu maddelerden, kumar ve teknoloji dâhil her türlü bağımlılıktan korumak amacıyla cami, Kur’an Kursu ve diğer alanlarda gerekli faaliyetlerin başlatılması, geliştirilmesi ve yaygınlaştırılması; kaynak ve hizmet kullanımında işbirliği yapılması; din görevlilerinin periyodik olarak yapmış oldukları toplantılarda ve hizmet içi eğitimlerde/seminerlerde bilgilendirilerek onların da vatandaşları bilgilendirmelerinin sağlanması; basılı, görsel ve işitsel yayınlar ile toplumun aydınlatılması ve bilinçlendirilmesi gibi konularda Başkanlık ile Yeşilay Cemiyeti arasındaki bilgi paylaşımı ve koordinasyonun usul ve esaslarını kapsamaktadır. </a:t>
          </a:r>
          <a:endParaRPr lang="tr-TR" sz="1100" dirty="0"/>
        </a:p>
      </dgm:t>
    </dgm:pt>
    <dgm:pt modelId="{813A5E1B-F32E-404E-B92E-A008A30BC0A5}" type="parTrans" cxnId="{74A314C1-A8EB-472D-8821-136BA51939F0}">
      <dgm:prSet/>
      <dgm:spPr/>
      <dgm:t>
        <a:bodyPr/>
        <a:lstStyle/>
        <a:p>
          <a:endParaRPr lang="tr-TR"/>
        </a:p>
      </dgm:t>
    </dgm:pt>
    <dgm:pt modelId="{51EDC3F2-96CD-483B-B74F-71D428958F31}" type="sibTrans" cxnId="{74A314C1-A8EB-472D-8821-136BA51939F0}">
      <dgm:prSet/>
      <dgm:spPr/>
      <dgm:t>
        <a:bodyPr/>
        <a:lstStyle/>
        <a:p>
          <a:endParaRPr lang="tr-TR"/>
        </a:p>
      </dgm:t>
    </dgm:pt>
    <dgm:pt modelId="{BFCB43C3-59FA-49AB-878D-3EA96F6123A7}">
      <dgm:prSet custT="1"/>
      <dgm:spPr>
        <a:ln>
          <a:solidFill>
            <a:schemeClr val="accent3">
              <a:lumMod val="75000"/>
            </a:schemeClr>
          </a:solidFill>
        </a:ln>
      </dgm:spPr>
      <dgm:t>
        <a:bodyPr/>
        <a:lstStyle/>
        <a:p>
          <a:pPr rtl="0"/>
          <a:r>
            <a:rPr lang="tr-TR" sz="1200" b="1" dirty="0" smtClean="0"/>
            <a:t>D. Diyanet İşleri Başkanlığı ile Gençlik ve Spor Bakanlığı Arasında İşbirliği Protokolü </a:t>
          </a:r>
          <a:r>
            <a:rPr lang="tr-TR" sz="1200" dirty="0" smtClean="0"/>
            <a:t>26 Şubat </a:t>
          </a:r>
          <a:r>
            <a:rPr lang="tr-TR" sz="1200" b="1" dirty="0" smtClean="0"/>
            <a:t>2015</a:t>
          </a:r>
          <a:r>
            <a:rPr lang="tr-TR" sz="1200" dirty="0" smtClean="0"/>
            <a:t> tarihinde imzalanan Protokolün amacı; sosyal, kültürel ve sportif etkinliklerle, gençlerin beden ve ruh sağlıklarına, manevi gelişimlerine katkıda bulunmak, Gençlik ve Spor Bakanlığına bağlı kurumlarda, yurtlarda, spor tesislerinde, kamplarda ve gençlik merkezlerinde Başkanlık merkez ve taşra teşkilatında görevli olan personelin, moral, motivasyon ve manevi rehberlik sağlaması, din ve değerler eğitimi vermesi, din hizmeti sunmasına ilişkin usul ve esasları belirlemektir. </a:t>
          </a:r>
          <a:endParaRPr lang="tr-TR" sz="1200" dirty="0"/>
        </a:p>
      </dgm:t>
    </dgm:pt>
    <dgm:pt modelId="{3E07970E-6B53-4D2A-A564-0EDE976FC3E8}" type="parTrans" cxnId="{97FFBD6B-65B8-445A-B831-4B82B9720DA1}">
      <dgm:prSet/>
      <dgm:spPr/>
      <dgm:t>
        <a:bodyPr/>
        <a:lstStyle/>
        <a:p>
          <a:endParaRPr lang="tr-TR"/>
        </a:p>
      </dgm:t>
    </dgm:pt>
    <dgm:pt modelId="{6FFE2FC5-DCF8-4E22-9DC4-6E7C7A2670D0}" type="sibTrans" cxnId="{97FFBD6B-65B8-445A-B831-4B82B9720DA1}">
      <dgm:prSet/>
      <dgm:spPr/>
      <dgm:t>
        <a:bodyPr/>
        <a:lstStyle/>
        <a:p>
          <a:endParaRPr lang="tr-TR"/>
        </a:p>
      </dgm:t>
    </dgm:pt>
    <dgm:pt modelId="{8F6A3FBC-FE95-41EB-98A6-10E95D590E5B}">
      <dgm:prSet custT="1"/>
      <dgm:spPr>
        <a:ln>
          <a:solidFill>
            <a:srgbClr val="92D050"/>
          </a:solidFill>
        </a:ln>
      </dgm:spPr>
      <dgm:t>
        <a:bodyPr/>
        <a:lstStyle/>
        <a:p>
          <a:pPr rtl="0"/>
          <a:r>
            <a:rPr lang="tr-TR" sz="1200" b="1" dirty="0" smtClean="0"/>
            <a:t>E. Aile ve Sosyal Politikalar Bakanlığı ile Diyanet İşleri Başkanlığı Arasında İşbirliği Protokolü </a:t>
          </a:r>
          <a:r>
            <a:rPr lang="tr-TR" sz="1200" dirty="0" smtClean="0"/>
            <a:t>Protokol ile; aile yapısının ve değerlerinin korunması, gelecek nesillere sağlıklı biçimde aktarılmasını sağlamak üzere ailenin güçlendirilmesi, aileyi ve aile içinde bireyi tehdit eden problemler hakkında toplumun duyarlı kılınması, koruyucu önleyici sosyal hizmetlerin etkinliğinin arttırılması, aile, kadın, çocuk, genç, yaşlı ve özürlü bireylerin bilinçlendirilmesi ile sosyal destek sistemlerinin güçlendirilerek problemlerin çözümüne katkı sağlanması amaçlanmaktadır. Protokol, belirtilen amaçlar doğrultusunda Diyanet İşleri Başkanlığı ile Aile ve Sosyal Politikalar Bakanlığı arasındaki işbirliği esaslarını kapsamaktadır.</a:t>
          </a:r>
          <a:endParaRPr lang="tr-TR" sz="1200" dirty="0"/>
        </a:p>
      </dgm:t>
    </dgm:pt>
    <dgm:pt modelId="{8C03D2FF-F709-4FFB-A663-2B3E449B8D1F}" type="parTrans" cxnId="{FA6284F7-02A0-4130-81E1-8F8D08F032F4}">
      <dgm:prSet/>
      <dgm:spPr/>
      <dgm:t>
        <a:bodyPr/>
        <a:lstStyle/>
        <a:p>
          <a:endParaRPr lang="tr-TR"/>
        </a:p>
      </dgm:t>
    </dgm:pt>
    <dgm:pt modelId="{367F2FF3-8E0C-4B8D-81D3-28A5133DE017}" type="sibTrans" cxnId="{FA6284F7-02A0-4130-81E1-8F8D08F032F4}">
      <dgm:prSet/>
      <dgm:spPr/>
      <dgm:t>
        <a:bodyPr/>
        <a:lstStyle/>
        <a:p>
          <a:endParaRPr lang="tr-TR"/>
        </a:p>
      </dgm:t>
    </dgm:pt>
    <dgm:pt modelId="{DD1E7F89-8A6F-43C1-8D1A-ADD8A8D89074}" type="pres">
      <dgm:prSet presAssocID="{4AFE0ED4-61E1-4ECE-9463-4A3D2FF67C3B}" presName="vert0" presStyleCnt="0">
        <dgm:presLayoutVars>
          <dgm:dir/>
          <dgm:animOne val="branch"/>
          <dgm:animLvl val="lvl"/>
        </dgm:presLayoutVars>
      </dgm:prSet>
      <dgm:spPr/>
      <dgm:t>
        <a:bodyPr/>
        <a:lstStyle/>
        <a:p>
          <a:endParaRPr lang="tr-TR"/>
        </a:p>
      </dgm:t>
    </dgm:pt>
    <dgm:pt modelId="{7E79472F-4620-42AD-9A17-A9374FCDC0B7}" type="pres">
      <dgm:prSet presAssocID="{5E7A237F-2532-47ED-87A3-F45853D91BAF}" presName="thickLine" presStyleLbl="alignNode1" presStyleIdx="0" presStyleCnt="5"/>
      <dgm:spPr/>
    </dgm:pt>
    <dgm:pt modelId="{1C241DFD-02CD-4AA2-BFC0-185895D9D5E5}" type="pres">
      <dgm:prSet presAssocID="{5E7A237F-2532-47ED-87A3-F45853D91BAF}" presName="horz1" presStyleCnt="0"/>
      <dgm:spPr/>
    </dgm:pt>
    <dgm:pt modelId="{CB86AB0F-2EBC-428D-BCF9-205D95723483}" type="pres">
      <dgm:prSet presAssocID="{5E7A237F-2532-47ED-87A3-F45853D91BAF}" presName="tx1" presStyleLbl="revTx" presStyleIdx="0" presStyleCnt="5"/>
      <dgm:spPr/>
      <dgm:t>
        <a:bodyPr/>
        <a:lstStyle/>
        <a:p>
          <a:endParaRPr lang="tr-TR"/>
        </a:p>
      </dgm:t>
    </dgm:pt>
    <dgm:pt modelId="{C08C0042-C897-4DF2-ABE0-B93E563AC512}" type="pres">
      <dgm:prSet presAssocID="{5E7A237F-2532-47ED-87A3-F45853D91BAF}" presName="vert1" presStyleCnt="0"/>
      <dgm:spPr/>
    </dgm:pt>
    <dgm:pt modelId="{A8EFE5DA-0347-420C-AFC4-B3869BA5F83C}" type="pres">
      <dgm:prSet presAssocID="{E0B872B3-4686-4F66-AA32-57C713DCB0A5}" presName="thickLine" presStyleLbl="alignNode1" presStyleIdx="1" presStyleCnt="5"/>
      <dgm:spPr>
        <a:ln>
          <a:solidFill>
            <a:schemeClr val="accent1">
              <a:lumMod val="60000"/>
              <a:lumOff val="40000"/>
            </a:schemeClr>
          </a:solidFill>
        </a:ln>
      </dgm:spPr>
    </dgm:pt>
    <dgm:pt modelId="{365299E7-A328-48C4-A37B-A3691592EE8B}" type="pres">
      <dgm:prSet presAssocID="{E0B872B3-4686-4F66-AA32-57C713DCB0A5}" presName="horz1" presStyleCnt="0"/>
      <dgm:spPr/>
    </dgm:pt>
    <dgm:pt modelId="{C93AD03D-3BF8-4DD4-82B9-5193D84DEAFD}" type="pres">
      <dgm:prSet presAssocID="{E0B872B3-4686-4F66-AA32-57C713DCB0A5}" presName="tx1" presStyleLbl="revTx" presStyleIdx="1" presStyleCnt="5"/>
      <dgm:spPr/>
      <dgm:t>
        <a:bodyPr/>
        <a:lstStyle/>
        <a:p>
          <a:endParaRPr lang="tr-TR"/>
        </a:p>
      </dgm:t>
    </dgm:pt>
    <dgm:pt modelId="{DE2F38D8-1785-4EBC-AA56-725557EB447C}" type="pres">
      <dgm:prSet presAssocID="{E0B872B3-4686-4F66-AA32-57C713DCB0A5}" presName="vert1" presStyleCnt="0"/>
      <dgm:spPr/>
    </dgm:pt>
    <dgm:pt modelId="{EC5D4EC5-D3E3-4825-B439-08E53C4C0BDD}" type="pres">
      <dgm:prSet presAssocID="{90A5D2A7-742B-4F8B-A1FA-C0F13639FAF6}" presName="thickLine" presStyleLbl="alignNode1" presStyleIdx="2" presStyleCnt="5"/>
      <dgm:spPr/>
    </dgm:pt>
    <dgm:pt modelId="{A232D8AD-252D-4C95-B9A5-ABD8D639572C}" type="pres">
      <dgm:prSet presAssocID="{90A5D2A7-742B-4F8B-A1FA-C0F13639FAF6}" presName="horz1" presStyleCnt="0"/>
      <dgm:spPr/>
    </dgm:pt>
    <dgm:pt modelId="{18F1A9B3-3726-4EF4-B95D-F09FEE18C6E4}" type="pres">
      <dgm:prSet presAssocID="{90A5D2A7-742B-4F8B-A1FA-C0F13639FAF6}" presName="tx1" presStyleLbl="revTx" presStyleIdx="2" presStyleCnt="5"/>
      <dgm:spPr/>
      <dgm:t>
        <a:bodyPr/>
        <a:lstStyle/>
        <a:p>
          <a:endParaRPr lang="tr-TR"/>
        </a:p>
      </dgm:t>
    </dgm:pt>
    <dgm:pt modelId="{C8F30018-50FD-4343-A2BD-21C0D6600156}" type="pres">
      <dgm:prSet presAssocID="{90A5D2A7-742B-4F8B-A1FA-C0F13639FAF6}" presName="vert1" presStyleCnt="0"/>
      <dgm:spPr/>
    </dgm:pt>
    <dgm:pt modelId="{06EC95B5-DD92-4CFF-AAEC-EB1DF68BCC82}" type="pres">
      <dgm:prSet presAssocID="{BFCB43C3-59FA-49AB-878D-3EA96F6123A7}" presName="thickLine" presStyleLbl="alignNode1" presStyleIdx="3" presStyleCnt="5"/>
      <dgm:spPr/>
    </dgm:pt>
    <dgm:pt modelId="{D4B31275-6B37-40C3-BB76-F86186F398A9}" type="pres">
      <dgm:prSet presAssocID="{BFCB43C3-59FA-49AB-878D-3EA96F6123A7}" presName="horz1" presStyleCnt="0"/>
      <dgm:spPr/>
    </dgm:pt>
    <dgm:pt modelId="{81431DAB-5331-477D-B2C5-CEF2F213C245}" type="pres">
      <dgm:prSet presAssocID="{BFCB43C3-59FA-49AB-878D-3EA96F6123A7}" presName="tx1" presStyleLbl="revTx" presStyleIdx="3" presStyleCnt="5"/>
      <dgm:spPr/>
      <dgm:t>
        <a:bodyPr/>
        <a:lstStyle/>
        <a:p>
          <a:endParaRPr lang="tr-TR"/>
        </a:p>
      </dgm:t>
    </dgm:pt>
    <dgm:pt modelId="{6A8F9F9B-F97D-40BE-AE49-4C11B4A7FE62}" type="pres">
      <dgm:prSet presAssocID="{BFCB43C3-59FA-49AB-878D-3EA96F6123A7}" presName="vert1" presStyleCnt="0"/>
      <dgm:spPr/>
    </dgm:pt>
    <dgm:pt modelId="{25BEA6A4-F5F5-4D29-9DB7-C8FC79D236EA}" type="pres">
      <dgm:prSet presAssocID="{8F6A3FBC-FE95-41EB-98A6-10E95D590E5B}" presName="thickLine" presStyleLbl="alignNode1" presStyleIdx="4" presStyleCnt="5"/>
      <dgm:spPr/>
    </dgm:pt>
    <dgm:pt modelId="{8B216FD9-43CA-497F-9EE6-0E4AF77EAA74}" type="pres">
      <dgm:prSet presAssocID="{8F6A3FBC-FE95-41EB-98A6-10E95D590E5B}" presName="horz1" presStyleCnt="0"/>
      <dgm:spPr/>
    </dgm:pt>
    <dgm:pt modelId="{85759E4F-5A22-453C-AA41-387C32AD2DF3}" type="pres">
      <dgm:prSet presAssocID="{8F6A3FBC-FE95-41EB-98A6-10E95D590E5B}" presName="tx1" presStyleLbl="revTx" presStyleIdx="4" presStyleCnt="5"/>
      <dgm:spPr/>
      <dgm:t>
        <a:bodyPr/>
        <a:lstStyle/>
        <a:p>
          <a:endParaRPr lang="tr-TR"/>
        </a:p>
      </dgm:t>
    </dgm:pt>
    <dgm:pt modelId="{B37E2FFF-9B3D-41B8-B22A-EA01D5D5EFBB}" type="pres">
      <dgm:prSet presAssocID="{8F6A3FBC-FE95-41EB-98A6-10E95D590E5B}" presName="vert1" presStyleCnt="0"/>
      <dgm:spPr/>
    </dgm:pt>
  </dgm:ptLst>
  <dgm:cxnLst>
    <dgm:cxn modelId="{6118CEBA-EB60-4A63-8476-53D5CC6E8013}" srcId="{4AFE0ED4-61E1-4ECE-9463-4A3D2FF67C3B}" destId="{E0B872B3-4686-4F66-AA32-57C713DCB0A5}" srcOrd="1" destOrd="0" parTransId="{27636FCE-F563-4734-8543-97C21666EAEB}" sibTransId="{E8447ACC-34CB-48BE-BF1E-F7E22F7C7730}"/>
    <dgm:cxn modelId="{DE54C20A-F648-4F5F-99CF-1C1E4B841501}" type="presOf" srcId="{5E7A237F-2532-47ED-87A3-F45853D91BAF}" destId="{CB86AB0F-2EBC-428D-BCF9-205D95723483}" srcOrd="0" destOrd="0" presId="urn:microsoft.com/office/officeart/2008/layout/LinedList"/>
    <dgm:cxn modelId="{FA6284F7-02A0-4130-81E1-8F8D08F032F4}" srcId="{4AFE0ED4-61E1-4ECE-9463-4A3D2FF67C3B}" destId="{8F6A3FBC-FE95-41EB-98A6-10E95D590E5B}" srcOrd="4" destOrd="0" parTransId="{8C03D2FF-F709-4FFB-A663-2B3E449B8D1F}" sibTransId="{367F2FF3-8E0C-4B8D-81D3-28A5133DE017}"/>
    <dgm:cxn modelId="{473594A2-4772-49E0-BD37-2DD3D550E019}" type="presOf" srcId="{E0B872B3-4686-4F66-AA32-57C713DCB0A5}" destId="{C93AD03D-3BF8-4DD4-82B9-5193D84DEAFD}" srcOrd="0" destOrd="0" presId="urn:microsoft.com/office/officeart/2008/layout/LinedList"/>
    <dgm:cxn modelId="{F4D21F99-E3E5-4BAC-AE3D-75981DA2C416}" srcId="{4AFE0ED4-61E1-4ECE-9463-4A3D2FF67C3B}" destId="{5E7A237F-2532-47ED-87A3-F45853D91BAF}" srcOrd="0" destOrd="0" parTransId="{CAB8EDBA-C6D4-4AFE-B9B3-EE29C9042D6C}" sibTransId="{5FB03B98-A6D8-4DEC-827F-EABC3C85B335}"/>
    <dgm:cxn modelId="{95EA60FE-DDE5-46AD-A1EC-65554CBC1665}" type="presOf" srcId="{90A5D2A7-742B-4F8B-A1FA-C0F13639FAF6}" destId="{18F1A9B3-3726-4EF4-B95D-F09FEE18C6E4}" srcOrd="0" destOrd="0" presId="urn:microsoft.com/office/officeart/2008/layout/LinedList"/>
    <dgm:cxn modelId="{97FFBD6B-65B8-445A-B831-4B82B9720DA1}" srcId="{4AFE0ED4-61E1-4ECE-9463-4A3D2FF67C3B}" destId="{BFCB43C3-59FA-49AB-878D-3EA96F6123A7}" srcOrd="3" destOrd="0" parTransId="{3E07970E-6B53-4D2A-A564-0EDE976FC3E8}" sibTransId="{6FFE2FC5-DCF8-4E22-9DC4-6E7C7A2670D0}"/>
    <dgm:cxn modelId="{9A14CDA9-BA8E-408A-956A-E6B1E0439C70}" type="presOf" srcId="{4AFE0ED4-61E1-4ECE-9463-4A3D2FF67C3B}" destId="{DD1E7F89-8A6F-43C1-8D1A-ADD8A8D89074}" srcOrd="0" destOrd="0" presId="urn:microsoft.com/office/officeart/2008/layout/LinedList"/>
    <dgm:cxn modelId="{74A314C1-A8EB-472D-8821-136BA51939F0}" srcId="{4AFE0ED4-61E1-4ECE-9463-4A3D2FF67C3B}" destId="{90A5D2A7-742B-4F8B-A1FA-C0F13639FAF6}" srcOrd="2" destOrd="0" parTransId="{813A5E1B-F32E-404E-B92E-A008A30BC0A5}" sibTransId="{51EDC3F2-96CD-483B-B74F-71D428958F31}"/>
    <dgm:cxn modelId="{A8A75AC4-1E56-41A1-A7C3-2A80C28530F7}" type="presOf" srcId="{BFCB43C3-59FA-49AB-878D-3EA96F6123A7}" destId="{81431DAB-5331-477D-B2C5-CEF2F213C245}" srcOrd="0" destOrd="0" presId="urn:microsoft.com/office/officeart/2008/layout/LinedList"/>
    <dgm:cxn modelId="{401B46C8-3CBE-4C6E-9BDF-610627EB7494}" type="presOf" srcId="{8F6A3FBC-FE95-41EB-98A6-10E95D590E5B}" destId="{85759E4F-5A22-453C-AA41-387C32AD2DF3}" srcOrd="0" destOrd="0" presId="urn:microsoft.com/office/officeart/2008/layout/LinedList"/>
    <dgm:cxn modelId="{1BEC0DA0-5248-4746-A31F-8EDFA2BB46D8}" type="presParOf" srcId="{DD1E7F89-8A6F-43C1-8D1A-ADD8A8D89074}" destId="{7E79472F-4620-42AD-9A17-A9374FCDC0B7}" srcOrd="0" destOrd="0" presId="urn:microsoft.com/office/officeart/2008/layout/LinedList"/>
    <dgm:cxn modelId="{4DAF9019-1DDD-4E17-8AFA-2D57564FAB35}" type="presParOf" srcId="{DD1E7F89-8A6F-43C1-8D1A-ADD8A8D89074}" destId="{1C241DFD-02CD-4AA2-BFC0-185895D9D5E5}" srcOrd="1" destOrd="0" presId="urn:microsoft.com/office/officeart/2008/layout/LinedList"/>
    <dgm:cxn modelId="{DD50BF7D-B71D-4195-B317-2B3E161475C0}" type="presParOf" srcId="{1C241DFD-02CD-4AA2-BFC0-185895D9D5E5}" destId="{CB86AB0F-2EBC-428D-BCF9-205D95723483}" srcOrd="0" destOrd="0" presId="urn:microsoft.com/office/officeart/2008/layout/LinedList"/>
    <dgm:cxn modelId="{6EF376EA-EAB9-457F-ABD2-8B7F3CEDFF62}" type="presParOf" srcId="{1C241DFD-02CD-4AA2-BFC0-185895D9D5E5}" destId="{C08C0042-C897-4DF2-ABE0-B93E563AC512}" srcOrd="1" destOrd="0" presId="urn:microsoft.com/office/officeart/2008/layout/LinedList"/>
    <dgm:cxn modelId="{307AC41A-9676-4598-A762-108FB1D93907}" type="presParOf" srcId="{DD1E7F89-8A6F-43C1-8D1A-ADD8A8D89074}" destId="{A8EFE5DA-0347-420C-AFC4-B3869BA5F83C}" srcOrd="2" destOrd="0" presId="urn:microsoft.com/office/officeart/2008/layout/LinedList"/>
    <dgm:cxn modelId="{9EB71A41-CFD3-4CEF-9207-B154AED2E0E8}" type="presParOf" srcId="{DD1E7F89-8A6F-43C1-8D1A-ADD8A8D89074}" destId="{365299E7-A328-48C4-A37B-A3691592EE8B}" srcOrd="3" destOrd="0" presId="urn:microsoft.com/office/officeart/2008/layout/LinedList"/>
    <dgm:cxn modelId="{2F266DAF-A2CE-471F-86D3-74196E12B1E4}" type="presParOf" srcId="{365299E7-A328-48C4-A37B-A3691592EE8B}" destId="{C93AD03D-3BF8-4DD4-82B9-5193D84DEAFD}" srcOrd="0" destOrd="0" presId="urn:microsoft.com/office/officeart/2008/layout/LinedList"/>
    <dgm:cxn modelId="{243F62AE-56F2-4F71-BC91-23451EE6097E}" type="presParOf" srcId="{365299E7-A328-48C4-A37B-A3691592EE8B}" destId="{DE2F38D8-1785-4EBC-AA56-725557EB447C}" srcOrd="1" destOrd="0" presId="urn:microsoft.com/office/officeart/2008/layout/LinedList"/>
    <dgm:cxn modelId="{FE190918-28BE-44EE-8665-E1634981A581}" type="presParOf" srcId="{DD1E7F89-8A6F-43C1-8D1A-ADD8A8D89074}" destId="{EC5D4EC5-D3E3-4825-B439-08E53C4C0BDD}" srcOrd="4" destOrd="0" presId="urn:microsoft.com/office/officeart/2008/layout/LinedList"/>
    <dgm:cxn modelId="{1D3B0873-5FD0-4C98-8805-B2D557C5862D}" type="presParOf" srcId="{DD1E7F89-8A6F-43C1-8D1A-ADD8A8D89074}" destId="{A232D8AD-252D-4C95-B9A5-ABD8D639572C}" srcOrd="5" destOrd="0" presId="urn:microsoft.com/office/officeart/2008/layout/LinedList"/>
    <dgm:cxn modelId="{DDE94FEF-98C7-4B03-8FE9-4189924CC198}" type="presParOf" srcId="{A232D8AD-252D-4C95-B9A5-ABD8D639572C}" destId="{18F1A9B3-3726-4EF4-B95D-F09FEE18C6E4}" srcOrd="0" destOrd="0" presId="urn:microsoft.com/office/officeart/2008/layout/LinedList"/>
    <dgm:cxn modelId="{C3BA5200-E480-4031-8203-34E2739D07F8}" type="presParOf" srcId="{A232D8AD-252D-4C95-B9A5-ABD8D639572C}" destId="{C8F30018-50FD-4343-A2BD-21C0D6600156}" srcOrd="1" destOrd="0" presId="urn:microsoft.com/office/officeart/2008/layout/LinedList"/>
    <dgm:cxn modelId="{AD4A960A-09FC-44CE-9CCE-ED0F3598F866}" type="presParOf" srcId="{DD1E7F89-8A6F-43C1-8D1A-ADD8A8D89074}" destId="{06EC95B5-DD92-4CFF-AAEC-EB1DF68BCC82}" srcOrd="6" destOrd="0" presId="urn:microsoft.com/office/officeart/2008/layout/LinedList"/>
    <dgm:cxn modelId="{1C7D6BE5-8226-4190-9004-FC7CDB2B1C43}" type="presParOf" srcId="{DD1E7F89-8A6F-43C1-8D1A-ADD8A8D89074}" destId="{D4B31275-6B37-40C3-BB76-F86186F398A9}" srcOrd="7" destOrd="0" presId="urn:microsoft.com/office/officeart/2008/layout/LinedList"/>
    <dgm:cxn modelId="{D1365C0C-AA23-4428-971F-5B05CB2A2F13}" type="presParOf" srcId="{D4B31275-6B37-40C3-BB76-F86186F398A9}" destId="{81431DAB-5331-477D-B2C5-CEF2F213C245}" srcOrd="0" destOrd="0" presId="urn:microsoft.com/office/officeart/2008/layout/LinedList"/>
    <dgm:cxn modelId="{0E35A292-4129-44AB-B933-56F127A73B1E}" type="presParOf" srcId="{D4B31275-6B37-40C3-BB76-F86186F398A9}" destId="{6A8F9F9B-F97D-40BE-AE49-4C11B4A7FE62}" srcOrd="1" destOrd="0" presId="urn:microsoft.com/office/officeart/2008/layout/LinedList"/>
    <dgm:cxn modelId="{380EF98C-0F58-4529-B3BB-8A65871EEF77}" type="presParOf" srcId="{DD1E7F89-8A6F-43C1-8D1A-ADD8A8D89074}" destId="{25BEA6A4-F5F5-4D29-9DB7-C8FC79D236EA}" srcOrd="8" destOrd="0" presId="urn:microsoft.com/office/officeart/2008/layout/LinedList"/>
    <dgm:cxn modelId="{953FA66E-90A7-4B1C-AF9E-7C8BC933AD48}" type="presParOf" srcId="{DD1E7F89-8A6F-43C1-8D1A-ADD8A8D89074}" destId="{8B216FD9-43CA-497F-9EE6-0E4AF77EAA74}" srcOrd="9" destOrd="0" presId="urn:microsoft.com/office/officeart/2008/layout/LinedList"/>
    <dgm:cxn modelId="{C57A298D-BB13-41F1-B2FC-ED5BC7B808C1}" type="presParOf" srcId="{8B216FD9-43CA-497F-9EE6-0E4AF77EAA74}" destId="{85759E4F-5A22-453C-AA41-387C32AD2DF3}" srcOrd="0" destOrd="0" presId="urn:microsoft.com/office/officeart/2008/layout/LinedList"/>
    <dgm:cxn modelId="{ED4D98A1-BD9A-453D-B21C-12F741992E48}" type="presParOf" srcId="{8B216FD9-43CA-497F-9EE6-0E4AF77EAA74}" destId="{B37E2FFF-9B3D-41B8-B22A-EA01D5D5EF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6E29FF-E6ED-4B59-A6C1-F9A919762EF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4D5E7FF1-59E2-4928-B038-0076346A15F0}">
      <dgm:prSet/>
      <dgm:spPr/>
      <dgm:t>
        <a:bodyPr/>
        <a:lstStyle/>
        <a:p>
          <a:pPr rtl="0"/>
          <a:r>
            <a:rPr lang="tr-TR" dirty="0" smtClean="0"/>
            <a:t>Hizmet Alanlarında yer alan bireyleri ne kadar tanıyoruz?</a:t>
          </a:r>
          <a:endParaRPr lang="tr-TR" dirty="0"/>
        </a:p>
      </dgm:t>
    </dgm:pt>
    <dgm:pt modelId="{B4B534F5-155D-49F6-BC8B-B38E52C2ECF5}" type="parTrans" cxnId="{EBDD37B4-E976-42D4-A575-8C0EA8F8AA71}">
      <dgm:prSet/>
      <dgm:spPr/>
      <dgm:t>
        <a:bodyPr/>
        <a:lstStyle/>
        <a:p>
          <a:endParaRPr lang="tr-TR"/>
        </a:p>
      </dgm:t>
    </dgm:pt>
    <dgm:pt modelId="{8A43802B-A41D-43EC-9B78-4FF4452D36F6}" type="sibTrans" cxnId="{EBDD37B4-E976-42D4-A575-8C0EA8F8AA71}">
      <dgm:prSet/>
      <dgm:spPr/>
      <dgm:t>
        <a:bodyPr/>
        <a:lstStyle/>
        <a:p>
          <a:endParaRPr lang="tr-TR"/>
        </a:p>
      </dgm:t>
    </dgm:pt>
    <dgm:pt modelId="{F44F40AD-6BF3-42FA-A740-804342A0DD24}" type="pres">
      <dgm:prSet presAssocID="{EF6E29FF-E6ED-4B59-A6C1-F9A919762EF3}" presName="linearFlow" presStyleCnt="0">
        <dgm:presLayoutVars>
          <dgm:dir/>
          <dgm:resizeHandles val="exact"/>
        </dgm:presLayoutVars>
      </dgm:prSet>
      <dgm:spPr/>
      <dgm:t>
        <a:bodyPr/>
        <a:lstStyle/>
        <a:p>
          <a:endParaRPr lang="tr-TR"/>
        </a:p>
      </dgm:t>
    </dgm:pt>
    <dgm:pt modelId="{02934C27-1490-4B60-B20E-6E4D796FB054}" type="pres">
      <dgm:prSet presAssocID="{4D5E7FF1-59E2-4928-B038-0076346A15F0}" presName="composite" presStyleCnt="0"/>
      <dgm:spPr/>
    </dgm:pt>
    <dgm:pt modelId="{D5399242-97C1-4CDA-8057-7055754F5B4A}" type="pres">
      <dgm:prSet presAssocID="{4D5E7FF1-59E2-4928-B038-0076346A15F0}"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9CC25BA3-E6F4-4F90-9FB0-F7E4BBC5D825}" type="pres">
      <dgm:prSet presAssocID="{4D5E7FF1-59E2-4928-B038-0076346A15F0}" presName="txShp" presStyleLbl="node1" presStyleIdx="0" presStyleCnt="1">
        <dgm:presLayoutVars>
          <dgm:bulletEnabled val="1"/>
        </dgm:presLayoutVars>
      </dgm:prSet>
      <dgm:spPr/>
      <dgm:t>
        <a:bodyPr/>
        <a:lstStyle/>
        <a:p>
          <a:endParaRPr lang="tr-TR"/>
        </a:p>
      </dgm:t>
    </dgm:pt>
  </dgm:ptLst>
  <dgm:cxnLst>
    <dgm:cxn modelId="{4810DC6F-FBE5-4B74-860B-3A4213742F02}" type="presOf" srcId="{EF6E29FF-E6ED-4B59-A6C1-F9A919762EF3}" destId="{F44F40AD-6BF3-42FA-A740-804342A0DD24}" srcOrd="0" destOrd="0" presId="urn:microsoft.com/office/officeart/2005/8/layout/vList3"/>
    <dgm:cxn modelId="{197ADC0B-B570-4ABC-9769-E8817D98323C}" type="presOf" srcId="{4D5E7FF1-59E2-4928-B038-0076346A15F0}" destId="{9CC25BA3-E6F4-4F90-9FB0-F7E4BBC5D825}" srcOrd="0" destOrd="0" presId="urn:microsoft.com/office/officeart/2005/8/layout/vList3"/>
    <dgm:cxn modelId="{EBDD37B4-E976-42D4-A575-8C0EA8F8AA71}" srcId="{EF6E29FF-E6ED-4B59-A6C1-F9A919762EF3}" destId="{4D5E7FF1-59E2-4928-B038-0076346A15F0}" srcOrd="0" destOrd="0" parTransId="{B4B534F5-155D-49F6-BC8B-B38E52C2ECF5}" sibTransId="{8A43802B-A41D-43EC-9B78-4FF4452D36F6}"/>
    <dgm:cxn modelId="{553858F7-6C83-480C-9CC7-BFFAA2165197}" type="presParOf" srcId="{F44F40AD-6BF3-42FA-A740-804342A0DD24}" destId="{02934C27-1490-4B60-B20E-6E4D796FB054}" srcOrd="0" destOrd="0" presId="urn:microsoft.com/office/officeart/2005/8/layout/vList3"/>
    <dgm:cxn modelId="{EB61ECFB-5AF9-45CF-ABE3-EB453DBA9484}" type="presParOf" srcId="{02934C27-1490-4B60-B20E-6E4D796FB054}" destId="{D5399242-97C1-4CDA-8057-7055754F5B4A}" srcOrd="0" destOrd="0" presId="urn:microsoft.com/office/officeart/2005/8/layout/vList3"/>
    <dgm:cxn modelId="{ADAF703C-E1CD-425B-963F-629F7BA4D3C4}" type="presParOf" srcId="{02934C27-1490-4B60-B20E-6E4D796FB054}" destId="{9CC25BA3-E6F4-4F90-9FB0-F7E4BBC5D82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355A1-D170-4858-A225-8049A0E64DB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tr-TR"/>
        </a:p>
      </dgm:t>
    </dgm:pt>
    <dgm:pt modelId="{5C623BAE-2281-4B6D-AEF4-6DCE7622377E}">
      <dgm:prSet/>
      <dgm:spPr/>
      <dgm:t>
        <a:bodyPr/>
        <a:lstStyle/>
        <a:p>
          <a:pPr rtl="0"/>
          <a:r>
            <a:rPr lang="tr-TR" dirty="0" smtClean="0"/>
            <a:t>Binalar Güzel, Maddi Destek Sağlanıyor Peki Ailesiz Bir Çocuk En Çok Neye İhtiyaç Duyar..</a:t>
          </a:r>
          <a:endParaRPr lang="tr-TR" dirty="0"/>
        </a:p>
      </dgm:t>
    </dgm:pt>
    <dgm:pt modelId="{33349A30-A94F-47EA-8236-B676D6F4186E}" type="parTrans" cxnId="{89A90826-F71D-4FFB-89FD-00564448CD39}">
      <dgm:prSet/>
      <dgm:spPr/>
      <dgm:t>
        <a:bodyPr/>
        <a:lstStyle/>
        <a:p>
          <a:endParaRPr lang="tr-TR"/>
        </a:p>
      </dgm:t>
    </dgm:pt>
    <dgm:pt modelId="{3C7576F3-5ACE-4D93-A8D8-2437F6FC5C12}" type="sibTrans" cxnId="{89A90826-F71D-4FFB-89FD-00564448CD39}">
      <dgm:prSet/>
      <dgm:spPr/>
      <dgm:t>
        <a:bodyPr/>
        <a:lstStyle/>
        <a:p>
          <a:endParaRPr lang="tr-TR"/>
        </a:p>
      </dgm:t>
    </dgm:pt>
    <dgm:pt modelId="{542F9AFB-0C66-4A3D-9769-1CFCBB065CB4}" type="pres">
      <dgm:prSet presAssocID="{D07355A1-D170-4858-A225-8049A0E64DBF}" presName="Name0" presStyleCnt="0">
        <dgm:presLayoutVars>
          <dgm:chMax val="2"/>
          <dgm:chPref val="2"/>
          <dgm:dir/>
          <dgm:animOne/>
          <dgm:resizeHandles val="exact"/>
        </dgm:presLayoutVars>
      </dgm:prSet>
      <dgm:spPr/>
      <dgm:t>
        <a:bodyPr/>
        <a:lstStyle/>
        <a:p>
          <a:endParaRPr lang="tr-TR"/>
        </a:p>
      </dgm:t>
    </dgm:pt>
    <dgm:pt modelId="{FE22C060-3751-40B5-84B0-9B2E84A84253}" type="pres">
      <dgm:prSet presAssocID="{D07355A1-D170-4858-A225-8049A0E64DBF}" presName="Background" presStyleLbl="bgImgPlace1" presStyleIdx="0" presStyleCnt="1" custScaleY="121951" custLinFactNeighborX="-12752" custLinFactNeighborY="-18560"/>
      <dgm:spPr/>
    </dgm:pt>
    <dgm:pt modelId="{2B6FA629-04C5-4A28-9642-68B998D07FDD}" type="pres">
      <dgm:prSet presAssocID="{D07355A1-D170-4858-A225-8049A0E64DBF}" presName="ParentText1" presStyleLbl="revTx" presStyleIdx="0" presStyleCnt="2">
        <dgm:presLayoutVars>
          <dgm:chMax val="0"/>
          <dgm:chPref val="0"/>
          <dgm:bulletEnabled val="1"/>
        </dgm:presLayoutVars>
      </dgm:prSet>
      <dgm:spPr/>
      <dgm:t>
        <a:bodyPr/>
        <a:lstStyle/>
        <a:p>
          <a:endParaRPr lang="tr-TR"/>
        </a:p>
      </dgm:t>
    </dgm:pt>
    <dgm:pt modelId="{2A7D5F77-D702-461E-8E3C-D19F9F30FC0E}" type="pres">
      <dgm:prSet presAssocID="{D07355A1-D170-4858-A225-8049A0E64DBF}" presName="ParentText2" presStyleLbl="revTx" presStyleIdx="1" presStyleCnt="2">
        <dgm:presLayoutVars>
          <dgm:chMax val="0"/>
          <dgm:chPref val="0"/>
          <dgm:bulletEnabled val="1"/>
        </dgm:presLayoutVars>
      </dgm:prSet>
      <dgm:spPr/>
    </dgm:pt>
    <dgm:pt modelId="{0269AFC9-3EAB-4BB2-B1BA-AB0B62B129EC}" type="pres">
      <dgm:prSet presAssocID="{D07355A1-D170-4858-A225-8049A0E64DBF}" presName="Plus" presStyleLbl="alignNode1" presStyleIdx="0" presStyleCnt="2" custScaleX="60580" custScaleY="52011" custLinFactNeighborX="3693" custLinFactNeighborY="6311"/>
      <dgm:spPr/>
    </dgm:pt>
    <dgm:pt modelId="{1B5D9CB1-BCC6-4C50-B0C5-A15900AC1A9E}" type="pres">
      <dgm:prSet presAssocID="{D07355A1-D170-4858-A225-8049A0E64DBF}" presName="Minus" presStyleLbl="alignNode1" presStyleIdx="1" presStyleCnt="2" custScaleX="101036" custScaleY="98602" custLinFactX="-4873" custLinFactNeighborX="-100000" custLinFactNeighborY="1621"/>
      <dgm:spPr/>
    </dgm:pt>
    <dgm:pt modelId="{DBE3CB5A-7044-4962-8E4F-0108B75C0B67}" type="pres">
      <dgm:prSet presAssocID="{D07355A1-D170-4858-A225-8049A0E64DBF}" presName="Divider" presStyleLbl="parChTrans1D1" presStyleIdx="0" presStyleCnt="1"/>
      <dgm:spPr/>
    </dgm:pt>
  </dgm:ptLst>
  <dgm:cxnLst>
    <dgm:cxn modelId="{968AB26D-774F-4D50-97FD-A0EB9A8F360F}" type="presOf" srcId="{D07355A1-D170-4858-A225-8049A0E64DBF}" destId="{542F9AFB-0C66-4A3D-9769-1CFCBB065CB4}" srcOrd="0" destOrd="0" presId="urn:microsoft.com/office/officeart/2009/3/layout/PlusandMinus"/>
    <dgm:cxn modelId="{2AE08D7C-66A1-4F25-AAF0-760E22CB075E}" type="presOf" srcId="{5C623BAE-2281-4B6D-AEF4-6DCE7622377E}" destId="{2B6FA629-04C5-4A28-9642-68B998D07FDD}" srcOrd="0" destOrd="0" presId="urn:microsoft.com/office/officeart/2009/3/layout/PlusandMinus"/>
    <dgm:cxn modelId="{89A90826-F71D-4FFB-89FD-00564448CD39}" srcId="{D07355A1-D170-4858-A225-8049A0E64DBF}" destId="{5C623BAE-2281-4B6D-AEF4-6DCE7622377E}" srcOrd="0" destOrd="0" parTransId="{33349A30-A94F-47EA-8236-B676D6F4186E}" sibTransId="{3C7576F3-5ACE-4D93-A8D8-2437F6FC5C12}"/>
    <dgm:cxn modelId="{AC6466E9-0E2B-4BE5-9E5F-85FF234738FD}" type="presParOf" srcId="{542F9AFB-0C66-4A3D-9769-1CFCBB065CB4}" destId="{FE22C060-3751-40B5-84B0-9B2E84A84253}" srcOrd="0" destOrd="0" presId="urn:microsoft.com/office/officeart/2009/3/layout/PlusandMinus"/>
    <dgm:cxn modelId="{76B03FFA-397E-4C39-B349-9F316F2F1623}" type="presParOf" srcId="{542F9AFB-0C66-4A3D-9769-1CFCBB065CB4}" destId="{2B6FA629-04C5-4A28-9642-68B998D07FDD}" srcOrd="1" destOrd="0" presId="urn:microsoft.com/office/officeart/2009/3/layout/PlusandMinus"/>
    <dgm:cxn modelId="{C47711AF-1714-432F-A382-5289581D310A}" type="presParOf" srcId="{542F9AFB-0C66-4A3D-9769-1CFCBB065CB4}" destId="{2A7D5F77-D702-461E-8E3C-D19F9F30FC0E}" srcOrd="2" destOrd="0" presId="urn:microsoft.com/office/officeart/2009/3/layout/PlusandMinus"/>
    <dgm:cxn modelId="{7E10B41B-0805-4B19-A8B9-B05964559408}" type="presParOf" srcId="{542F9AFB-0C66-4A3D-9769-1CFCBB065CB4}" destId="{0269AFC9-3EAB-4BB2-B1BA-AB0B62B129EC}" srcOrd="3" destOrd="0" presId="urn:microsoft.com/office/officeart/2009/3/layout/PlusandMinus"/>
    <dgm:cxn modelId="{F2922BC8-2557-4207-B732-16133BF617EE}" type="presParOf" srcId="{542F9AFB-0C66-4A3D-9769-1CFCBB065CB4}" destId="{1B5D9CB1-BCC6-4C50-B0C5-A15900AC1A9E}" srcOrd="4" destOrd="0" presId="urn:microsoft.com/office/officeart/2009/3/layout/PlusandMinus"/>
    <dgm:cxn modelId="{EBEA66A4-D595-417A-96E5-A274670FB2AC}" type="presParOf" srcId="{542F9AFB-0C66-4A3D-9769-1CFCBB065CB4}" destId="{DBE3CB5A-7044-4962-8E4F-0108B75C0B67}"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82B489-017B-4DC2-8851-249D7F815D0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AEA6EECB-5D97-4BE1-8382-D747F4B2044C}">
      <dgm:prSet/>
      <dgm:spPr/>
      <dgm:t>
        <a:bodyPr/>
        <a:lstStyle/>
        <a:p>
          <a:pPr rtl="0"/>
          <a:r>
            <a:rPr lang="tr-TR" baseline="0" dirty="0" smtClean="0">
              <a:solidFill>
                <a:schemeClr val="tx1"/>
              </a:solidFill>
            </a:rPr>
            <a:t>Türkiye genelinde 296 kapalı, 70 açık, 6 çocuk cezaevinde 201 bin tutuklu/</a:t>
          </a:r>
          <a:br>
            <a:rPr lang="tr-TR" baseline="0" dirty="0" smtClean="0">
              <a:solidFill>
                <a:schemeClr val="tx1"/>
              </a:solidFill>
            </a:rPr>
          </a:br>
          <a:r>
            <a:rPr lang="tr-TR" baseline="0" dirty="0" smtClean="0">
              <a:solidFill>
                <a:schemeClr val="tx1"/>
              </a:solidFill>
            </a:rPr>
            <a:t>hükümlü bulunuyor. En fazla işlenen suçlar hırsızlık, uyuşturucu ve adam öldürme. </a:t>
          </a:r>
          <a:r>
            <a:rPr lang="tr-TR" baseline="0" dirty="0" smtClean="0"/>
            <a:t/>
          </a:r>
          <a:br>
            <a:rPr lang="tr-TR" baseline="0" dirty="0" smtClean="0"/>
          </a:br>
          <a:endParaRPr lang="tr-TR" dirty="0"/>
        </a:p>
      </dgm:t>
    </dgm:pt>
    <dgm:pt modelId="{0645CA90-2817-4267-AE9D-9ADFE54DBA24}" type="parTrans" cxnId="{B798A463-5DAB-47F1-8D7B-F51AD38ECBA9}">
      <dgm:prSet/>
      <dgm:spPr/>
      <dgm:t>
        <a:bodyPr/>
        <a:lstStyle/>
        <a:p>
          <a:endParaRPr lang="tr-TR"/>
        </a:p>
      </dgm:t>
    </dgm:pt>
    <dgm:pt modelId="{0C11C261-3E23-47CC-BD72-58C87B414FD3}" type="sibTrans" cxnId="{B798A463-5DAB-47F1-8D7B-F51AD38ECBA9}">
      <dgm:prSet/>
      <dgm:spPr/>
      <dgm:t>
        <a:bodyPr/>
        <a:lstStyle/>
        <a:p>
          <a:endParaRPr lang="tr-TR"/>
        </a:p>
      </dgm:t>
    </dgm:pt>
    <dgm:pt modelId="{1520A4FA-47F4-4F90-9B6D-3C39E2A5792A}" type="pres">
      <dgm:prSet presAssocID="{9882B489-017B-4DC2-8851-249D7F815D0C}" presName="Name0" presStyleCnt="0">
        <dgm:presLayoutVars>
          <dgm:dir/>
          <dgm:resizeHandles val="exact"/>
        </dgm:presLayoutVars>
      </dgm:prSet>
      <dgm:spPr/>
      <dgm:t>
        <a:bodyPr/>
        <a:lstStyle/>
        <a:p>
          <a:endParaRPr lang="tr-TR"/>
        </a:p>
      </dgm:t>
    </dgm:pt>
    <dgm:pt modelId="{7A918AF4-5F93-4825-A6E2-8DFB07938129}" type="pres">
      <dgm:prSet presAssocID="{AEA6EECB-5D97-4BE1-8382-D747F4B2044C}" presName="node" presStyleLbl="node1" presStyleIdx="0" presStyleCnt="1" custScaleX="100098" custScaleY="115140">
        <dgm:presLayoutVars>
          <dgm:bulletEnabled val="1"/>
        </dgm:presLayoutVars>
      </dgm:prSet>
      <dgm:spPr/>
      <dgm:t>
        <a:bodyPr/>
        <a:lstStyle/>
        <a:p>
          <a:endParaRPr lang="tr-TR"/>
        </a:p>
      </dgm:t>
    </dgm:pt>
  </dgm:ptLst>
  <dgm:cxnLst>
    <dgm:cxn modelId="{EE16A5DC-BC93-4230-8F86-D87BE5914B39}" type="presOf" srcId="{9882B489-017B-4DC2-8851-249D7F815D0C}" destId="{1520A4FA-47F4-4F90-9B6D-3C39E2A5792A}" srcOrd="0" destOrd="0" presId="urn:microsoft.com/office/officeart/2005/8/layout/process1"/>
    <dgm:cxn modelId="{B798A463-5DAB-47F1-8D7B-F51AD38ECBA9}" srcId="{9882B489-017B-4DC2-8851-249D7F815D0C}" destId="{AEA6EECB-5D97-4BE1-8382-D747F4B2044C}" srcOrd="0" destOrd="0" parTransId="{0645CA90-2817-4267-AE9D-9ADFE54DBA24}" sibTransId="{0C11C261-3E23-47CC-BD72-58C87B414FD3}"/>
    <dgm:cxn modelId="{7B36DCA9-1215-4D98-B79E-1AC60B0466E4}" type="presOf" srcId="{AEA6EECB-5D97-4BE1-8382-D747F4B2044C}" destId="{7A918AF4-5F93-4825-A6E2-8DFB07938129}" srcOrd="0" destOrd="0" presId="urn:microsoft.com/office/officeart/2005/8/layout/process1"/>
    <dgm:cxn modelId="{A2605748-ED12-47EE-8A88-1FD4C5A90CD1}" type="presParOf" srcId="{1520A4FA-47F4-4F90-9B6D-3C39E2A5792A}" destId="{7A918AF4-5F93-4825-A6E2-8DFB0793812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7613E7-075F-4D64-88F7-7FB2CE5AFB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C592D2F3-815A-441C-BAA9-34AEB1AEDA6E}">
      <dgm:prSet/>
      <dgm:spPr/>
      <dgm:t>
        <a:bodyPr/>
        <a:lstStyle/>
        <a:p>
          <a:pPr rtl="0"/>
          <a:r>
            <a:rPr lang="tr-TR" dirty="0" smtClean="0">
              <a:solidFill>
                <a:schemeClr val="tx1"/>
              </a:solidFill>
            </a:rPr>
            <a:t>Şuanda Cezaevinde, </a:t>
          </a:r>
          <a:r>
            <a:rPr lang="tr-TR" dirty="0" err="1" smtClean="0">
              <a:solidFill>
                <a:schemeClr val="tx1"/>
              </a:solidFill>
            </a:rPr>
            <a:t>Hastanede,Huzurevinde</a:t>
          </a:r>
          <a:r>
            <a:rPr lang="tr-TR" dirty="0" smtClean="0">
              <a:solidFill>
                <a:schemeClr val="tx1"/>
              </a:solidFill>
            </a:rPr>
            <a:t>, AMATEM’de, Sevgi Evinde, Kadın Sığınma Evinde, Mülteci Çadırında ya da Bir Engelli Ailesinde olsanız.. </a:t>
          </a:r>
          <a:r>
            <a:rPr lang="tr-TR" dirty="0" smtClean="0">
              <a:solidFill>
                <a:schemeClr val="tx1"/>
              </a:solidFill>
            </a:rPr>
            <a:t>Bir din görevlisi olarak karşınızdaki </a:t>
          </a:r>
          <a:r>
            <a:rPr lang="tr-TR" dirty="0" smtClean="0">
              <a:solidFill>
                <a:schemeClr val="tx1"/>
              </a:solidFill>
            </a:rPr>
            <a:t>kişilerle nasıl iletişim kurardınız? Onlara yaklaşımınız nasıl olurdu?</a:t>
          </a:r>
          <a:endParaRPr lang="tr-TR" dirty="0">
            <a:solidFill>
              <a:schemeClr val="tx1"/>
            </a:solidFill>
          </a:endParaRPr>
        </a:p>
      </dgm:t>
    </dgm:pt>
    <dgm:pt modelId="{C7A8943E-E2C4-48CE-A36E-B717C78C1483}" type="parTrans" cxnId="{562C3153-F6D7-48E8-88A1-FB172458D65A}">
      <dgm:prSet/>
      <dgm:spPr/>
      <dgm:t>
        <a:bodyPr/>
        <a:lstStyle/>
        <a:p>
          <a:endParaRPr lang="tr-TR"/>
        </a:p>
      </dgm:t>
    </dgm:pt>
    <dgm:pt modelId="{94DE5A49-626E-4B97-9FFB-9A4560EF4B01}" type="sibTrans" cxnId="{562C3153-F6D7-48E8-88A1-FB172458D65A}">
      <dgm:prSet/>
      <dgm:spPr/>
      <dgm:t>
        <a:bodyPr/>
        <a:lstStyle/>
        <a:p>
          <a:endParaRPr lang="tr-TR"/>
        </a:p>
      </dgm:t>
    </dgm:pt>
    <dgm:pt modelId="{30789E02-F686-43E6-A01E-DFFCD123148E}" type="pres">
      <dgm:prSet presAssocID="{0C7613E7-075F-4D64-88F7-7FB2CE5AFB4C}" presName="Name0" presStyleCnt="0">
        <dgm:presLayoutVars>
          <dgm:dir/>
          <dgm:animLvl val="lvl"/>
          <dgm:resizeHandles val="exact"/>
        </dgm:presLayoutVars>
      </dgm:prSet>
      <dgm:spPr/>
      <dgm:t>
        <a:bodyPr/>
        <a:lstStyle/>
        <a:p>
          <a:endParaRPr lang="tr-TR"/>
        </a:p>
      </dgm:t>
    </dgm:pt>
    <dgm:pt modelId="{E35BCA62-6921-4688-9976-17233EAB3C76}" type="pres">
      <dgm:prSet presAssocID="{C592D2F3-815A-441C-BAA9-34AEB1AEDA6E}" presName="composite" presStyleCnt="0"/>
      <dgm:spPr/>
    </dgm:pt>
    <dgm:pt modelId="{6CEFF0D9-BB37-47FB-A81C-AEFB1815A9DD}" type="pres">
      <dgm:prSet presAssocID="{C592D2F3-815A-441C-BAA9-34AEB1AEDA6E}" presName="parTx" presStyleLbl="alignNode1" presStyleIdx="0" presStyleCnt="1">
        <dgm:presLayoutVars>
          <dgm:chMax val="0"/>
          <dgm:chPref val="0"/>
          <dgm:bulletEnabled val="1"/>
        </dgm:presLayoutVars>
      </dgm:prSet>
      <dgm:spPr/>
      <dgm:t>
        <a:bodyPr/>
        <a:lstStyle/>
        <a:p>
          <a:endParaRPr lang="tr-TR"/>
        </a:p>
      </dgm:t>
    </dgm:pt>
    <dgm:pt modelId="{75491378-9F7B-45A5-9988-47444D4D5F33}" type="pres">
      <dgm:prSet presAssocID="{C592D2F3-815A-441C-BAA9-34AEB1AEDA6E}" presName="desTx" presStyleLbl="alignAccFollowNode1" presStyleIdx="0" presStyleCnt="1">
        <dgm:presLayoutVars>
          <dgm:bulletEnabled val="1"/>
        </dgm:presLayoutVars>
      </dgm:prSet>
      <dgm:spPr/>
    </dgm:pt>
  </dgm:ptLst>
  <dgm:cxnLst>
    <dgm:cxn modelId="{688710E3-C6F7-458E-BFF2-02B143D45CDA}" type="presOf" srcId="{0C7613E7-075F-4D64-88F7-7FB2CE5AFB4C}" destId="{30789E02-F686-43E6-A01E-DFFCD123148E}" srcOrd="0" destOrd="0" presId="urn:microsoft.com/office/officeart/2005/8/layout/hList1"/>
    <dgm:cxn modelId="{D8C3572C-AF12-404B-AF84-3DDBD2C8D291}" type="presOf" srcId="{C592D2F3-815A-441C-BAA9-34AEB1AEDA6E}" destId="{6CEFF0D9-BB37-47FB-A81C-AEFB1815A9DD}" srcOrd="0" destOrd="0" presId="urn:microsoft.com/office/officeart/2005/8/layout/hList1"/>
    <dgm:cxn modelId="{562C3153-F6D7-48E8-88A1-FB172458D65A}" srcId="{0C7613E7-075F-4D64-88F7-7FB2CE5AFB4C}" destId="{C592D2F3-815A-441C-BAA9-34AEB1AEDA6E}" srcOrd="0" destOrd="0" parTransId="{C7A8943E-E2C4-48CE-A36E-B717C78C1483}" sibTransId="{94DE5A49-626E-4B97-9FFB-9A4560EF4B01}"/>
    <dgm:cxn modelId="{0B2983A6-2FDF-40D5-A835-D01F8C4FF342}" type="presParOf" srcId="{30789E02-F686-43E6-A01E-DFFCD123148E}" destId="{E35BCA62-6921-4688-9976-17233EAB3C76}" srcOrd="0" destOrd="0" presId="urn:microsoft.com/office/officeart/2005/8/layout/hList1"/>
    <dgm:cxn modelId="{3B4DA30D-97A4-4DDF-95D1-F908870CF05E}" type="presParOf" srcId="{E35BCA62-6921-4688-9976-17233EAB3C76}" destId="{6CEFF0D9-BB37-47FB-A81C-AEFB1815A9DD}" srcOrd="0" destOrd="0" presId="urn:microsoft.com/office/officeart/2005/8/layout/hList1"/>
    <dgm:cxn modelId="{657DF5D8-7555-4BF1-8A61-B90165FA3EF0}" type="presParOf" srcId="{E35BCA62-6921-4688-9976-17233EAB3C76}" destId="{75491378-9F7B-45A5-9988-47444D4D5F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60658-25C8-4729-BEDB-B6318A6E13B8}">
      <dsp:nvSpPr>
        <dsp:cNvPr id="0" name=""/>
        <dsp:cNvSpPr/>
      </dsp:nvSpPr>
      <dsp:spPr>
        <a:xfrm>
          <a:off x="3810000" y="2227671"/>
          <a:ext cx="2984015" cy="345257"/>
        </a:xfrm>
        <a:custGeom>
          <a:avLst/>
          <a:gdLst/>
          <a:ahLst/>
          <a:cxnLst/>
          <a:rect l="0" t="0" r="0" b="0"/>
          <a:pathLst>
            <a:path>
              <a:moveTo>
                <a:pt x="0" y="0"/>
              </a:moveTo>
              <a:lnTo>
                <a:pt x="0" y="172628"/>
              </a:lnTo>
              <a:lnTo>
                <a:pt x="2984015" y="172628"/>
              </a:lnTo>
              <a:lnTo>
                <a:pt x="2984015" y="345257"/>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B13F2-7616-436C-9D3E-8217EED299F5}">
      <dsp:nvSpPr>
        <dsp:cNvPr id="0" name=""/>
        <dsp:cNvSpPr/>
      </dsp:nvSpPr>
      <dsp:spPr>
        <a:xfrm>
          <a:off x="3810000" y="2227671"/>
          <a:ext cx="994671" cy="345257"/>
        </a:xfrm>
        <a:custGeom>
          <a:avLst/>
          <a:gdLst/>
          <a:ahLst/>
          <a:cxnLst/>
          <a:rect l="0" t="0" r="0" b="0"/>
          <a:pathLst>
            <a:path>
              <a:moveTo>
                <a:pt x="0" y="0"/>
              </a:moveTo>
              <a:lnTo>
                <a:pt x="0" y="172628"/>
              </a:lnTo>
              <a:lnTo>
                <a:pt x="994671" y="172628"/>
              </a:lnTo>
              <a:lnTo>
                <a:pt x="994671" y="345257"/>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FF6632-A10C-40E1-96D2-26A9121EFA09}">
      <dsp:nvSpPr>
        <dsp:cNvPr id="0" name=""/>
        <dsp:cNvSpPr/>
      </dsp:nvSpPr>
      <dsp:spPr>
        <a:xfrm>
          <a:off x="2815328" y="2227671"/>
          <a:ext cx="994671" cy="345257"/>
        </a:xfrm>
        <a:custGeom>
          <a:avLst/>
          <a:gdLst/>
          <a:ahLst/>
          <a:cxnLst/>
          <a:rect l="0" t="0" r="0" b="0"/>
          <a:pathLst>
            <a:path>
              <a:moveTo>
                <a:pt x="994671" y="0"/>
              </a:moveTo>
              <a:lnTo>
                <a:pt x="994671" y="172628"/>
              </a:lnTo>
              <a:lnTo>
                <a:pt x="0" y="172628"/>
              </a:lnTo>
              <a:lnTo>
                <a:pt x="0" y="345257"/>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6DAD4-EE62-4657-A479-8DEE4794AE9D}">
      <dsp:nvSpPr>
        <dsp:cNvPr id="0" name=""/>
        <dsp:cNvSpPr/>
      </dsp:nvSpPr>
      <dsp:spPr>
        <a:xfrm>
          <a:off x="825984" y="2227671"/>
          <a:ext cx="2984015" cy="345257"/>
        </a:xfrm>
        <a:custGeom>
          <a:avLst/>
          <a:gdLst/>
          <a:ahLst/>
          <a:cxnLst/>
          <a:rect l="0" t="0" r="0" b="0"/>
          <a:pathLst>
            <a:path>
              <a:moveTo>
                <a:pt x="2984015" y="0"/>
              </a:moveTo>
              <a:lnTo>
                <a:pt x="2984015" y="172628"/>
              </a:lnTo>
              <a:lnTo>
                <a:pt x="0" y="172628"/>
              </a:lnTo>
              <a:lnTo>
                <a:pt x="0" y="345257"/>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99BE15-4B91-48E2-8E0E-D942676E8D65}">
      <dsp:nvSpPr>
        <dsp:cNvPr id="0" name=""/>
        <dsp:cNvSpPr/>
      </dsp:nvSpPr>
      <dsp:spPr>
        <a:xfrm>
          <a:off x="2987957" y="1405628"/>
          <a:ext cx="1644085" cy="822042"/>
        </a:xfrm>
        <a:prstGeom prst="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latin typeface="Comic Sans MS" panose="030F0702030302020204" pitchFamily="66" charset="0"/>
            </a:rPr>
            <a:t>Din Hizmetleri Genel Müdürlüğü</a:t>
          </a:r>
          <a:endParaRPr lang="tr-TR" sz="1200" kern="1200" dirty="0">
            <a:latin typeface="Comic Sans MS" panose="030F0702030302020204" pitchFamily="66" charset="0"/>
          </a:endParaRPr>
        </a:p>
      </dsp:txBody>
      <dsp:txXfrm>
        <a:off x="2987957" y="1405628"/>
        <a:ext cx="1644085" cy="822042"/>
      </dsp:txXfrm>
    </dsp:sp>
    <dsp:sp modelId="{A3A9A2A5-4C4C-4FFB-8E8B-B9111F4E6A2D}">
      <dsp:nvSpPr>
        <dsp:cNvPr id="0" name=""/>
        <dsp:cNvSpPr/>
      </dsp:nvSpPr>
      <dsp:spPr>
        <a:xfrm>
          <a:off x="3941" y="2572928"/>
          <a:ext cx="1644085" cy="822042"/>
        </a:xfrm>
        <a:prstGeom prst="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latin typeface="Comic Sans MS" panose="030F0702030302020204" pitchFamily="66" charset="0"/>
            </a:rPr>
            <a:t>İrşat Hizmetleri Daire Başkanlığı</a:t>
          </a:r>
          <a:endParaRPr lang="tr-TR" sz="1200" kern="1200" dirty="0">
            <a:latin typeface="Comic Sans MS" panose="030F0702030302020204" pitchFamily="66" charset="0"/>
          </a:endParaRPr>
        </a:p>
      </dsp:txBody>
      <dsp:txXfrm>
        <a:off x="3941" y="2572928"/>
        <a:ext cx="1644085" cy="822042"/>
      </dsp:txXfrm>
    </dsp:sp>
    <dsp:sp modelId="{81B8FC1E-60F1-462E-AD1D-E41EA6AC9353}">
      <dsp:nvSpPr>
        <dsp:cNvPr id="0" name=""/>
        <dsp:cNvSpPr/>
      </dsp:nvSpPr>
      <dsp:spPr>
        <a:xfrm>
          <a:off x="1993285" y="2572928"/>
          <a:ext cx="1644085" cy="822042"/>
        </a:xfrm>
        <a:prstGeom prst="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latin typeface="Comic Sans MS" panose="030F0702030302020204" pitchFamily="66" charset="0"/>
            </a:rPr>
            <a:t>Cami Hizmetleri Daire Başkanlığı</a:t>
          </a:r>
          <a:endParaRPr lang="tr-TR" sz="1200" kern="1200" dirty="0">
            <a:latin typeface="Comic Sans MS" panose="030F0702030302020204" pitchFamily="66" charset="0"/>
          </a:endParaRPr>
        </a:p>
      </dsp:txBody>
      <dsp:txXfrm>
        <a:off x="1993285" y="2572928"/>
        <a:ext cx="1644085" cy="822042"/>
      </dsp:txXfrm>
    </dsp:sp>
    <dsp:sp modelId="{89F0A2C8-3179-44A2-9C86-A355A9DF9B90}">
      <dsp:nvSpPr>
        <dsp:cNvPr id="0" name=""/>
        <dsp:cNvSpPr/>
      </dsp:nvSpPr>
      <dsp:spPr>
        <a:xfrm>
          <a:off x="3982628" y="2572928"/>
          <a:ext cx="1644085" cy="822042"/>
        </a:xfrm>
        <a:prstGeom prst="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latin typeface="Comic Sans MS" panose="030F0702030302020204" pitchFamily="66" charset="0"/>
            </a:rPr>
            <a:t>Aile ve Dini Rehberlik Daire Başkanlığı</a:t>
          </a:r>
          <a:endParaRPr lang="tr-TR" sz="1200" kern="1200" dirty="0">
            <a:latin typeface="Comic Sans MS" panose="030F0702030302020204" pitchFamily="66" charset="0"/>
          </a:endParaRPr>
        </a:p>
      </dsp:txBody>
      <dsp:txXfrm>
        <a:off x="3982628" y="2572928"/>
        <a:ext cx="1644085" cy="822042"/>
      </dsp:txXfrm>
    </dsp:sp>
    <dsp:sp modelId="{271A42B3-336A-4354-AC44-F29BD1B0583D}">
      <dsp:nvSpPr>
        <dsp:cNvPr id="0" name=""/>
        <dsp:cNvSpPr/>
      </dsp:nvSpPr>
      <dsp:spPr>
        <a:xfrm>
          <a:off x="5971972" y="2572928"/>
          <a:ext cx="1644085" cy="822042"/>
        </a:xfrm>
        <a:prstGeom prst="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latin typeface="Comic Sans MS" panose="030F0702030302020204" pitchFamily="66" charset="0"/>
            </a:rPr>
            <a:t>Sosyal ve Kültürel İçerikli Din Hizmetleri Daire Başkanlığı</a:t>
          </a:r>
          <a:endParaRPr lang="tr-TR" sz="1200" kern="1200" dirty="0">
            <a:latin typeface="Comic Sans MS" panose="030F0702030302020204" pitchFamily="66" charset="0"/>
          </a:endParaRPr>
        </a:p>
      </dsp:txBody>
      <dsp:txXfrm>
        <a:off x="5971972" y="2572928"/>
        <a:ext cx="1644085" cy="822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4023-7ACE-48A3-B11B-FC58FD5ADDD5}">
      <dsp:nvSpPr>
        <dsp:cNvPr id="0" name=""/>
        <dsp:cNvSpPr/>
      </dsp:nvSpPr>
      <dsp:spPr>
        <a:xfrm>
          <a:off x="0" y="0"/>
          <a:ext cx="7620000" cy="0"/>
        </a:xfrm>
        <a:prstGeom prst="line">
          <a:avLst/>
        </a:prstGeom>
        <a:solidFill>
          <a:schemeClr val="accent4">
            <a:shade val="50000"/>
            <a:hueOff val="0"/>
            <a:satOff val="0"/>
            <a:lumOff val="0"/>
            <a:alphaOff val="0"/>
          </a:schemeClr>
        </a:solidFill>
        <a:ln w="12700" cap="flat" cmpd="sng" algn="ctr">
          <a:solidFill>
            <a:schemeClr val="accent4">
              <a:shade val="50000"/>
              <a:hueOff val="0"/>
              <a:satOff val="0"/>
              <a:lumOff val="0"/>
              <a:alphaOff val="0"/>
            </a:schemeClr>
          </a:solidFill>
          <a:prstDash val="solid"/>
        </a:ln>
        <a:effectLst>
          <a:outerShdw blurRad="50800" dist="25400" algn="bl" rotWithShape="0">
            <a:srgbClr val="000000">
              <a:alpha val="6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502B060D-9FA7-466A-8A87-12FA7F627163}">
      <dsp:nvSpPr>
        <dsp:cNvPr id="0" name=""/>
        <dsp:cNvSpPr/>
      </dsp:nvSpPr>
      <dsp:spPr>
        <a:xfrm>
          <a:off x="0" y="0"/>
          <a:ext cx="1524000" cy="48006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kern="1200" smtClean="0"/>
            <a:t>Hizmet Yürütülen Alanlar</a:t>
          </a:r>
          <a:endParaRPr lang="tr-TR" sz="2600" kern="1200"/>
        </a:p>
      </dsp:txBody>
      <dsp:txXfrm>
        <a:off x="0" y="0"/>
        <a:ext cx="1524000" cy="4800600"/>
      </dsp:txXfrm>
    </dsp:sp>
    <dsp:sp modelId="{434874AF-2A2C-4BB2-9085-A525FDA51AA9}">
      <dsp:nvSpPr>
        <dsp:cNvPr id="0" name=""/>
        <dsp:cNvSpPr/>
      </dsp:nvSpPr>
      <dsp:spPr>
        <a:xfrm>
          <a:off x="1638299" y="25257"/>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Yetiştirme Yurdu / Çocuk Evleri</a:t>
          </a:r>
          <a:endParaRPr lang="tr-TR" sz="2300" kern="1200"/>
        </a:p>
      </dsp:txBody>
      <dsp:txXfrm>
        <a:off x="1638299" y="25257"/>
        <a:ext cx="5981700" cy="505141"/>
      </dsp:txXfrm>
    </dsp:sp>
    <dsp:sp modelId="{E5042A42-D038-4BDC-8F4A-6EB652AA6B7A}">
      <dsp:nvSpPr>
        <dsp:cNvPr id="0" name=""/>
        <dsp:cNvSpPr/>
      </dsp:nvSpPr>
      <dsp:spPr>
        <a:xfrm>
          <a:off x="1523999" y="530398"/>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137426C4-CF8C-4C2B-B96C-B762EE46D37A}">
      <dsp:nvSpPr>
        <dsp:cNvPr id="0" name=""/>
        <dsp:cNvSpPr/>
      </dsp:nvSpPr>
      <dsp:spPr>
        <a:xfrm>
          <a:off x="1638299" y="555655"/>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Ceza İnfaz Kurumları</a:t>
          </a:r>
          <a:endParaRPr lang="tr-TR" sz="2300" kern="1200"/>
        </a:p>
      </dsp:txBody>
      <dsp:txXfrm>
        <a:off x="1638299" y="555655"/>
        <a:ext cx="5981700" cy="505141"/>
      </dsp:txXfrm>
    </dsp:sp>
    <dsp:sp modelId="{312C34E5-7EF6-475B-9537-E288E5F72887}">
      <dsp:nvSpPr>
        <dsp:cNvPr id="0" name=""/>
        <dsp:cNvSpPr/>
      </dsp:nvSpPr>
      <dsp:spPr>
        <a:xfrm>
          <a:off x="1523999" y="1060796"/>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BAF01FCD-9B16-4855-BD1B-74F85970E33C}">
      <dsp:nvSpPr>
        <dsp:cNvPr id="0" name=""/>
        <dsp:cNvSpPr/>
      </dsp:nvSpPr>
      <dsp:spPr>
        <a:xfrm>
          <a:off x="1638299" y="1086053"/>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Kadın Sığınma Evleri</a:t>
          </a:r>
          <a:endParaRPr lang="tr-TR" sz="2300" kern="1200"/>
        </a:p>
      </dsp:txBody>
      <dsp:txXfrm>
        <a:off x="1638299" y="1086053"/>
        <a:ext cx="5981700" cy="505141"/>
      </dsp:txXfrm>
    </dsp:sp>
    <dsp:sp modelId="{8F7E0122-648E-4335-9A8E-FE49DBC4708A}">
      <dsp:nvSpPr>
        <dsp:cNvPr id="0" name=""/>
        <dsp:cNvSpPr/>
      </dsp:nvSpPr>
      <dsp:spPr>
        <a:xfrm>
          <a:off x="1523999" y="1591194"/>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6EC9368-A70E-471B-8690-0B9C8293CD1D}">
      <dsp:nvSpPr>
        <dsp:cNvPr id="0" name=""/>
        <dsp:cNvSpPr/>
      </dsp:nvSpPr>
      <dsp:spPr>
        <a:xfrm>
          <a:off x="1638299" y="1616452"/>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Hastaneler</a:t>
          </a:r>
          <a:endParaRPr lang="tr-TR" sz="2300" kern="1200"/>
        </a:p>
      </dsp:txBody>
      <dsp:txXfrm>
        <a:off x="1638299" y="1616452"/>
        <a:ext cx="5981700" cy="505141"/>
      </dsp:txXfrm>
    </dsp:sp>
    <dsp:sp modelId="{5570BCED-0B7C-4549-9D6D-4B43B24891D6}">
      <dsp:nvSpPr>
        <dsp:cNvPr id="0" name=""/>
        <dsp:cNvSpPr/>
      </dsp:nvSpPr>
      <dsp:spPr>
        <a:xfrm>
          <a:off x="1523999" y="2121593"/>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C2ED2FF-DD5E-4CD1-8420-64CA12672AFD}">
      <dsp:nvSpPr>
        <dsp:cNvPr id="0" name=""/>
        <dsp:cNvSpPr/>
      </dsp:nvSpPr>
      <dsp:spPr>
        <a:xfrm>
          <a:off x="1638299" y="2146850"/>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Huzurevleri</a:t>
          </a:r>
          <a:endParaRPr lang="tr-TR" sz="2300" kern="1200"/>
        </a:p>
      </dsp:txBody>
      <dsp:txXfrm>
        <a:off x="1638299" y="2146850"/>
        <a:ext cx="5981700" cy="505141"/>
      </dsp:txXfrm>
    </dsp:sp>
    <dsp:sp modelId="{E8D43040-9CC8-4523-B8FF-BA735679AE13}">
      <dsp:nvSpPr>
        <dsp:cNvPr id="0" name=""/>
        <dsp:cNvSpPr/>
      </dsp:nvSpPr>
      <dsp:spPr>
        <a:xfrm>
          <a:off x="1523999" y="2651991"/>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D72B5D01-D7F6-4779-B69F-3B291D7D882B}">
      <dsp:nvSpPr>
        <dsp:cNvPr id="0" name=""/>
        <dsp:cNvSpPr/>
      </dsp:nvSpPr>
      <dsp:spPr>
        <a:xfrm>
          <a:off x="1638299" y="2677248"/>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Mülteciler</a:t>
          </a:r>
          <a:endParaRPr lang="tr-TR" sz="2300" kern="1200"/>
        </a:p>
      </dsp:txBody>
      <dsp:txXfrm>
        <a:off x="1638299" y="2677248"/>
        <a:ext cx="5981700" cy="505141"/>
      </dsp:txXfrm>
    </dsp:sp>
    <dsp:sp modelId="{74175D7C-61EE-40B2-B6A1-742ACA844FA6}">
      <dsp:nvSpPr>
        <dsp:cNvPr id="0" name=""/>
        <dsp:cNvSpPr/>
      </dsp:nvSpPr>
      <dsp:spPr>
        <a:xfrm>
          <a:off x="1523999" y="3182389"/>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24AF89A7-D468-4C1A-8292-F8F6F2869D01}">
      <dsp:nvSpPr>
        <dsp:cNvPr id="0" name=""/>
        <dsp:cNvSpPr/>
      </dsp:nvSpPr>
      <dsp:spPr>
        <a:xfrm>
          <a:off x="1638299" y="3207646"/>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Bağımlılar</a:t>
          </a:r>
          <a:endParaRPr lang="tr-TR" sz="2300" kern="1200"/>
        </a:p>
      </dsp:txBody>
      <dsp:txXfrm>
        <a:off x="1638299" y="3207646"/>
        <a:ext cx="5981700" cy="505141"/>
      </dsp:txXfrm>
    </dsp:sp>
    <dsp:sp modelId="{B8A1786C-13BB-4E22-8ED2-7B0C95B83ED3}">
      <dsp:nvSpPr>
        <dsp:cNvPr id="0" name=""/>
        <dsp:cNvSpPr/>
      </dsp:nvSpPr>
      <dsp:spPr>
        <a:xfrm>
          <a:off x="1523999" y="3712788"/>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148EAFA-714A-4736-AD8C-07A7FAF9429A}">
      <dsp:nvSpPr>
        <dsp:cNvPr id="0" name=""/>
        <dsp:cNvSpPr/>
      </dsp:nvSpPr>
      <dsp:spPr>
        <a:xfrm>
          <a:off x="1638299" y="3738045"/>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Engelli Bireyler</a:t>
          </a:r>
          <a:endParaRPr lang="tr-TR" sz="2300" kern="1200"/>
        </a:p>
      </dsp:txBody>
      <dsp:txXfrm>
        <a:off x="1638299" y="3738045"/>
        <a:ext cx="5981700" cy="505141"/>
      </dsp:txXfrm>
    </dsp:sp>
    <dsp:sp modelId="{DAD09937-472F-4109-AD25-6D1CE084AD17}">
      <dsp:nvSpPr>
        <dsp:cNvPr id="0" name=""/>
        <dsp:cNvSpPr/>
      </dsp:nvSpPr>
      <dsp:spPr>
        <a:xfrm>
          <a:off x="1523999" y="4243186"/>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21FE88AB-3AFE-4C9C-AD50-D23E04EF514E}">
      <dsp:nvSpPr>
        <dsp:cNvPr id="0" name=""/>
        <dsp:cNvSpPr/>
      </dsp:nvSpPr>
      <dsp:spPr>
        <a:xfrm>
          <a:off x="1638299" y="4268443"/>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smtClean="0"/>
            <a:t>Şehit Aileleri ve Gaziler</a:t>
          </a:r>
          <a:endParaRPr lang="tr-TR" sz="2300" kern="1200"/>
        </a:p>
      </dsp:txBody>
      <dsp:txXfrm>
        <a:off x="1638299" y="4268443"/>
        <a:ext cx="5981700" cy="505141"/>
      </dsp:txXfrm>
    </dsp:sp>
    <dsp:sp modelId="{492C9B6F-8D82-4897-BC51-6922FB10A2BB}">
      <dsp:nvSpPr>
        <dsp:cNvPr id="0" name=""/>
        <dsp:cNvSpPr/>
      </dsp:nvSpPr>
      <dsp:spPr>
        <a:xfrm>
          <a:off x="1523999" y="4773584"/>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90EE4-75E6-4901-9253-8B96FACA2632}">
      <dsp:nvSpPr>
        <dsp:cNvPr id="0" name=""/>
        <dsp:cNvSpPr/>
      </dsp:nvSpPr>
      <dsp:spPr>
        <a:xfrm>
          <a:off x="0" y="0"/>
          <a:ext cx="7620000" cy="0"/>
        </a:xfrm>
        <a:prstGeom prst="line">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7BBA8-541C-46A1-A348-2722F86FB389}">
      <dsp:nvSpPr>
        <dsp:cNvPr id="0" name=""/>
        <dsp:cNvSpPr/>
      </dsp:nvSpPr>
      <dsp:spPr>
        <a:xfrm>
          <a:off x="0" y="0"/>
          <a:ext cx="1524000" cy="48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kern="1200" dirty="0" smtClean="0"/>
            <a:t>Sosyal ve Kültürel İçerikli Din Hizmetleri Daire Başkanlığının sorumluluk alanları şunlardır:</a:t>
          </a:r>
          <a:endParaRPr lang="tr-TR" sz="2000" kern="1200" dirty="0"/>
        </a:p>
      </dsp:txBody>
      <dsp:txXfrm>
        <a:off x="0" y="0"/>
        <a:ext cx="1524000" cy="4800600"/>
      </dsp:txXfrm>
    </dsp:sp>
    <dsp:sp modelId="{404BB151-26EC-4ECB-88A3-9598DB971ED1}">
      <dsp:nvSpPr>
        <dsp:cNvPr id="0" name=""/>
        <dsp:cNvSpPr/>
      </dsp:nvSpPr>
      <dsp:spPr>
        <a:xfrm>
          <a:off x="1638299" y="20686"/>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A-    Vakit Hesaplama</a:t>
          </a:r>
          <a:endParaRPr lang="tr-TR" sz="1900" kern="1200"/>
        </a:p>
      </dsp:txBody>
      <dsp:txXfrm>
        <a:off x="1638299" y="20686"/>
        <a:ext cx="5981700" cy="413723"/>
      </dsp:txXfrm>
    </dsp:sp>
    <dsp:sp modelId="{B5A57D8E-966E-4D81-8770-CBBE581026A4}">
      <dsp:nvSpPr>
        <dsp:cNvPr id="0" name=""/>
        <dsp:cNvSpPr/>
      </dsp:nvSpPr>
      <dsp:spPr>
        <a:xfrm>
          <a:off x="1523999" y="43440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908035-A914-45D6-8869-5383D77550DB}">
      <dsp:nvSpPr>
        <dsp:cNvPr id="0" name=""/>
        <dsp:cNvSpPr/>
      </dsp:nvSpPr>
      <dsp:spPr>
        <a:xfrm>
          <a:off x="1638299" y="45509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B-    Ramazan Hizmetleri</a:t>
          </a:r>
          <a:endParaRPr lang="tr-TR" sz="1900" kern="1200"/>
        </a:p>
      </dsp:txBody>
      <dsp:txXfrm>
        <a:off x="1638299" y="455095"/>
        <a:ext cx="5981700" cy="413723"/>
      </dsp:txXfrm>
    </dsp:sp>
    <dsp:sp modelId="{7CD780B6-ED9A-4D99-B882-EF8BE937FDEA}">
      <dsp:nvSpPr>
        <dsp:cNvPr id="0" name=""/>
        <dsp:cNvSpPr/>
      </dsp:nvSpPr>
      <dsp:spPr>
        <a:xfrm>
          <a:off x="1523999" y="86881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A1DE5-B709-4495-BE9C-305CA9B30A41}">
      <dsp:nvSpPr>
        <dsp:cNvPr id="0" name=""/>
        <dsp:cNvSpPr/>
      </dsp:nvSpPr>
      <dsp:spPr>
        <a:xfrm>
          <a:off x="1638299" y="88950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C-    Kurban Hizmetleri</a:t>
          </a:r>
          <a:endParaRPr lang="tr-TR" sz="1900" kern="1200"/>
        </a:p>
      </dsp:txBody>
      <dsp:txXfrm>
        <a:off x="1638299" y="889505"/>
        <a:ext cx="5981700" cy="413723"/>
      </dsp:txXfrm>
    </dsp:sp>
    <dsp:sp modelId="{A48E6F4D-82B5-4AB3-BA64-AF2D6F904A89}">
      <dsp:nvSpPr>
        <dsp:cNvPr id="0" name=""/>
        <dsp:cNvSpPr/>
      </dsp:nvSpPr>
      <dsp:spPr>
        <a:xfrm>
          <a:off x="1523999" y="130322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42B67-2F98-4DDD-B25C-A07EEB4BDB18}">
      <dsp:nvSpPr>
        <dsp:cNvPr id="0" name=""/>
        <dsp:cNvSpPr/>
      </dsp:nvSpPr>
      <dsp:spPr>
        <a:xfrm>
          <a:off x="1638299" y="132391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D-    Cezaevi Hizmetleri</a:t>
          </a:r>
          <a:endParaRPr lang="tr-TR" sz="1900" kern="1200"/>
        </a:p>
      </dsp:txBody>
      <dsp:txXfrm>
        <a:off x="1638299" y="1323915"/>
        <a:ext cx="5981700" cy="413723"/>
      </dsp:txXfrm>
    </dsp:sp>
    <dsp:sp modelId="{E9CEDCFF-4961-4159-A16D-0F47DEFE3F18}">
      <dsp:nvSpPr>
        <dsp:cNvPr id="0" name=""/>
        <dsp:cNvSpPr/>
      </dsp:nvSpPr>
      <dsp:spPr>
        <a:xfrm>
          <a:off x="1523999" y="173763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C62E-140F-4E36-8919-EABB4F40EF10}">
      <dsp:nvSpPr>
        <dsp:cNvPr id="0" name=""/>
        <dsp:cNvSpPr/>
      </dsp:nvSpPr>
      <dsp:spPr>
        <a:xfrm>
          <a:off x="1638299" y="175832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E-     Huzurevi Hizmetleri</a:t>
          </a:r>
          <a:endParaRPr lang="tr-TR" sz="1900" kern="1200"/>
        </a:p>
      </dsp:txBody>
      <dsp:txXfrm>
        <a:off x="1638299" y="1758325"/>
        <a:ext cx="5981700" cy="413723"/>
      </dsp:txXfrm>
    </dsp:sp>
    <dsp:sp modelId="{C9AF493C-B754-4C37-A73D-BAAA01A4B0E1}">
      <dsp:nvSpPr>
        <dsp:cNvPr id="0" name=""/>
        <dsp:cNvSpPr/>
      </dsp:nvSpPr>
      <dsp:spPr>
        <a:xfrm>
          <a:off x="1523999" y="217204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63DA9-4D1F-47A6-A8CD-1BC95959D322}">
      <dsp:nvSpPr>
        <dsp:cNvPr id="0" name=""/>
        <dsp:cNvSpPr/>
      </dsp:nvSpPr>
      <dsp:spPr>
        <a:xfrm>
          <a:off x="1638299" y="219273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F-     Engellilere Yönelik Hizmetler</a:t>
          </a:r>
          <a:endParaRPr lang="tr-TR" sz="1900" kern="1200"/>
        </a:p>
      </dsp:txBody>
      <dsp:txXfrm>
        <a:off x="1638299" y="2192734"/>
        <a:ext cx="5981700" cy="413723"/>
      </dsp:txXfrm>
    </dsp:sp>
    <dsp:sp modelId="{E262F21A-1016-4820-8CAD-03B23E18C3EB}">
      <dsp:nvSpPr>
        <dsp:cNvPr id="0" name=""/>
        <dsp:cNvSpPr/>
      </dsp:nvSpPr>
      <dsp:spPr>
        <a:xfrm>
          <a:off x="1523999" y="260645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208E3-D2CC-4E7D-A90D-EF1DAA9E396A}">
      <dsp:nvSpPr>
        <dsp:cNvPr id="0" name=""/>
        <dsp:cNvSpPr/>
      </dsp:nvSpPr>
      <dsp:spPr>
        <a:xfrm>
          <a:off x="1638299" y="262714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G-    Madde Bağımlılığıyla Mücadele</a:t>
          </a:r>
          <a:endParaRPr lang="tr-TR" sz="1900" kern="1200"/>
        </a:p>
      </dsp:txBody>
      <dsp:txXfrm>
        <a:off x="1638299" y="2627144"/>
        <a:ext cx="5981700" cy="413723"/>
      </dsp:txXfrm>
    </dsp:sp>
    <dsp:sp modelId="{AEED7F00-53A3-433B-A559-5B5033A52106}">
      <dsp:nvSpPr>
        <dsp:cNvPr id="0" name=""/>
        <dsp:cNvSpPr/>
      </dsp:nvSpPr>
      <dsp:spPr>
        <a:xfrm>
          <a:off x="1523999" y="304086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BFE3F-BE44-4691-BB3E-36A09A8EE4AE}">
      <dsp:nvSpPr>
        <dsp:cNvPr id="0" name=""/>
        <dsp:cNvSpPr/>
      </dsp:nvSpPr>
      <dsp:spPr>
        <a:xfrm>
          <a:off x="1638299" y="306155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H-    Özel Günler (12 Mart, 18 Mart, 19 Eylül)</a:t>
          </a:r>
          <a:endParaRPr lang="tr-TR" sz="1900" kern="1200"/>
        </a:p>
      </dsp:txBody>
      <dsp:txXfrm>
        <a:off x="1638299" y="3061554"/>
        <a:ext cx="5981700" cy="413723"/>
      </dsp:txXfrm>
    </dsp:sp>
    <dsp:sp modelId="{606E4CC0-FB8C-4F2F-9EB4-AA2761405B08}">
      <dsp:nvSpPr>
        <dsp:cNvPr id="0" name=""/>
        <dsp:cNvSpPr/>
      </dsp:nvSpPr>
      <dsp:spPr>
        <a:xfrm>
          <a:off x="1523999" y="347527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CB82A-0070-484A-A4BD-98B6D474D6B6}">
      <dsp:nvSpPr>
        <dsp:cNvPr id="0" name=""/>
        <dsp:cNvSpPr/>
      </dsp:nvSpPr>
      <dsp:spPr>
        <a:xfrm>
          <a:off x="1638299" y="349596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İ-      Mevsimlik Tarım İşçilerine Yönelik Hizmetler</a:t>
          </a:r>
          <a:endParaRPr lang="tr-TR" sz="1900" kern="1200"/>
        </a:p>
      </dsp:txBody>
      <dsp:txXfrm>
        <a:off x="1638299" y="3495964"/>
        <a:ext cx="5981700" cy="413723"/>
      </dsp:txXfrm>
    </dsp:sp>
    <dsp:sp modelId="{C19A407B-458F-46AF-B567-D58C2180E9DD}">
      <dsp:nvSpPr>
        <dsp:cNvPr id="0" name=""/>
        <dsp:cNvSpPr/>
      </dsp:nvSpPr>
      <dsp:spPr>
        <a:xfrm>
          <a:off x="1523999" y="390968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DC492-6BD1-4A2B-846C-2AF50D2458A3}">
      <dsp:nvSpPr>
        <dsp:cNvPr id="0" name=""/>
        <dsp:cNvSpPr/>
      </dsp:nvSpPr>
      <dsp:spPr>
        <a:xfrm>
          <a:off x="1638299" y="393037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J-      Mültecilere Yönelik Hizmetler</a:t>
          </a:r>
          <a:endParaRPr lang="tr-TR" sz="1900" kern="1200"/>
        </a:p>
      </dsp:txBody>
      <dsp:txXfrm>
        <a:off x="1638299" y="3930374"/>
        <a:ext cx="5981700" cy="413723"/>
      </dsp:txXfrm>
    </dsp:sp>
    <dsp:sp modelId="{60866672-37C5-4CED-9E91-DB6E0911CF3D}">
      <dsp:nvSpPr>
        <dsp:cNvPr id="0" name=""/>
        <dsp:cNvSpPr/>
      </dsp:nvSpPr>
      <dsp:spPr>
        <a:xfrm>
          <a:off x="1523999" y="434409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054E6-7B67-4A01-9E79-69494F63A09B}">
      <dsp:nvSpPr>
        <dsp:cNvPr id="0" name=""/>
        <dsp:cNvSpPr/>
      </dsp:nvSpPr>
      <dsp:spPr>
        <a:xfrm>
          <a:off x="1638299" y="4364783"/>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smtClean="0"/>
            <a:t>K-    Romanlara Yönelik Hizmetler</a:t>
          </a:r>
          <a:endParaRPr lang="tr-TR" sz="1900" kern="1200"/>
        </a:p>
      </dsp:txBody>
      <dsp:txXfrm>
        <a:off x="1638299" y="4364783"/>
        <a:ext cx="5981700" cy="413723"/>
      </dsp:txXfrm>
    </dsp:sp>
    <dsp:sp modelId="{5CA2CBD1-D990-41A7-B5BF-8AA14BB6B447}">
      <dsp:nvSpPr>
        <dsp:cNvPr id="0" name=""/>
        <dsp:cNvSpPr/>
      </dsp:nvSpPr>
      <dsp:spPr>
        <a:xfrm>
          <a:off x="1523999" y="477850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472F-4620-42AD-9A17-A9374FCDC0B7}">
      <dsp:nvSpPr>
        <dsp:cNvPr id="0" name=""/>
        <dsp:cNvSpPr/>
      </dsp:nvSpPr>
      <dsp:spPr>
        <a:xfrm>
          <a:off x="0" y="641"/>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B86AB0F-2EBC-428D-BCF9-205D95723483}">
      <dsp:nvSpPr>
        <dsp:cNvPr id="0" name=""/>
        <dsp:cNvSpPr/>
      </dsp:nvSpPr>
      <dsp:spPr>
        <a:xfrm>
          <a:off x="0" y="641"/>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smtClean="0"/>
            <a:t>A. Adalet Bakanlığı ile Diyanet İşleri Başkanlığı Arasında Tutuklu ve Hükümlülerin Dinî ve Ahlakî Gelişimlerini Sağlamaya Yönelik Protokol</a:t>
          </a:r>
          <a:r>
            <a:rPr lang="tr-TR" sz="1300" kern="1200" dirty="0" smtClean="0"/>
            <a:t> 10.02.</a:t>
          </a:r>
          <a:r>
            <a:rPr lang="tr-TR" sz="1300" b="1" kern="1200" dirty="0" smtClean="0"/>
            <a:t>2011</a:t>
          </a:r>
          <a:r>
            <a:rPr lang="tr-TR" sz="1300" kern="1200" dirty="0" smtClean="0"/>
            <a:t> tarihli protokolün amacı, ceza infaz kurumları ve eğitim evlerinde bulunan hükümlü ve tutuklulara din hizmetleri, ahlakî gelişim ve manevi rehberlikle ilgili faaliyetleri sunmak suretiyle dinî ve ahlakî duygularını geliştirerek yeniden topluma kazandırılmaları sürecine katkı sağlamaktır. </a:t>
          </a:r>
          <a:endParaRPr lang="tr-TR" sz="1300" kern="1200" dirty="0"/>
        </a:p>
      </dsp:txBody>
      <dsp:txXfrm>
        <a:off x="0" y="641"/>
        <a:ext cx="8085584" cy="1051060"/>
      </dsp:txXfrm>
    </dsp:sp>
    <dsp:sp modelId="{A8EFE5DA-0347-420C-AFC4-B3869BA5F83C}">
      <dsp:nvSpPr>
        <dsp:cNvPr id="0" name=""/>
        <dsp:cNvSpPr/>
      </dsp:nvSpPr>
      <dsp:spPr>
        <a:xfrm>
          <a:off x="0" y="1051701"/>
          <a:ext cx="8085584" cy="0"/>
        </a:xfrm>
        <a:prstGeom prst="line">
          <a:avLst/>
        </a:prstGeom>
        <a:solidFill>
          <a:schemeClr val="accent1">
            <a:hueOff val="0"/>
            <a:satOff val="0"/>
            <a:lumOff val="0"/>
            <a:alphaOff val="0"/>
          </a:schemeClr>
        </a:solidFill>
        <a:ln w="12700" cap="flat" cmpd="sng" algn="ctr">
          <a:solidFill>
            <a:schemeClr val="accent1">
              <a:lumMod val="60000"/>
              <a:lumOff val="40000"/>
            </a:schemeClr>
          </a:solidFill>
          <a:prstDash val="solid"/>
        </a:ln>
        <a:effectLst/>
      </dsp:spPr>
      <dsp:style>
        <a:lnRef idx="1">
          <a:scrgbClr r="0" g="0" b="0"/>
        </a:lnRef>
        <a:fillRef idx="2">
          <a:scrgbClr r="0" g="0" b="0"/>
        </a:fillRef>
        <a:effectRef idx="1">
          <a:scrgbClr r="0" g="0" b="0"/>
        </a:effectRef>
        <a:fontRef idx="minor">
          <a:schemeClr val="dk1"/>
        </a:fontRef>
      </dsp:style>
    </dsp:sp>
    <dsp:sp modelId="{C93AD03D-3BF8-4DD4-82B9-5193D84DEAFD}">
      <dsp:nvSpPr>
        <dsp:cNvPr id="0" name=""/>
        <dsp:cNvSpPr/>
      </dsp:nvSpPr>
      <dsp:spPr>
        <a:xfrm>
          <a:off x="0" y="1051701"/>
          <a:ext cx="8085584" cy="1051060"/>
        </a:xfrm>
        <a:prstGeom prst="rect">
          <a:avLst/>
        </a:prstGeom>
        <a:noFill/>
        <a:ln>
          <a:solidFill>
            <a:schemeClr val="accent1">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smtClean="0"/>
            <a:t>B. Sağlık Bakanlığı ile Diyanet İşleri Başkanlığı Arasında Hastanelerde Manevi Destek Sunmaya Yönelik İşbirliği Protokolü </a:t>
          </a:r>
          <a:r>
            <a:rPr lang="tr-TR" sz="1300" kern="1200" dirty="0" smtClean="0"/>
            <a:t>07 Ocak </a:t>
          </a:r>
          <a:r>
            <a:rPr lang="tr-TR" sz="1300" b="1" kern="1200" dirty="0" smtClean="0"/>
            <a:t>2015</a:t>
          </a:r>
          <a:r>
            <a:rPr lang="tr-TR" sz="1300" kern="1200" dirty="0" smtClean="0"/>
            <a:t> tarihli Protokolün amacı; Başkanlık ile Sağlık Bakanlığına bağlı hastane, kurum ve kuruluşlarda talep eden hastalara, hasta yakınlarına ve hastane personeline, içinde bulundukları şartlar göz önünde bulundurularak moral, motivasyon ve manevi destek sağlamaya, dinî/manevi konularda danışmanlık ve rehberlik hizmetleri sunmaya yönelik usul, esas ve yükümlülükleri belirlemektir.</a:t>
          </a:r>
          <a:endParaRPr lang="tr-TR" sz="1300" kern="1200" dirty="0"/>
        </a:p>
      </dsp:txBody>
      <dsp:txXfrm>
        <a:off x="0" y="1051701"/>
        <a:ext cx="8085584" cy="1051060"/>
      </dsp:txXfrm>
    </dsp:sp>
    <dsp:sp modelId="{EC5D4EC5-D3E3-4825-B439-08E53C4C0BDD}">
      <dsp:nvSpPr>
        <dsp:cNvPr id="0" name=""/>
        <dsp:cNvSpPr/>
      </dsp:nvSpPr>
      <dsp:spPr>
        <a:xfrm>
          <a:off x="0" y="2102761"/>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F1A9B3-3726-4EF4-B95D-F09FEE18C6E4}">
      <dsp:nvSpPr>
        <dsp:cNvPr id="0" name=""/>
        <dsp:cNvSpPr/>
      </dsp:nvSpPr>
      <dsp:spPr>
        <a:xfrm>
          <a:off x="0" y="2102761"/>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tr-TR" sz="1200" b="1" kern="1200" dirty="0" smtClean="0"/>
            <a:t>C. Diyanet İşleri Başkanlığı ile Türkiye Yeşilay Cemiyeti Arasındaki İşbirliği Protokolü </a:t>
          </a:r>
          <a:r>
            <a:rPr lang="tr-TR" sz="1100" kern="1200" dirty="0" smtClean="0"/>
            <a:t>18.09.</a:t>
          </a:r>
          <a:r>
            <a:rPr lang="tr-TR" sz="1200" b="1" kern="1200" dirty="0" smtClean="0"/>
            <a:t>2014</a:t>
          </a:r>
          <a:r>
            <a:rPr lang="tr-TR" sz="1100" kern="1200" dirty="0" smtClean="0"/>
            <a:t> tarihli Protokol, insanları alkol düşkünlüğünden, sigara/tütün ve uyuşturucu maddelerden, kumar ve teknoloji dâhil her türlü bağımlılıktan korumak amacıyla cami, Kur’an Kursu ve diğer alanlarda gerekli faaliyetlerin başlatılması, geliştirilmesi ve yaygınlaştırılması; kaynak ve hizmet kullanımında işbirliği yapılması; din görevlilerinin periyodik olarak yapmış oldukları toplantılarda ve hizmet içi eğitimlerde/seminerlerde bilgilendirilerek onların da vatandaşları bilgilendirmelerinin sağlanması; basılı, görsel ve işitsel yayınlar ile toplumun aydınlatılması ve bilinçlendirilmesi gibi konularda Başkanlık ile Yeşilay Cemiyeti arasındaki bilgi paylaşımı ve koordinasyonun usul ve esaslarını kapsamaktadır. </a:t>
          </a:r>
          <a:endParaRPr lang="tr-TR" sz="1100" kern="1200" dirty="0"/>
        </a:p>
      </dsp:txBody>
      <dsp:txXfrm>
        <a:off x="0" y="2102761"/>
        <a:ext cx="8085584" cy="1051060"/>
      </dsp:txXfrm>
    </dsp:sp>
    <dsp:sp modelId="{06EC95B5-DD92-4CFF-AAEC-EB1DF68BCC82}">
      <dsp:nvSpPr>
        <dsp:cNvPr id="0" name=""/>
        <dsp:cNvSpPr/>
      </dsp:nvSpPr>
      <dsp:spPr>
        <a:xfrm>
          <a:off x="0" y="3153822"/>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1431DAB-5331-477D-B2C5-CEF2F213C245}">
      <dsp:nvSpPr>
        <dsp:cNvPr id="0" name=""/>
        <dsp:cNvSpPr/>
      </dsp:nvSpPr>
      <dsp:spPr>
        <a:xfrm>
          <a:off x="0" y="3153822"/>
          <a:ext cx="8085584" cy="1051060"/>
        </a:xfrm>
        <a:prstGeom prst="rect">
          <a:avLst/>
        </a:prstGeom>
        <a:noFill/>
        <a:ln>
          <a:solidFill>
            <a:schemeClr val="accent3">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tr-TR" sz="1200" b="1" kern="1200" dirty="0" smtClean="0"/>
            <a:t>D. Diyanet İşleri Başkanlığı ile Gençlik ve Spor Bakanlığı Arasında İşbirliği Protokolü </a:t>
          </a:r>
          <a:r>
            <a:rPr lang="tr-TR" sz="1200" kern="1200" dirty="0" smtClean="0"/>
            <a:t>26 Şubat </a:t>
          </a:r>
          <a:r>
            <a:rPr lang="tr-TR" sz="1200" b="1" kern="1200" dirty="0" smtClean="0"/>
            <a:t>2015</a:t>
          </a:r>
          <a:r>
            <a:rPr lang="tr-TR" sz="1200" kern="1200" dirty="0" smtClean="0"/>
            <a:t> tarihinde imzalanan Protokolün amacı; sosyal, kültürel ve sportif etkinliklerle, gençlerin beden ve ruh sağlıklarına, manevi gelişimlerine katkıda bulunmak, Gençlik ve Spor Bakanlığına bağlı kurumlarda, yurtlarda, spor tesislerinde, kamplarda ve gençlik merkezlerinde Başkanlık merkez ve taşra teşkilatında görevli olan personelin, moral, motivasyon ve manevi rehberlik sağlaması, din ve değerler eğitimi vermesi, din hizmeti sunmasına ilişkin usul ve esasları belirlemektir. </a:t>
          </a:r>
          <a:endParaRPr lang="tr-TR" sz="1200" kern="1200" dirty="0"/>
        </a:p>
      </dsp:txBody>
      <dsp:txXfrm>
        <a:off x="0" y="3153822"/>
        <a:ext cx="8085584" cy="1051060"/>
      </dsp:txXfrm>
    </dsp:sp>
    <dsp:sp modelId="{25BEA6A4-F5F5-4D29-9DB7-C8FC79D236EA}">
      <dsp:nvSpPr>
        <dsp:cNvPr id="0" name=""/>
        <dsp:cNvSpPr/>
      </dsp:nvSpPr>
      <dsp:spPr>
        <a:xfrm>
          <a:off x="0" y="4204882"/>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5759E4F-5A22-453C-AA41-387C32AD2DF3}">
      <dsp:nvSpPr>
        <dsp:cNvPr id="0" name=""/>
        <dsp:cNvSpPr/>
      </dsp:nvSpPr>
      <dsp:spPr>
        <a:xfrm>
          <a:off x="0" y="4204882"/>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tr-TR" sz="1200" b="1" kern="1200" dirty="0" smtClean="0"/>
            <a:t>E. Aile ve Sosyal Politikalar Bakanlığı ile Diyanet İşleri Başkanlığı Arasında İşbirliği Protokolü </a:t>
          </a:r>
          <a:r>
            <a:rPr lang="tr-TR" sz="1200" kern="1200" dirty="0" smtClean="0"/>
            <a:t>Protokol ile; aile yapısının ve değerlerinin korunması, gelecek nesillere sağlıklı biçimde aktarılmasını sağlamak üzere ailenin güçlendirilmesi, aileyi ve aile içinde bireyi tehdit eden problemler hakkında toplumun duyarlı kılınması, koruyucu önleyici sosyal hizmetlerin etkinliğinin arttırılması, aile, kadın, çocuk, genç, yaşlı ve özürlü bireylerin bilinçlendirilmesi ile sosyal destek sistemlerinin güçlendirilerek problemlerin çözümüne katkı sağlanması amaçlanmaktadır. Protokol, belirtilen amaçlar doğrultusunda Diyanet İşleri Başkanlığı ile Aile ve Sosyal Politikalar Bakanlığı arasındaki işbirliği esaslarını kapsamaktadır.</a:t>
          </a:r>
          <a:endParaRPr lang="tr-TR" sz="1200" kern="1200" dirty="0"/>
        </a:p>
      </dsp:txBody>
      <dsp:txXfrm>
        <a:off x="0" y="4204882"/>
        <a:ext cx="8085584" cy="1051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5BA3-E6F4-4F90-9FB0-F7E4BBC5D825}">
      <dsp:nvSpPr>
        <dsp:cNvPr id="0" name=""/>
        <dsp:cNvSpPr/>
      </dsp:nvSpPr>
      <dsp:spPr>
        <a:xfrm rot="10800000">
          <a:off x="1914524" y="1123949"/>
          <a:ext cx="5067300" cy="255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5670" tIns="133350" rIns="248920" bIns="133350" numCol="1" spcCol="1270" anchor="ctr" anchorCtr="0">
          <a:noAutofit/>
        </a:bodyPr>
        <a:lstStyle/>
        <a:p>
          <a:pPr lvl="0" algn="ctr" defTabSz="1555750" rtl="0">
            <a:lnSpc>
              <a:spcPct val="90000"/>
            </a:lnSpc>
            <a:spcBef>
              <a:spcPct val="0"/>
            </a:spcBef>
            <a:spcAft>
              <a:spcPct val="35000"/>
            </a:spcAft>
          </a:pPr>
          <a:r>
            <a:rPr lang="tr-TR" sz="3500" kern="1200" dirty="0" smtClean="0"/>
            <a:t>Hizmet Alanlarında yer alan bireyleri ne kadar tanıyoruz?</a:t>
          </a:r>
          <a:endParaRPr lang="tr-TR" sz="3500" kern="1200" dirty="0"/>
        </a:p>
      </dsp:txBody>
      <dsp:txXfrm rot="10800000">
        <a:off x="2552699" y="1123949"/>
        <a:ext cx="4429125" cy="2552700"/>
      </dsp:txXfrm>
    </dsp:sp>
    <dsp:sp modelId="{D5399242-97C1-4CDA-8057-7055754F5B4A}">
      <dsp:nvSpPr>
        <dsp:cNvPr id="0" name=""/>
        <dsp:cNvSpPr/>
      </dsp:nvSpPr>
      <dsp:spPr>
        <a:xfrm>
          <a:off x="638174" y="1123949"/>
          <a:ext cx="2552700" cy="255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2C060-3751-40B5-84B0-9B2E84A84253}">
      <dsp:nvSpPr>
        <dsp:cNvPr id="0" name=""/>
        <dsp:cNvSpPr/>
      </dsp:nvSpPr>
      <dsp:spPr>
        <a:xfrm>
          <a:off x="102482" y="0"/>
          <a:ext cx="5752996" cy="3625741"/>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FA629-04C5-4A28-9642-68B998D07FDD}">
      <dsp:nvSpPr>
        <dsp:cNvPr id="0" name=""/>
        <dsp:cNvSpPr/>
      </dsp:nvSpPr>
      <dsp:spPr>
        <a:xfrm>
          <a:off x="1008033" y="674026"/>
          <a:ext cx="2671506" cy="254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lvl="0" algn="l" defTabSz="1289050" rtl="0">
            <a:lnSpc>
              <a:spcPct val="90000"/>
            </a:lnSpc>
            <a:spcBef>
              <a:spcPct val="0"/>
            </a:spcBef>
            <a:spcAft>
              <a:spcPct val="35000"/>
            </a:spcAft>
          </a:pPr>
          <a:r>
            <a:rPr lang="tr-TR" sz="2900" kern="1200" dirty="0" smtClean="0"/>
            <a:t>Binalar Güzel, Maddi Destek Sağlanıyor Peki Ailesiz Bir Çocuk En Çok Neye İhtiyaç Duyar..</a:t>
          </a:r>
          <a:endParaRPr lang="tr-TR" sz="2900" kern="1200" dirty="0"/>
        </a:p>
      </dsp:txBody>
      <dsp:txXfrm>
        <a:off x="1008033" y="674026"/>
        <a:ext cx="2671506" cy="2543462"/>
      </dsp:txXfrm>
    </dsp:sp>
    <dsp:sp modelId="{2A7D5F77-D702-461E-8E3C-D19F9F30FC0E}">
      <dsp:nvSpPr>
        <dsp:cNvPr id="0" name=""/>
        <dsp:cNvSpPr/>
      </dsp:nvSpPr>
      <dsp:spPr>
        <a:xfrm>
          <a:off x="3739053" y="674026"/>
          <a:ext cx="2671506" cy="2543462"/>
        </a:xfrm>
        <a:prstGeom prst="rect">
          <a:avLst/>
        </a:prstGeom>
        <a:noFill/>
        <a:ln>
          <a:noFill/>
        </a:ln>
        <a:effectLst/>
      </dsp:spPr>
      <dsp:style>
        <a:lnRef idx="0">
          <a:scrgbClr r="0" g="0" b="0"/>
        </a:lnRef>
        <a:fillRef idx="0">
          <a:scrgbClr r="0" g="0" b="0"/>
        </a:fillRef>
        <a:effectRef idx="0">
          <a:scrgbClr r="0" g="0" b="0"/>
        </a:effectRef>
        <a:fontRef idx="minor"/>
      </dsp:style>
    </dsp:sp>
    <dsp:sp modelId="{0269AFC9-3EAB-4BB2-B1BA-AB0B62B129EC}">
      <dsp:nvSpPr>
        <dsp:cNvPr id="0" name=""/>
        <dsp:cNvSpPr/>
      </dsp:nvSpPr>
      <dsp:spPr>
        <a:xfrm>
          <a:off x="504051" y="72010"/>
          <a:ext cx="681009" cy="58468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D9CB1-BCC6-4C50-B0C5-A15900AC1A9E}">
      <dsp:nvSpPr>
        <dsp:cNvPr id="0" name=""/>
        <dsp:cNvSpPr/>
      </dsp:nvSpPr>
      <dsp:spPr>
        <a:xfrm>
          <a:off x="4680523" y="144014"/>
          <a:ext cx="1068983" cy="3575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3CB5A-7044-4962-8E4F-0108B75C0B67}">
      <dsp:nvSpPr>
        <dsp:cNvPr id="0" name=""/>
        <dsp:cNvSpPr/>
      </dsp:nvSpPr>
      <dsp:spPr>
        <a:xfrm>
          <a:off x="3712602" y="679465"/>
          <a:ext cx="661" cy="2429251"/>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8AF4-5F93-4825-A6E2-8DFB07938129}">
      <dsp:nvSpPr>
        <dsp:cNvPr id="0" name=""/>
        <dsp:cNvSpPr/>
      </dsp:nvSpPr>
      <dsp:spPr>
        <a:xfrm>
          <a:off x="866" y="0"/>
          <a:ext cx="1775275" cy="2578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baseline="0" dirty="0" smtClean="0">
              <a:solidFill>
                <a:schemeClr val="tx1"/>
              </a:solidFill>
            </a:rPr>
            <a:t>Türkiye genelinde 296 kapalı, 70 açık, 6 çocuk cezaevinde 201 bin tutuklu/</a:t>
          </a:r>
          <a:br>
            <a:rPr lang="tr-TR" sz="1500" kern="1200" baseline="0" dirty="0" smtClean="0">
              <a:solidFill>
                <a:schemeClr val="tx1"/>
              </a:solidFill>
            </a:rPr>
          </a:br>
          <a:r>
            <a:rPr lang="tr-TR" sz="1500" kern="1200" baseline="0" dirty="0" smtClean="0">
              <a:solidFill>
                <a:schemeClr val="tx1"/>
              </a:solidFill>
            </a:rPr>
            <a:t>hükümlü bulunuyor. En fazla işlenen suçlar hırsızlık, uyuşturucu ve adam öldürme. </a:t>
          </a:r>
          <a:r>
            <a:rPr lang="tr-TR" sz="1500" kern="1200" baseline="0" dirty="0" smtClean="0"/>
            <a:t/>
          </a:r>
          <a:br>
            <a:rPr lang="tr-TR" sz="1500" kern="1200" baseline="0" dirty="0" smtClean="0"/>
          </a:br>
          <a:endParaRPr lang="tr-TR" sz="1500" kern="1200" dirty="0"/>
        </a:p>
      </dsp:txBody>
      <dsp:txXfrm>
        <a:off x="52862" y="51996"/>
        <a:ext cx="1671283" cy="24743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F0D9-BB37-47FB-A81C-AEFB1815A9DD}">
      <dsp:nvSpPr>
        <dsp:cNvPr id="0" name=""/>
        <dsp:cNvSpPr/>
      </dsp:nvSpPr>
      <dsp:spPr>
        <a:xfrm>
          <a:off x="0" y="353999"/>
          <a:ext cx="7620000" cy="2775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tr-TR" sz="3000" kern="1200" dirty="0" smtClean="0">
              <a:solidFill>
                <a:schemeClr val="tx1"/>
              </a:solidFill>
            </a:rPr>
            <a:t>Şuanda Cezaevinde, </a:t>
          </a:r>
          <a:r>
            <a:rPr lang="tr-TR" sz="3000" kern="1200" dirty="0" err="1" smtClean="0">
              <a:solidFill>
                <a:schemeClr val="tx1"/>
              </a:solidFill>
            </a:rPr>
            <a:t>Hastanede,Huzurevinde</a:t>
          </a:r>
          <a:r>
            <a:rPr lang="tr-TR" sz="3000" kern="1200" dirty="0" smtClean="0">
              <a:solidFill>
                <a:schemeClr val="tx1"/>
              </a:solidFill>
            </a:rPr>
            <a:t>, AMATEM’de, Sevgi Evinde, Kadın Sığınma Evinde, Mülteci Çadırında ya da Bir Engelli Ailesinde olsanız.. </a:t>
          </a:r>
          <a:r>
            <a:rPr lang="tr-TR" sz="3000" kern="1200" dirty="0" smtClean="0">
              <a:solidFill>
                <a:schemeClr val="tx1"/>
              </a:solidFill>
            </a:rPr>
            <a:t>Bir din görevlisi olarak karşınızdaki </a:t>
          </a:r>
          <a:r>
            <a:rPr lang="tr-TR" sz="3000" kern="1200" dirty="0" smtClean="0">
              <a:solidFill>
                <a:schemeClr val="tx1"/>
              </a:solidFill>
            </a:rPr>
            <a:t>kişilerle nasıl iletişim kurardınız? Onlara yaklaşımınız nasıl olurdu?</a:t>
          </a:r>
          <a:endParaRPr lang="tr-TR" sz="3000" kern="1200" dirty="0">
            <a:solidFill>
              <a:schemeClr val="tx1"/>
            </a:solidFill>
          </a:endParaRPr>
        </a:p>
      </dsp:txBody>
      <dsp:txXfrm>
        <a:off x="0" y="353999"/>
        <a:ext cx="7620000" cy="2775000"/>
      </dsp:txXfrm>
    </dsp:sp>
    <dsp:sp modelId="{75491378-9F7B-45A5-9988-47444D4D5F33}">
      <dsp:nvSpPr>
        <dsp:cNvPr id="0" name=""/>
        <dsp:cNvSpPr/>
      </dsp:nvSpPr>
      <dsp:spPr>
        <a:xfrm>
          <a:off x="0" y="3128999"/>
          <a:ext cx="7620000" cy="1317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17.02.2021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17.02.2021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17.02.2021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17.02.2021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17.02.2021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17.02.2021</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t>17.02.2021</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iyanet.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Cami Dışında Din Hizmetleri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21592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332656"/>
            <a:ext cx="8147248" cy="634082"/>
          </a:xfrm>
        </p:spPr>
        <p:txBody>
          <a:bodyPr>
            <a:normAutofit/>
          </a:bodyPr>
          <a:lstStyle/>
          <a:p>
            <a:r>
              <a:rPr lang="tr-TR" sz="2400" dirty="0"/>
              <a:t>KURUMSAL İŞBİRLİĞİNİ GELİŞTİRMEYE YÖNELİK PROTOKOLLER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65186578"/>
              </p:ext>
            </p:extLst>
          </p:nvPr>
        </p:nvGraphicFramePr>
        <p:xfrm>
          <a:off x="323528" y="1124744"/>
          <a:ext cx="80855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23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983424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27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268760"/>
            <a:ext cx="1691670" cy="360040"/>
          </a:xfrm>
        </p:spPr>
        <p:txBody>
          <a:bodyPr/>
          <a:lstStyle/>
          <a:p>
            <a:r>
              <a:rPr lang="tr-TR" dirty="0" smtClean="0"/>
              <a:t>Sevgi Evleri </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293096"/>
            <a:ext cx="4391453" cy="2376264"/>
          </a:xfrm>
          <a:prstGeom prst="rect">
            <a:avLst/>
          </a:prstGeom>
        </p:spPr>
      </p:pic>
      <p:pic>
        <p:nvPicPr>
          <p:cNvPr id="9" name="İçerik Yer Tutucusu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15185"/>
            <a:ext cx="5599587" cy="3809586"/>
          </a:xfrm>
        </p:spPr>
      </p:pic>
      <p:sp>
        <p:nvSpPr>
          <p:cNvPr id="3" name="Dikdörtgen 2"/>
          <p:cNvSpPr/>
          <p:nvPr/>
        </p:nvSpPr>
        <p:spPr>
          <a:xfrm>
            <a:off x="4932040" y="4509120"/>
            <a:ext cx="266429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Yetiştirme Yurtları/ Çocuk Evleri</a:t>
            </a:r>
            <a:endParaRPr lang="tr-TR" sz="2400" dirty="0">
              <a:solidFill>
                <a:schemeClr val="tx1"/>
              </a:solidFill>
            </a:endParaRPr>
          </a:p>
        </p:txBody>
      </p:sp>
    </p:spTree>
    <p:extLst>
      <p:ext uri="{BB962C8B-B14F-4D97-AF65-F5344CB8AC3E}">
        <p14:creationId xmlns:p14="http://schemas.microsoft.com/office/powerpoint/2010/main" val="3307514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18996129"/>
              </p:ext>
            </p:extLst>
          </p:nvPr>
        </p:nvGraphicFramePr>
        <p:xfrm>
          <a:off x="467544" y="260648"/>
          <a:ext cx="7321624" cy="362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4149080"/>
            <a:ext cx="4926335" cy="2556368"/>
          </a:xfrm>
          <a:prstGeom prst="rect">
            <a:avLst/>
          </a:prstGeom>
        </p:spPr>
      </p:pic>
      <p:sp>
        <p:nvSpPr>
          <p:cNvPr id="3" name="Oval 2"/>
          <p:cNvSpPr/>
          <p:nvPr/>
        </p:nvSpPr>
        <p:spPr>
          <a:xfrm>
            <a:off x="467544" y="4725144"/>
            <a:ext cx="2232248" cy="198030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Yetiştirme Yurtları/ Çocuk Evleri</a:t>
            </a:r>
            <a:endParaRPr lang="tr-TR" dirty="0">
              <a:solidFill>
                <a:schemeClr val="tx1"/>
              </a:solidFill>
            </a:endParaRPr>
          </a:p>
        </p:txBody>
      </p:sp>
    </p:spTree>
    <p:extLst>
      <p:ext uri="{BB962C8B-B14F-4D97-AF65-F5344CB8AC3E}">
        <p14:creationId xmlns:p14="http://schemas.microsoft.com/office/powerpoint/2010/main" val="276388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4624"/>
            <a:ext cx="7393632" cy="360040"/>
          </a:xfrm>
        </p:spPr>
        <p:txBody>
          <a:bodyPr/>
          <a:lstStyle/>
          <a:p>
            <a:r>
              <a:rPr lang="tr-TR" sz="3200" dirty="0" smtClean="0"/>
              <a:t>Sevgi Evi Çocukları</a:t>
            </a:r>
            <a:endParaRPr lang="tr-TR" sz="32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7" y="601216"/>
            <a:ext cx="5906174" cy="5852120"/>
          </a:xfrm>
        </p:spPr>
      </p:pic>
    </p:spTree>
    <p:extLst>
      <p:ext uri="{BB962C8B-B14F-4D97-AF65-F5344CB8AC3E}">
        <p14:creationId xmlns:p14="http://schemas.microsoft.com/office/powerpoint/2010/main" val="1009277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smtClean="0"/>
              <a:t>Diyanet İşleri Başkanlığınca Yürütülen Faaliyetler</a:t>
            </a:r>
            <a:endParaRPr lang="tr-TR" dirty="0"/>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r>
              <a:rPr lang="tr-TR" dirty="0" smtClean="0"/>
              <a:t>    (</a:t>
            </a:r>
            <a:r>
              <a:rPr lang="tr-TR" dirty="0"/>
              <a:t>2015 Yılı)</a:t>
            </a:r>
          </a:p>
          <a:p>
            <a:pPr marL="114300" indent="0">
              <a:buNone/>
            </a:pPr>
            <a:endParaRPr lang="tr-TR" dirty="0"/>
          </a:p>
        </p:txBody>
      </p:sp>
    </p:spTree>
    <p:extLst>
      <p:ext uri="{BB962C8B-B14F-4D97-AF65-F5344CB8AC3E}">
        <p14:creationId xmlns:p14="http://schemas.microsoft.com/office/powerpoint/2010/main" val="4175474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Sevgi Evlerine Yönelik Çalışmalar</a:t>
            </a:r>
          </a:p>
        </p:txBody>
      </p:sp>
      <p:sp>
        <p:nvSpPr>
          <p:cNvPr id="3" name="İçerik Yer Tutucusu 2"/>
          <p:cNvSpPr>
            <a:spLocks noGrp="1"/>
          </p:cNvSpPr>
          <p:nvPr>
            <p:ph idx="1"/>
          </p:nvPr>
        </p:nvSpPr>
        <p:spPr/>
        <p:txBody>
          <a:bodyPr>
            <a:normAutofit/>
          </a:bodyPr>
          <a:lstStyle/>
          <a:p>
            <a:r>
              <a:rPr lang="tr-TR" dirty="0"/>
              <a:t>2015 yılında sosyal hizmet kurumlarında 4401 faaliyet icra </a:t>
            </a:r>
            <a:r>
              <a:rPr lang="tr-TR" dirty="0" smtClean="0"/>
              <a:t>edilmiştir</a:t>
            </a:r>
            <a:r>
              <a:rPr lang="tr-TR" dirty="0"/>
              <a:t>. 2014 yılında 5061 olan bu rakam, 2015 yılında kısmen düşmüş olsa da nicelikten ziyade niteliğin ön plana çıkarılması </a:t>
            </a:r>
            <a:r>
              <a:rPr lang="tr-TR" dirty="0" smtClean="0"/>
              <a:t>amacını taşımaktadır.</a:t>
            </a:r>
          </a:p>
          <a:p>
            <a:r>
              <a:rPr lang="tr-TR" dirty="0"/>
              <a:t>Çocuk Destek Merkezlerinde barınan 50 kız ve 50 erkek olmak üzere toplam 100 çocuk için Bursa ve Karabük’te değerler eğitimi yaz kampları </a:t>
            </a:r>
            <a:r>
              <a:rPr lang="tr-TR" dirty="0" smtClean="0"/>
              <a:t>düzenlenmiştir.</a:t>
            </a:r>
            <a:endParaRPr lang="tr-TR" dirty="0"/>
          </a:p>
        </p:txBody>
      </p:sp>
    </p:spTree>
    <p:extLst>
      <p:ext uri="{BB962C8B-B14F-4D97-AF65-F5344CB8AC3E}">
        <p14:creationId xmlns:p14="http://schemas.microsoft.com/office/powerpoint/2010/main" val="2750085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3836288143"/>
              </p:ext>
            </p:extLst>
          </p:nvPr>
        </p:nvGraphicFramePr>
        <p:xfrm>
          <a:off x="6300192" y="274638"/>
          <a:ext cx="1777008" cy="2578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çerik Yer Tutucusu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07504" y="26156"/>
            <a:ext cx="5772150" cy="3238500"/>
          </a:xfrm>
        </p:spPr>
      </p:pic>
      <p:pic>
        <p:nvPicPr>
          <p:cNvPr id="5" name="Resim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744" y="3356992"/>
            <a:ext cx="6063158" cy="3410526"/>
          </a:xfrm>
          <a:prstGeom prst="rect">
            <a:avLst/>
          </a:prstGeom>
        </p:spPr>
      </p:pic>
      <p:sp>
        <p:nvSpPr>
          <p:cNvPr id="6" name="Dikdörtgen 5"/>
          <p:cNvSpPr/>
          <p:nvPr/>
        </p:nvSpPr>
        <p:spPr>
          <a:xfrm>
            <a:off x="251520" y="3658099"/>
            <a:ext cx="1584176"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r>
              <a:rPr lang="tr-TR" dirty="0">
                <a:solidFill>
                  <a:schemeClr val="tx1"/>
                </a:solidFill>
              </a:rPr>
              <a:t>Türkiye </a:t>
            </a:r>
            <a:r>
              <a:rPr lang="tr-TR" dirty="0" smtClean="0">
                <a:solidFill>
                  <a:schemeClr val="tx1"/>
                </a:solidFill>
              </a:rPr>
              <a:t>Dünya </a:t>
            </a:r>
            <a:r>
              <a:rPr lang="tr-TR" dirty="0">
                <a:solidFill>
                  <a:schemeClr val="tx1"/>
                </a:solidFill>
              </a:rPr>
              <a:t>genelinde 9., Avrupa genelinde ise 2. en fazla tutuklu ve hükümlü bulunan ülke</a:t>
            </a:r>
          </a:p>
        </p:txBody>
      </p:sp>
    </p:spTree>
    <p:extLst>
      <p:ext uri="{BB962C8B-B14F-4D97-AF65-F5344CB8AC3E}">
        <p14:creationId xmlns:p14="http://schemas.microsoft.com/office/powerpoint/2010/main" val="3381055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smtClean="0"/>
              <a:t>Diyanet İşleri Başkanlığınca Yürütülen Faaliyetler</a:t>
            </a:r>
            <a:endParaRPr lang="tr-TR" dirty="0"/>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r>
              <a:rPr lang="tr-TR" dirty="0" smtClean="0"/>
              <a:t>    (</a:t>
            </a:r>
            <a:r>
              <a:rPr lang="tr-TR" dirty="0"/>
              <a:t>2015 Yılı)</a:t>
            </a:r>
          </a:p>
          <a:p>
            <a:pPr marL="114300" indent="0">
              <a:buNone/>
            </a:pPr>
            <a:endParaRPr lang="tr-TR" dirty="0"/>
          </a:p>
        </p:txBody>
      </p:sp>
    </p:spTree>
    <p:extLst>
      <p:ext uri="{BB962C8B-B14F-4D97-AF65-F5344CB8AC3E}">
        <p14:creationId xmlns:p14="http://schemas.microsoft.com/office/powerpoint/2010/main" val="1333339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Cezaevlerinde Din Hizmetleri</a:t>
            </a:r>
            <a:endParaRPr lang="tr-TR" sz="2800" dirty="0"/>
          </a:p>
        </p:txBody>
      </p:sp>
      <p:sp>
        <p:nvSpPr>
          <p:cNvPr id="3" name="İçerik Yer Tutucusu 2"/>
          <p:cNvSpPr>
            <a:spLocks noGrp="1"/>
          </p:cNvSpPr>
          <p:nvPr>
            <p:ph idx="1"/>
          </p:nvPr>
        </p:nvSpPr>
        <p:spPr/>
        <p:txBody>
          <a:bodyPr>
            <a:normAutofit lnSpcReduction="10000"/>
          </a:bodyPr>
          <a:lstStyle/>
          <a:p>
            <a:pPr algn="just"/>
            <a:r>
              <a:rPr lang="tr-TR" sz="1800" dirty="0"/>
              <a:t>Kutlu Doğum Haftası vesilesi ile </a:t>
            </a:r>
            <a:r>
              <a:rPr lang="tr-TR" sz="1800" dirty="0" smtClean="0"/>
              <a:t>tüm </a:t>
            </a:r>
            <a:r>
              <a:rPr lang="tr-TR" sz="1800" dirty="0"/>
              <a:t>ceza infaz kurumlarını kapsayan bir çalışma gerçekleştirilerek; </a:t>
            </a:r>
            <a:r>
              <a:rPr lang="tr-TR" sz="1800" dirty="0" smtClean="0"/>
              <a:t>Siyer</a:t>
            </a:r>
            <a:r>
              <a:rPr lang="tr-TR" sz="1800" dirty="0"/>
              <a:t>, Kur’an-ı Kerim’i güzel okuma, hadis ezberleme, şiir </a:t>
            </a:r>
            <a:r>
              <a:rPr lang="tr-TR" sz="1800" dirty="0" smtClean="0"/>
              <a:t>ve </a:t>
            </a:r>
            <a:r>
              <a:rPr lang="tr-TR" sz="1800" dirty="0"/>
              <a:t>deneme/mektup/öykü yazma gibi dallarda yarışmalar </a:t>
            </a:r>
            <a:r>
              <a:rPr lang="tr-TR" sz="1800" dirty="0" smtClean="0"/>
              <a:t>düzenlenmiştir.</a:t>
            </a:r>
          </a:p>
          <a:p>
            <a:pPr algn="just"/>
            <a:r>
              <a:rPr lang="tr-TR" sz="1800" dirty="0"/>
              <a:t>Başkanlıktan katılım ile konferans ve Kur’an ziyafeti programları; Adana Karataş Kadın Kapalı, Balıkesir L Tipi, Muş E Tipi, Bingöl M Tipi, Diyarbakır Açık, Diyarbakır E Tipi, Eskişehir H Tipi, Fethiye T Tipi, Kayseri Kapalı, Maltepe 2 </a:t>
            </a:r>
            <a:r>
              <a:rPr lang="tr-TR" sz="1800" dirty="0" err="1"/>
              <a:t>No’lu</a:t>
            </a:r>
            <a:r>
              <a:rPr lang="tr-TR" sz="1800" dirty="0"/>
              <a:t> L Tipi, Silivri 5 </a:t>
            </a:r>
            <a:r>
              <a:rPr lang="tr-TR" sz="1800" dirty="0" err="1"/>
              <a:t>No’lu</a:t>
            </a:r>
            <a:r>
              <a:rPr lang="tr-TR" sz="1800" dirty="0"/>
              <a:t> L Tipi ve Gebze Kadın Kapalı Ceza İnfaz Kurumlarında düzenlenmiştir</a:t>
            </a:r>
            <a:r>
              <a:rPr lang="tr-TR" sz="1800" dirty="0" smtClean="0"/>
              <a:t>.</a:t>
            </a:r>
          </a:p>
          <a:p>
            <a:pPr algn="just"/>
            <a:r>
              <a:rPr lang="tr-TR" sz="1800" dirty="0" smtClean="0"/>
              <a:t>Tüm </a:t>
            </a:r>
            <a:r>
              <a:rPr lang="tr-TR" sz="1800" dirty="0"/>
              <a:t>kurumlarda başlatılan hatim okuma etkinliği personel ve hükümlü/ tutukluların katılımı ile gerçekleştirilmiştir. </a:t>
            </a:r>
            <a:r>
              <a:rPr lang="tr-TR" sz="1800" dirty="0" smtClean="0"/>
              <a:t>Organizasyonda </a:t>
            </a:r>
            <a:r>
              <a:rPr lang="tr-TR" sz="1800" dirty="0"/>
              <a:t>toplam 10.168 </a:t>
            </a:r>
            <a:r>
              <a:rPr lang="tr-TR" sz="1800" dirty="0" smtClean="0"/>
              <a:t>hatim </a:t>
            </a:r>
            <a:r>
              <a:rPr lang="tr-TR" sz="1800" dirty="0"/>
              <a:t>okunmuştur. </a:t>
            </a:r>
            <a:endParaRPr lang="tr-TR" sz="1800" dirty="0" smtClean="0"/>
          </a:p>
          <a:p>
            <a:pPr algn="just"/>
            <a:r>
              <a:rPr lang="tr-TR" sz="1800" dirty="0" smtClean="0"/>
              <a:t>Talep </a:t>
            </a:r>
            <a:r>
              <a:rPr lang="tr-TR" sz="1800" dirty="0"/>
              <a:t>eden </a:t>
            </a:r>
            <a:r>
              <a:rPr lang="tr-TR" sz="1800" dirty="0" smtClean="0"/>
              <a:t>kurumlar </a:t>
            </a:r>
            <a:r>
              <a:rPr lang="tr-TR" sz="1800" dirty="0"/>
              <a:t>Kur’an-ı Kerim, İlmihal, Siyer gibi kitaplarla </a:t>
            </a:r>
            <a:r>
              <a:rPr lang="tr-TR" sz="1800" dirty="0" smtClean="0"/>
              <a:t>desteklenmektedir</a:t>
            </a:r>
            <a:r>
              <a:rPr lang="tr-TR" sz="1800" dirty="0"/>
              <a:t>. Ayrıca bütün ceza infaz kurumlarına Diyanet Aylık Dergi ve Diyanet Takvimi </a:t>
            </a:r>
            <a:r>
              <a:rPr lang="tr-TR" sz="1800" dirty="0" smtClean="0"/>
              <a:t>gönderilmektedir.</a:t>
            </a:r>
          </a:p>
          <a:p>
            <a:pPr algn="just"/>
            <a:r>
              <a:rPr lang="tr-TR" sz="1800" dirty="0"/>
              <a:t>Kurumlarda görev yapan </a:t>
            </a:r>
            <a:r>
              <a:rPr lang="tr-TR" sz="1800" dirty="0" smtClean="0"/>
              <a:t>personel </a:t>
            </a:r>
            <a:r>
              <a:rPr lang="tr-TR" sz="1800" dirty="0"/>
              <a:t>haftanın dört günü tam gün esaslı olarak </a:t>
            </a:r>
            <a:r>
              <a:rPr lang="tr-TR" sz="1800" dirty="0" smtClean="0"/>
              <a:t>çalışmaktadır.</a:t>
            </a:r>
            <a:endParaRPr lang="tr-TR" sz="1800" dirty="0"/>
          </a:p>
        </p:txBody>
      </p:sp>
    </p:spTree>
    <p:extLst>
      <p:ext uri="{BB962C8B-B14F-4D97-AF65-F5344CB8AC3E}">
        <p14:creationId xmlns:p14="http://schemas.microsoft.com/office/powerpoint/2010/main" val="2409500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8075240" cy="778098"/>
          </a:xfrm>
        </p:spPr>
        <p:txBody>
          <a:bodyPr/>
          <a:lstStyle/>
          <a:p>
            <a:r>
              <a:rPr lang="tr-TR" dirty="0" smtClean="0"/>
              <a:t>Diyanet İşleri Başkanlığı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6152832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234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descr="C:\Users\zaman\YandexDisk\Ekran görüntüleri\2017-04-18_13-42-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53701"/>
            <a:ext cx="5760640" cy="650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96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descr="C:\Users\zaman\YandexDisk\Ekran görüntüleri\2017-04-18_13-43-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048672"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14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smtClean="0"/>
              <a:t>Diyanet İşleri Başkanlığınca Yürütülen Faaliyetler</a:t>
            </a:r>
            <a:endParaRPr lang="tr-TR" dirty="0"/>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r>
              <a:rPr lang="tr-TR" dirty="0" smtClean="0"/>
              <a:t>    (</a:t>
            </a:r>
            <a:r>
              <a:rPr lang="tr-TR" dirty="0"/>
              <a:t>2015 Yılı)</a:t>
            </a:r>
          </a:p>
          <a:p>
            <a:pPr marL="114300" indent="0">
              <a:buNone/>
            </a:pPr>
            <a:endParaRPr lang="tr-TR" dirty="0"/>
          </a:p>
        </p:txBody>
      </p:sp>
    </p:spTree>
    <p:extLst>
      <p:ext uri="{BB962C8B-B14F-4D97-AF65-F5344CB8AC3E}">
        <p14:creationId xmlns:p14="http://schemas.microsoft.com/office/powerpoint/2010/main" val="172722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Hastanede Din Hizmetleri</a:t>
            </a:r>
            <a:endParaRPr lang="tr-TR" sz="2800" dirty="0"/>
          </a:p>
        </p:txBody>
      </p:sp>
      <p:sp>
        <p:nvSpPr>
          <p:cNvPr id="3" name="İçerik Yer Tutucusu 2"/>
          <p:cNvSpPr>
            <a:spLocks noGrp="1"/>
          </p:cNvSpPr>
          <p:nvPr>
            <p:ph idx="1"/>
          </p:nvPr>
        </p:nvSpPr>
        <p:spPr/>
        <p:txBody>
          <a:bodyPr>
            <a:normAutofit fontScale="85000" lnSpcReduction="20000"/>
          </a:bodyPr>
          <a:lstStyle/>
          <a:p>
            <a:pPr algn="just"/>
            <a:r>
              <a:rPr lang="tr-TR" dirty="0" smtClean="0"/>
              <a:t>81 </a:t>
            </a:r>
            <a:r>
              <a:rPr lang="tr-TR" dirty="0"/>
              <a:t>İl genelinde din psikolojisi, din eğitimi, din sosyolojisi, dinî danışmanlık ve rehberlik alanında yüksek lisans/doktora çalışması olan veya sağlık tesislerinde manevi destek hizmetleri alanında tecrübeli ve gönüllü olarak bu hizmeti sunabilecek 1557 müftülük personeli tespit edilmiştir. </a:t>
            </a:r>
            <a:endParaRPr lang="tr-TR" dirty="0" smtClean="0"/>
          </a:p>
          <a:p>
            <a:pPr algn="just"/>
            <a:r>
              <a:rPr lang="tr-TR" dirty="0" smtClean="0"/>
              <a:t>Farklı </a:t>
            </a:r>
            <a:r>
              <a:rPr lang="tr-TR" dirty="0"/>
              <a:t>üniversitelerden akademisyenler, Başkanlığımız ve Sağlık Bakanlığı yetkililerinin katılımı ile Ankara Rıfat Börekçi Eğitim Merkezinde pilot uygulamanın yapılacağı illerden toplam 20 müftülük personeline </a:t>
            </a:r>
            <a:r>
              <a:rPr lang="tr-TR" dirty="0" smtClean="0"/>
              <a:t>33 </a:t>
            </a:r>
            <a:r>
              <a:rPr lang="tr-TR" dirty="0"/>
              <a:t>gün süreyle “Hastanelerde Manevi Destek Eğitimi” verilmiştir. </a:t>
            </a:r>
            <a:endParaRPr lang="tr-TR" dirty="0" smtClean="0"/>
          </a:p>
          <a:p>
            <a:pPr algn="just"/>
            <a:r>
              <a:rPr lang="tr-TR" dirty="0" smtClean="0"/>
              <a:t>Sahada çalışan 18 </a:t>
            </a:r>
            <a:r>
              <a:rPr lang="tr-TR" dirty="0"/>
              <a:t>müftülük personeli, 6 ilde 12 sağlık tesisinde 6045 hasta, hasta yakını ve hastane personeline manevi destek hizmeti sunmuşlardır. </a:t>
            </a:r>
            <a:endParaRPr lang="tr-TR" dirty="0" smtClean="0"/>
          </a:p>
          <a:p>
            <a:pPr algn="just"/>
            <a:r>
              <a:rPr lang="tr-TR" dirty="0" smtClean="0"/>
              <a:t>Sağlık </a:t>
            </a:r>
            <a:r>
              <a:rPr lang="tr-TR" dirty="0"/>
              <a:t>Bakanlığı ve </a:t>
            </a:r>
            <a:r>
              <a:rPr lang="tr-TR" dirty="0" smtClean="0"/>
              <a:t>Başkanlığın </a:t>
            </a:r>
            <a:r>
              <a:rPr lang="tr-TR" dirty="0"/>
              <a:t>koordinesi ile “Hastanelerde Manevi Destek Hizmetleri </a:t>
            </a:r>
            <a:r>
              <a:rPr lang="tr-TR" dirty="0" err="1"/>
              <a:t>Çalıştayı</a:t>
            </a:r>
            <a:r>
              <a:rPr lang="tr-TR" dirty="0"/>
              <a:t>” düzenlenmiştir. </a:t>
            </a:r>
            <a:endParaRPr lang="tr-TR" dirty="0" smtClean="0"/>
          </a:p>
          <a:p>
            <a:pPr algn="just"/>
            <a:r>
              <a:rPr lang="tr-TR" dirty="0" smtClean="0"/>
              <a:t>Sağlık </a:t>
            </a:r>
            <a:r>
              <a:rPr lang="tr-TR" dirty="0"/>
              <a:t>Bakanlığı ve Avrupa Birliği tarafından ortaklaşa yürütülen “Organ Bağışında Uyum İçin Teknik Yardım” isimli proje kapsamında Sağlık Bakanlığı ve </a:t>
            </a:r>
            <a:r>
              <a:rPr lang="tr-TR" dirty="0" smtClean="0"/>
              <a:t>Başkanlığın </a:t>
            </a:r>
            <a:r>
              <a:rPr lang="tr-TR" dirty="0"/>
              <a:t>koordinesiyle </a:t>
            </a:r>
            <a:r>
              <a:rPr lang="tr-TR" dirty="0" smtClean="0"/>
              <a:t>“</a:t>
            </a:r>
            <a:r>
              <a:rPr lang="tr-TR" dirty="0"/>
              <a:t>Din Adamları Bilgilendirme </a:t>
            </a:r>
            <a:r>
              <a:rPr lang="tr-TR" dirty="0" smtClean="0"/>
              <a:t>Toplantısı” düzenlenmiştir.</a:t>
            </a:r>
          </a:p>
        </p:txBody>
      </p:sp>
    </p:spTree>
    <p:extLst>
      <p:ext uri="{BB962C8B-B14F-4D97-AF65-F5344CB8AC3E}">
        <p14:creationId xmlns:p14="http://schemas.microsoft.com/office/powerpoint/2010/main" val="2328918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smtClean="0"/>
              <a:t>Diyanet İşleri Başkanlığınca Yürütülen Faaliyetler</a:t>
            </a:r>
            <a:endParaRPr lang="tr-TR" dirty="0"/>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r>
              <a:rPr lang="tr-TR" dirty="0" smtClean="0"/>
              <a:t>    (</a:t>
            </a:r>
            <a:r>
              <a:rPr lang="tr-TR" dirty="0"/>
              <a:t>2015 Yılı)</a:t>
            </a:r>
          </a:p>
          <a:p>
            <a:pPr marL="114300" indent="0">
              <a:buNone/>
            </a:pPr>
            <a:endParaRPr lang="tr-TR" dirty="0"/>
          </a:p>
        </p:txBody>
      </p:sp>
    </p:spTree>
    <p:extLst>
      <p:ext uri="{BB962C8B-B14F-4D97-AF65-F5344CB8AC3E}">
        <p14:creationId xmlns:p14="http://schemas.microsoft.com/office/powerpoint/2010/main" val="20180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Huzurevlerinde Din Hizmetleri</a:t>
            </a:r>
            <a:endParaRPr lang="tr-TR" sz="2800" dirty="0"/>
          </a:p>
        </p:txBody>
      </p:sp>
      <p:sp>
        <p:nvSpPr>
          <p:cNvPr id="3" name="İçerik Yer Tutucusu 2"/>
          <p:cNvSpPr>
            <a:spLocks noGrp="1"/>
          </p:cNvSpPr>
          <p:nvPr>
            <p:ph idx="1"/>
          </p:nvPr>
        </p:nvSpPr>
        <p:spPr/>
        <p:txBody>
          <a:bodyPr>
            <a:normAutofit/>
          </a:bodyPr>
          <a:lstStyle/>
          <a:p>
            <a:r>
              <a:rPr lang="tr-TR" sz="2400" dirty="0"/>
              <a:t>Özellikle Ramazan ayında iftar davetleri, dinî gün ve gecelerde programlar, 15 günlük ve aylık periyotlarla huzurevi ziyaretleri önem arz etmektedir. </a:t>
            </a:r>
            <a:endParaRPr lang="tr-TR" sz="2400" dirty="0" smtClean="0"/>
          </a:p>
          <a:p>
            <a:r>
              <a:rPr lang="tr-TR" sz="2400" dirty="0" smtClean="0"/>
              <a:t>DHYS </a:t>
            </a:r>
            <a:r>
              <a:rPr lang="tr-TR" sz="2400" dirty="0"/>
              <a:t>verilerine göre 2015 yılında din görevlileri huzurevlerinde yıl boyunca toplam 1256 faaliyet yapmıştır. Bu faaliyetlerin 593’ü ziyaret, 371’i sohbet ve 109’u da özel programlar olarak gerçekleşmiştir.</a:t>
            </a:r>
          </a:p>
        </p:txBody>
      </p:sp>
    </p:spTree>
    <p:extLst>
      <p:ext uri="{BB962C8B-B14F-4D97-AF65-F5344CB8AC3E}">
        <p14:creationId xmlns:p14="http://schemas.microsoft.com/office/powerpoint/2010/main" val="3108310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7465640" cy="562074"/>
          </a:xfrm>
        </p:spPr>
        <p:txBody>
          <a:bodyPr/>
          <a:lstStyle/>
          <a:p>
            <a:r>
              <a:rPr lang="tr-TR" sz="3200" b="1" dirty="0" smtClean="0"/>
              <a:t>Engelliler:</a:t>
            </a:r>
            <a:r>
              <a:rPr lang="tr-TR" sz="3200" dirty="0" smtClean="0"/>
              <a:t> Her Bireye Engellere Rağmen Sevgiyle ve Saygıyla Yaklaşabiliyor muyuz?</a:t>
            </a:r>
            <a:endParaRPr lang="tr-TR" sz="32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47659"/>
            <a:ext cx="6408712" cy="4570147"/>
          </a:xfrm>
        </p:spPr>
      </p:pic>
    </p:spTree>
    <p:extLst>
      <p:ext uri="{BB962C8B-B14F-4D97-AF65-F5344CB8AC3E}">
        <p14:creationId xmlns:p14="http://schemas.microsoft.com/office/powerpoint/2010/main" val="939826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smtClean="0"/>
              <a:t>Diyanet İşleri Başkanlığınca Yürütülen Faaliyetler</a:t>
            </a:r>
            <a:endParaRPr lang="tr-TR" dirty="0"/>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r>
              <a:rPr lang="tr-TR" dirty="0" smtClean="0"/>
              <a:t>    (</a:t>
            </a:r>
            <a:r>
              <a:rPr lang="tr-TR" dirty="0"/>
              <a:t>2015 Yılı)</a:t>
            </a:r>
          </a:p>
          <a:p>
            <a:pPr marL="114300" indent="0">
              <a:buNone/>
            </a:pPr>
            <a:endParaRPr lang="tr-TR" dirty="0"/>
          </a:p>
        </p:txBody>
      </p:sp>
    </p:spTree>
    <p:extLst>
      <p:ext uri="{BB962C8B-B14F-4D97-AF65-F5344CB8AC3E}">
        <p14:creationId xmlns:p14="http://schemas.microsoft.com/office/powerpoint/2010/main" val="20180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003232" cy="922114"/>
          </a:xfrm>
        </p:spPr>
        <p:txBody>
          <a:bodyPr>
            <a:normAutofit/>
          </a:bodyPr>
          <a:lstStyle/>
          <a:p>
            <a:r>
              <a:rPr lang="tr-TR" sz="2800" dirty="0" smtClean="0"/>
              <a:t>Engelliler İçin Yapılan Faaliyetler (2015)</a:t>
            </a:r>
            <a:endParaRPr lang="tr-TR" sz="2800" dirty="0"/>
          </a:p>
        </p:txBody>
      </p:sp>
      <p:pic>
        <p:nvPicPr>
          <p:cNvPr id="1025" name="Picture 1" descr="C:\Users\zaman\YandexDisk\Ekran görüntüleri\2017-04-18_13-22-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700808"/>
            <a:ext cx="5962460" cy="237626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683568" y="5013176"/>
            <a:ext cx="3888432" cy="1477328"/>
          </a:xfrm>
          <a:prstGeom prst="rect">
            <a:avLst/>
          </a:prstGeom>
        </p:spPr>
        <p:txBody>
          <a:bodyPr wrap="square">
            <a:spAutoFit/>
          </a:bodyPr>
          <a:lstStyle/>
          <a:p>
            <a:pPr algn="just"/>
            <a:r>
              <a:rPr lang="tr-TR" dirty="0"/>
              <a:t>2015 </a:t>
            </a:r>
            <a:r>
              <a:rPr lang="tr-TR" dirty="0" smtClean="0"/>
              <a:t>yılı </a:t>
            </a:r>
            <a:r>
              <a:rPr lang="tr-TR" dirty="0"/>
              <a:t>yaz Kur’an </a:t>
            </a:r>
            <a:r>
              <a:rPr lang="tr-TR" dirty="0" smtClean="0"/>
              <a:t>kurslarında; </a:t>
            </a:r>
            <a:r>
              <a:rPr lang="tr-TR" dirty="0"/>
              <a:t>400 görme engelli, 643 işitme engelli, 1068 zihinsel engelli, 1119 bedensel engelli olmak üzere </a:t>
            </a:r>
            <a:r>
              <a:rPr lang="tr-TR" b="1" dirty="0"/>
              <a:t>toplam 3230 engelli </a:t>
            </a:r>
            <a:r>
              <a:rPr lang="tr-TR" dirty="0" smtClean="0"/>
              <a:t>öğrenci </a:t>
            </a:r>
            <a:r>
              <a:rPr lang="tr-TR" dirty="0"/>
              <a:t>eğitim görmüştür.</a:t>
            </a:r>
          </a:p>
        </p:txBody>
      </p:sp>
      <p:sp>
        <p:nvSpPr>
          <p:cNvPr id="7" name="Dikdörtgen 6"/>
          <p:cNvSpPr/>
          <p:nvPr/>
        </p:nvSpPr>
        <p:spPr>
          <a:xfrm>
            <a:off x="5220072" y="4955668"/>
            <a:ext cx="3240360" cy="1754326"/>
          </a:xfrm>
          <a:prstGeom prst="rect">
            <a:avLst/>
          </a:prstGeom>
        </p:spPr>
        <p:txBody>
          <a:bodyPr wrap="square">
            <a:spAutoFit/>
          </a:bodyPr>
          <a:lstStyle/>
          <a:p>
            <a:pPr algn="just"/>
            <a:r>
              <a:rPr lang="tr-TR" dirty="0" smtClean="0"/>
              <a:t>Müftülükler </a:t>
            </a:r>
            <a:r>
              <a:rPr lang="tr-TR" dirty="0"/>
              <a:t>tarafından engellilere yönelik 11.297 vaaz edilmiş ve 43 hutbe yazılmıştır. Ayrıca ders, sohbet ve çeşitli programlar gibi 1572 farklı etkinlik </a:t>
            </a:r>
            <a:r>
              <a:rPr lang="tr-TR" dirty="0" smtClean="0"/>
              <a:t>gerçekleştirilmiştir.</a:t>
            </a:r>
            <a:endParaRPr lang="tr-TR" dirty="0"/>
          </a:p>
        </p:txBody>
      </p:sp>
      <p:sp>
        <p:nvSpPr>
          <p:cNvPr id="8" name="Dikdörtgen 7"/>
          <p:cNvSpPr/>
          <p:nvPr/>
        </p:nvSpPr>
        <p:spPr>
          <a:xfrm>
            <a:off x="6372200" y="1628800"/>
            <a:ext cx="2088232" cy="3139321"/>
          </a:xfrm>
          <a:prstGeom prst="rect">
            <a:avLst/>
          </a:prstGeom>
        </p:spPr>
        <p:txBody>
          <a:bodyPr wrap="square">
            <a:spAutoFit/>
          </a:bodyPr>
          <a:lstStyle/>
          <a:p>
            <a:r>
              <a:rPr lang="tr-TR" dirty="0"/>
              <a:t>Türkiye Diyanet Vakfı işbirliği ile </a:t>
            </a:r>
            <a:r>
              <a:rPr lang="tr-TR" b="1" dirty="0"/>
              <a:t>“Başarılı Engelli Öğrencilere Yönelik Umre Programı” </a:t>
            </a:r>
            <a:r>
              <a:rPr lang="tr-TR" dirty="0"/>
              <a:t>kapsamında Türkiye genelinde başarılı olan 100 öğrenciye 11 günlük umre programı düzenlenmiştir.</a:t>
            </a:r>
          </a:p>
        </p:txBody>
      </p:sp>
    </p:spTree>
    <p:extLst>
      <p:ext uri="{BB962C8B-B14F-4D97-AF65-F5344CB8AC3E}">
        <p14:creationId xmlns:p14="http://schemas.microsoft.com/office/powerpoint/2010/main" val="3578599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smtClean="0"/>
              <a:t>Diyanet İşleri Başkanlığınca Yürütülen Faaliyetler</a:t>
            </a:r>
            <a:endParaRPr lang="tr-TR" dirty="0"/>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r>
              <a:rPr lang="tr-TR" dirty="0" smtClean="0"/>
              <a:t>    (</a:t>
            </a:r>
            <a:r>
              <a:rPr lang="tr-TR" dirty="0"/>
              <a:t>2015 Yılı)</a:t>
            </a:r>
          </a:p>
          <a:p>
            <a:pPr marL="114300" indent="0">
              <a:buNone/>
            </a:pPr>
            <a:endParaRPr lang="tr-TR" dirty="0"/>
          </a:p>
        </p:txBody>
      </p:sp>
    </p:spTree>
    <p:extLst>
      <p:ext uri="{BB962C8B-B14F-4D97-AF65-F5344CB8AC3E}">
        <p14:creationId xmlns:p14="http://schemas.microsoft.com/office/powerpoint/2010/main" val="3217617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4638"/>
            <a:ext cx="6961584" cy="490066"/>
          </a:xfrm>
        </p:spPr>
        <p:txBody>
          <a:bodyPr/>
          <a:lstStyle/>
          <a:p>
            <a:r>
              <a:rPr lang="tr-TR" sz="2800" dirty="0" smtClean="0"/>
              <a:t>Din Hizmetleri Genel Müdürlüğü Organizasyon Şeması</a:t>
            </a:r>
            <a:endParaRPr lang="tr-TR" sz="2800" dirty="0"/>
          </a:p>
        </p:txBody>
      </p:sp>
      <p:pic>
        <p:nvPicPr>
          <p:cNvPr id="7170" name="Picture 2" descr="C:\Users\zaman\YandexDisk\Ekran görüntüleri\2017-04-18_13-26-4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91276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33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778098"/>
          </a:xfrm>
        </p:spPr>
        <p:txBody>
          <a:bodyPr>
            <a:normAutofit/>
          </a:bodyPr>
          <a:lstStyle/>
          <a:p>
            <a:r>
              <a:rPr lang="tr-TR" sz="3200" dirty="0" smtClean="0"/>
              <a:t>Bağımlılara Yönelik Hizmetler</a:t>
            </a:r>
            <a:endParaRPr lang="tr-TR" sz="3200" dirty="0"/>
          </a:p>
        </p:txBody>
      </p:sp>
      <p:sp>
        <p:nvSpPr>
          <p:cNvPr id="4" name="İçerik Yer Tutucusu 3"/>
          <p:cNvSpPr>
            <a:spLocks noGrp="1"/>
          </p:cNvSpPr>
          <p:nvPr>
            <p:ph idx="1"/>
          </p:nvPr>
        </p:nvSpPr>
        <p:spPr/>
        <p:txBody>
          <a:bodyPr>
            <a:normAutofit fontScale="85000" lnSpcReduction="20000"/>
          </a:bodyPr>
          <a:lstStyle/>
          <a:p>
            <a:pPr algn="just"/>
            <a:r>
              <a:rPr lang="tr-TR" dirty="0" smtClean="0"/>
              <a:t>Başkanlık </a:t>
            </a:r>
            <a:r>
              <a:rPr lang="tr-TR" dirty="0"/>
              <a:t>ve Türkiye Diyanet Vakfı işbirliğinde </a:t>
            </a:r>
            <a:r>
              <a:rPr lang="tr-TR" dirty="0" smtClean="0"/>
              <a:t>AMATEM </a:t>
            </a:r>
            <a:r>
              <a:rPr lang="tr-TR" dirty="0"/>
              <a:t>(Alkol ve Madde Bağımlılığı Tedavi Merkezi) de madde bağımlılığı tedavisi görmüş, otuz </a:t>
            </a:r>
            <a:r>
              <a:rPr lang="tr-TR" dirty="0" smtClean="0"/>
              <a:t>gence on </a:t>
            </a:r>
            <a:r>
              <a:rPr lang="tr-TR" dirty="0"/>
              <a:t>günlük umre programı düzenlenmiştir. </a:t>
            </a:r>
            <a:endParaRPr lang="tr-TR" dirty="0" smtClean="0"/>
          </a:p>
          <a:p>
            <a:pPr algn="just"/>
            <a:r>
              <a:rPr lang="tr-TR" dirty="0" smtClean="0"/>
              <a:t>2015 </a:t>
            </a:r>
            <a:r>
              <a:rPr lang="tr-TR" dirty="0"/>
              <a:t>yılı Ramazan ayı içerisinde AMATEM bulunan Adana, Ankara, Manisa Samsun, Gaziantep, Elazığ, Kayseri ve İzmir illerinde madde bağımlılığı tedavisi gören kişilere yönelik iftar programı gerçekleştirilmiştir. </a:t>
            </a:r>
            <a:endParaRPr lang="tr-TR" dirty="0" smtClean="0"/>
          </a:p>
          <a:p>
            <a:pPr algn="just"/>
            <a:r>
              <a:rPr lang="tr-TR" dirty="0" smtClean="0"/>
              <a:t>Diyanet </a:t>
            </a:r>
            <a:r>
              <a:rPr lang="tr-TR" dirty="0"/>
              <a:t>TV’de “Çığlık” programında madde bağımlısı bir gencin ve ailenin yaşadıkları anlatılmış uzman görüşlere yer verilmiş ve çocuk yetiştirmenin önemine vurgu yapılmıştır. </a:t>
            </a:r>
            <a:endParaRPr lang="tr-TR" dirty="0" smtClean="0"/>
          </a:p>
          <a:p>
            <a:pPr algn="just"/>
            <a:r>
              <a:rPr lang="tr-TR" dirty="0" smtClean="0"/>
              <a:t>Türkiye Yeşilay </a:t>
            </a:r>
            <a:r>
              <a:rPr lang="tr-TR" dirty="0"/>
              <a:t>Cemiyeti ile birlikte din görevlilerine yönelik “Türkiye Bağımlılıkla Mücadele Eğitim Programı” yapılmıştır. Eğitim Programına Vaiz, Din Hizmetleri Uzmanı, Eğitim Uzmanı, İmam Hatiplerin de aralarında bulunduğu 81 ilden 86 din görevlisi katılmıştır. </a:t>
            </a:r>
          </a:p>
          <a:p>
            <a:pPr algn="just"/>
            <a:r>
              <a:rPr lang="tr-TR" dirty="0" smtClean="0"/>
              <a:t>Madde </a:t>
            </a:r>
            <a:r>
              <a:rPr lang="tr-TR" dirty="0"/>
              <a:t>bağımlısı gençlere manevi destek hizmeti sunan Ankara Sincan merkezli Hizmet Gönül Erleri Derneğinde görev yapan 150 kişiye Genel </a:t>
            </a:r>
            <a:r>
              <a:rPr lang="tr-TR" dirty="0" smtClean="0"/>
              <a:t>Müdürlük </a:t>
            </a:r>
            <a:r>
              <a:rPr lang="tr-TR" dirty="0"/>
              <a:t>personeli tarafından her Pazartesi </a:t>
            </a:r>
            <a:r>
              <a:rPr lang="tr-TR" dirty="0" smtClean="0"/>
              <a:t>Hadis </a:t>
            </a:r>
            <a:r>
              <a:rPr lang="tr-TR" dirty="0"/>
              <a:t>Usulü, Fıkıh Usulü ve Kelam dersleri </a:t>
            </a:r>
            <a:r>
              <a:rPr lang="tr-TR" dirty="0" smtClean="0"/>
              <a:t>verilmiştir</a:t>
            </a:r>
            <a:r>
              <a:rPr lang="tr-TR" dirty="0"/>
              <a:t>.</a:t>
            </a:r>
          </a:p>
        </p:txBody>
      </p:sp>
    </p:spTree>
    <p:extLst>
      <p:ext uri="{BB962C8B-B14F-4D97-AF65-F5344CB8AC3E}">
        <p14:creationId xmlns:p14="http://schemas.microsoft.com/office/powerpoint/2010/main" val="907253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0267915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304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smtClean="0"/>
              <a:t>Diyanet İşleri Başkanlığınca Yürütülen Faaliyetler</a:t>
            </a:r>
            <a:endParaRPr lang="tr-TR" dirty="0"/>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r>
              <a:rPr lang="tr-TR" dirty="0" smtClean="0"/>
              <a:t>    (</a:t>
            </a:r>
            <a:r>
              <a:rPr lang="tr-TR" dirty="0"/>
              <a:t>2015 Yılı)</a:t>
            </a:r>
          </a:p>
          <a:p>
            <a:pPr marL="114300" indent="0">
              <a:buNone/>
            </a:pPr>
            <a:endParaRPr lang="tr-TR" dirty="0"/>
          </a:p>
        </p:txBody>
      </p:sp>
    </p:spTree>
    <p:extLst>
      <p:ext uri="{BB962C8B-B14F-4D97-AF65-F5344CB8AC3E}">
        <p14:creationId xmlns:p14="http://schemas.microsoft.com/office/powerpoint/2010/main" val="3733503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Kadın Sığınma Evlerine Yönelik Çalışmalar</a:t>
            </a:r>
          </a:p>
        </p:txBody>
      </p:sp>
      <p:sp>
        <p:nvSpPr>
          <p:cNvPr id="3" name="İçerik Yer Tutucusu 2"/>
          <p:cNvSpPr>
            <a:spLocks noGrp="1"/>
          </p:cNvSpPr>
          <p:nvPr>
            <p:ph idx="1"/>
          </p:nvPr>
        </p:nvSpPr>
        <p:spPr/>
        <p:txBody>
          <a:bodyPr>
            <a:normAutofit fontScale="92500" lnSpcReduction="10000"/>
          </a:bodyPr>
          <a:lstStyle/>
          <a:p>
            <a:pPr algn="just"/>
            <a:r>
              <a:rPr lang="tr-TR" dirty="0"/>
              <a:t>Aile ve Dinî Rehberlik Bürolarında görev yapan personelimizin istifadesine sunulmak üzere “Diyanet </a:t>
            </a:r>
            <a:r>
              <a:rPr lang="tr-TR" dirty="0" smtClean="0"/>
              <a:t>İşleri </a:t>
            </a:r>
            <a:r>
              <a:rPr lang="tr-TR" dirty="0"/>
              <a:t>Başkanlığının Ailenin Korunması ve Kadına Yönelik Şiddetin Önlenmesi Konusunda </a:t>
            </a:r>
            <a:r>
              <a:rPr lang="tr-TR" dirty="0" err="1"/>
              <a:t>Gö</a:t>
            </a:r>
            <a:r>
              <a:rPr lang="tr-TR" dirty="0"/>
              <a:t>- </a:t>
            </a:r>
            <a:r>
              <a:rPr lang="tr-TR" dirty="0" err="1"/>
              <a:t>rüş</a:t>
            </a:r>
            <a:r>
              <a:rPr lang="tr-TR" dirty="0"/>
              <a:t> ve Uygulamaları” adlı eser basılarak 81 İl Müftülüğüne 4500’er adet gönderilmiştir. </a:t>
            </a:r>
            <a:endParaRPr lang="tr-TR" dirty="0" smtClean="0"/>
          </a:p>
          <a:p>
            <a:pPr algn="just"/>
            <a:endParaRPr lang="tr-TR" dirty="0" smtClean="0"/>
          </a:p>
          <a:p>
            <a:pPr algn="just"/>
            <a:r>
              <a:rPr lang="tr-TR" dirty="0" smtClean="0"/>
              <a:t>Aile </a:t>
            </a:r>
            <a:r>
              <a:rPr lang="tr-TR" dirty="0"/>
              <a:t>ve Sosyal Politikalar Bakanlığı ile müştereken yürütülen “Ailenin Korunması ve Kadına Karşı Şiddetin Önlenmesinde Din Görevlilerinin Katkısının Sağlanması” projesi kapsamında Doğu Anadolu Bölgesi’nde görev yapan personele yönelik olarak Ankara’da iki eğitici eğitimi yapılmış;9 İl Müftülüğünden 69 personel katılmıştır. </a:t>
            </a:r>
            <a:endParaRPr lang="tr-TR" dirty="0" smtClean="0"/>
          </a:p>
          <a:p>
            <a:pPr algn="just"/>
            <a:endParaRPr lang="tr-TR" dirty="0" smtClean="0"/>
          </a:p>
          <a:p>
            <a:pPr algn="just"/>
            <a:r>
              <a:rPr lang="tr-TR" dirty="0" smtClean="0"/>
              <a:t>Ramazan </a:t>
            </a:r>
            <a:r>
              <a:rPr lang="tr-TR" dirty="0"/>
              <a:t>ayı “Vakit İyilik Vakti-Bu Ramazan ve Her Zaman” teması çerçevesinde, Başkanlık Merkez </a:t>
            </a:r>
            <a:r>
              <a:rPr lang="tr-TR" dirty="0" smtClean="0"/>
              <a:t>binasında </a:t>
            </a:r>
            <a:r>
              <a:rPr lang="tr-TR" dirty="0"/>
              <a:t>Sosyal Hizmet İl Müdürlüklerine bağlı konukevlerinde ikamet eden kadın, çocuk ve yöneticilerden oluşan 150 kişilik bir heyete iftar yemeği verilmiştir.</a:t>
            </a:r>
          </a:p>
        </p:txBody>
      </p:sp>
    </p:spTree>
    <p:extLst>
      <p:ext uri="{BB962C8B-B14F-4D97-AF65-F5344CB8AC3E}">
        <p14:creationId xmlns:p14="http://schemas.microsoft.com/office/powerpoint/2010/main" val="3954229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2530624" cy="2088232"/>
          </a:xfrm>
        </p:spPr>
        <p:txBody>
          <a:bodyPr/>
          <a:lstStyle/>
          <a:p>
            <a:r>
              <a:rPr lang="tr-TR" sz="3600" dirty="0" smtClean="0"/>
              <a:t>Mülteci Olmak:</a:t>
            </a:r>
            <a:br>
              <a:rPr lang="tr-TR" sz="3600" dirty="0" smtClean="0"/>
            </a:br>
            <a:r>
              <a:rPr lang="tr-TR" sz="3600" dirty="0" smtClean="0"/>
              <a:t>Vatansız Olmak</a:t>
            </a:r>
            <a:endParaRPr lang="tr-TR" sz="36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620688"/>
            <a:ext cx="4158406" cy="246377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12976"/>
            <a:ext cx="6407436" cy="3295253"/>
          </a:xfrm>
          <a:prstGeom prst="rect">
            <a:avLst/>
          </a:prstGeom>
        </p:spPr>
      </p:pic>
    </p:spTree>
    <p:extLst>
      <p:ext uri="{BB962C8B-B14F-4D97-AF65-F5344CB8AC3E}">
        <p14:creationId xmlns:p14="http://schemas.microsoft.com/office/powerpoint/2010/main" val="507383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Mültecilere Yönelik Çalışmalar</a:t>
            </a:r>
          </a:p>
        </p:txBody>
      </p:sp>
      <p:sp>
        <p:nvSpPr>
          <p:cNvPr id="3" name="İçerik Yer Tutucusu 2"/>
          <p:cNvSpPr>
            <a:spLocks noGrp="1"/>
          </p:cNvSpPr>
          <p:nvPr>
            <p:ph idx="1"/>
          </p:nvPr>
        </p:nvSpPr>
        <p:spPr/>
        <p:txBody>
          <a:bodyPr>
            <a:normAutofit/>
          </a:bodyPr>
          <a:lstStyle/>
          <a:p>
            <a:r>
              <a:rPr lang="tr-TR" dirty="0"/>
              <a:t>Din Hizmetleri (Barınma merkezlerinde açılan mescitlere ve camilere görevlendirmeler </a:t>
            </a:r>
            <a:r>
              <a:rPr lang="tr-TR" dirty="0" smtClean="0"/>
              <a:t>yapılmaktadır)</a:t>
            </a:r>
          </a:p>
          <a:p>
            <a:r>
              <a:rPr lang="tr-TR" dirty="0"/>
              <a:t>Eğitim Hizmetleri (2015 itibariyle Kur’an kurslarında 1.233 Suriyeli öğrenci eğitim almakta, 437 kişi hafızlık </a:t>
            </a:r>
            <a:r>
              <a:rPr lang="tr-TR" dirty="0" smtClean="0"/>
              <a:t>yapmaktadır)</a:t>
            </a:r>
          </a:p>
          <a:p>
            <a:r>
              <a:rPr lang="tr-TR" dirty="0"/>
              <a:t>Yayın Hizmetleri </a:t>
            </a:r>
            <a:r>
              <a:rPr lang="tr-TR" dirty="0" smtClean="0"/>
              <a:t>(Dergilerde Özel Dosyalar hazırlanmış, Türkçe ve Arapça Dini Yayınlar dağıtılmıştır.)</a:t>
            </a:r>
          </a:p>
          <a:p>
            <a:r>
              <a:rPr lang="tr-TR" dirty="0"/>
              <a:t>Sosyal ve Kültürel İçerikli </a:t>
            </a:r>
            <a:r>
              <a:rPr lang="tr-TR" dirty="0" smtClean="0"/>
              <a:t>Hizmetler (İyilik Sofrası iftarları, Ramazan Buluşmaları, Kurban Dağıtımı)</a:t>
            </a:r>
            <a:endParaRPr lang="tr-TR" dirty="0"/>
          </a:p>
          <a:p>
            <a:endParaRPr lang="tr-TR" dirty="0"/>
          </a:p>
        </p:txBody>
      </p:sp>
    </p:spTree>
    <p:extLst>
      <p:ext uri="{BB962C8B-B14F-4D97-AF65-F5344CB8AC3E}">
        <p14:creationId xmlns:p14="http://schemas.microsoft.com/office/powerpoint/2010/main" val="3283866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7620000" cy="1143000"/>
          </a:xfrm>
        </p:spPr>
        <p:txBody>
          <a:bodyPr/>
          <a:lstStyle/>
          <a:p>
            <a:r>
              <a:rPr lang="tr-TR" sz="3200" dirty="0" smtClean="0"/>
              <a:t>Diğer Toplumsal Faaliyetler</a:t>
            </a:r>
            <a:endParaRPr lang="tr-TR" sz="3200" dirty="0"/>
          </a:p>
        </p:txBody>
      </p:sp>
      <p:pic>
        <p:nvPicPr>
          <p:cNvPr id="10242" name="Picture 2" descr="C:\Users\zaman\YandexDisk\Ekran görüntüleri\2017-04-18_13-45-53.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16002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49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t>Diğer Toplumsal Faaliyetler</a:t>
            </a:r>
          </a:p>
        </p:txBody>
      </p:sp>
      <p:sp>
        <p:nvSpPr>
          <p:cNvPr id="3" name="İçerik Yer Tutucusu 2"/>
          <p:cNvSpPr>
            <a:spLocks noGrp="1"/>
          </p:cNvSpPr>
          <p:nvPr>
            <p:ph idx="1"/>
          </p:nvPr>
        </p:nvSpPr>
        <p:spPr/>
        <p:txBody>
          <a:bodyPr>
            <a:normAutofit/>
          </a:bodyPr>
          <a:lstStyle/>
          <a:p>
            <a:r>
              <a:rPr lang="tr-TR" dirty="0" smtClean="0"/>
              <a:t>Eğitimler</a:t>
            </a:r>
          </a:p>
          <a:p>
            <a:pPr lvl="1"/>
            <a:r>
              <a:rPr lang="tr-TR" dirty="0" smtClean="0"/>
              <a:t>Hutbe </a:t>
            </a:r>
            <a:r>
              <a:rPr lang="tr-TR" dirty="0"/>
              <a:t>Okulu Eğitim </a:t>
            </a:r>
            <a:r>
              <a:rPr lang="tr-TR" dirty="0" smtClean="0"/>
              <a:t>Programı</a:t>
            </a:r>
          </a:p>
          <a:p>
            <a:pPr lvl="1"/>
            <a:r>
              <a:rPr lang="tr-TR" dirty="0"/>
              <a:t>Türkiye Bağımlılıkla Mücadele Eğitim </a:t>
            </a:r>
            <a:r>
              <a:rPr lang="tr-TR" dirty="0" smtClean="0"/>
              <a:t>Programı</a:t>
            </a:r>
          </a:p>
          <a:p>
            <a:pPr lvl="1"/>
            <a:r>
              <a:rPr lang="tr-TR" dirty="0"/>
              <a:t>Sağlık Tesislerinde Manevi Destek Eğitim </a:t>
            </a:r>
            <a:r>
              <a:rPr lang="tr-TR" dirty="0" smtClean="0"/>
              <a:t>Programı</a:t>
            </a:r>
          </a:p>
          <a:p>
            <a:pPr marL="457200" lvl="1" indent="0">
              <a:buNone/>
            </a:pPr>
            <a:endParaRPr lang="tr-TR" dirty="0"/>
          </a:p>
          <a:p>
            <a:pPr marL="457200" lvl="1" indent="0">
              <a:buNone/>
            </a:pPr>
            <a:r>
              <a:rPr lang="tr-TR" sz="3500" dirty="0" smtClean="0"/>
              <a:t>Topluma Yönelik Çalışmalar</a:t>
            </a:r>
          </a:p>
          <a:p>
            <a:pPr lvl="1">
              <a:buFontTx/>
              <a:buChar char="-"/>
            </a:pPr>
            <a:r>
              <a:rPr lang="tr-TR" dirty="0" smtClean="0"/>
              <a:t>Tek Ebeveynli Ailelere Yönelik Manevi Destek Eğitimi</a:t>
            </a:r>
          </a:p>
          <a:p>
            <a:pPr lvl="1">
              <a:buFontTx/>
              <a:buChar char="-"/>
            </a:pPr>
            <a:r>
              <a:rPr lang="tr-TR" dirty="0" smtClean="0"/>
              <a:t>Aile Okulu</a:t>
            </a:r>
          </a:p>
          <a:p>
            <a:pPr lvl="1">
              <a:buFontTx/>
              <a:buChar char="-"/>
            </a:pPr>
            <a:r>
              <a:rPr lang="tr-TR" dirty="0" smtClean="0"/>
              <a:t>Kardeş Aile Uygulaması</a:t>
            </a:r>
          </a:p>
          <a:p>
            <a:pPr lvl="1">
              <a:buFontTx/>
              <a:buChar char="-"/>
            </a:pPr>
            <a:r>
              <a:rPr lang="tr-TR" dirty="0" smtClean="0"/>
              <a:t>Trafik Dedektifleri Projesi</a:t>
            </a:r>
          </a:p>
        </p:txBody>
      </p:sp>
    </p:spTree>
    <p:extLst>
      <p:ext uri="{BB962C8B-B14F-4D97-AF65-F5344CB8AC3E}">
        <p14:creationId xmlns:p14="http://schemas.microsoft.com/office/powerpoint/2010/main" val="2164978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Yararlanılan Kaynaklar</a:t>
            </a:r>
            <a:endParaRPr lang="tr-TR" dirty="0"/>
          </a:p>
        </p:txBody>
      </p:sp>
      <p:sp>
        <p:nvSpPr>
          <p:cNvPr id="3" name="İçerik Yer Tutucusu 2"/>
          <p:cNvSpPr>
            <a:spLocks noGrp="1"/>
          </p:cNvSpPr>
          <p:nvPr>
            <p:ph idx="1"/>
          </p:nvPr>
        </p:nvSpPr>
        <p:spPr/>
        <p:txBody>
          <a:bodyPr/>
          <a:lstStyle/>
          <a:p>
            <a:r>
              <a:rPr lang="tr-TR" dirty="0" smtClean="0">
                <a:hlinkClick r:id="rId2"/>
              </a:rPr>
              <a:t>www.diyanet.gov.tr</a:t>
            </a:r>
            <a:r>
              <a:rPr lang="tr-TR" dirty="0" smtClean="0"/>
              <a:t>. Erişim Tarihi: 01.01.2020</a:t>
            </a:r>
          </a:p>
          <a:p>
            <a:r>
              <a:rPr lang="tr-TR" dirty="0"/>
              <a:t>Doğan, R. &amp; Ege, R. (2019). </a:t>
            </a:r>
            <a:r>
              <a:rPr lang="tr-TR" i="1" dirty="0"/>
              <a:t>Din Hizmetlerinde Rehberlik ve İletişim, Ed. Recai Doğan, Remziye Ege, Grafiker Yayınları, Ankara</a:t>
            </a:r>
            <a:r>
              <a:rPr lang="tr-TR" dirty="0"/>
              <a:t>.</a:t>
            </a:r>
          </a:p>
          <a:p>
            <a:endParaRPr lang="tr-TR" dirty="0"/>
          </a:p>
        </p:txBody>
      </p:sp>
    </p:spTree>
    <p:extLst>
      <p:ext uri="{BB962C8B-B14F-4D97-AF65-F5344CB8AC3E}">
        <p14:creationId xmlns:p14="http://schemas.microsoft.com/office/powerpoint/2010/main" val="338751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024" y="260648"/>
            <a:ext cx="8229600" cy="1143000"/>
          </a:xfrm>
        </p:spPr>
        <p:txBody>
          <a:bodyPr>
            <a:normAutofit fontScale="90000"/>
          </a:bodyPr>
          <a:lstStyle/>
          <a:p>
            <a:r>
              <a:rPr lang="tr-TR" sz="3100" dirty="0"/>
              <a:t>A</a:t>
            </a:r>
            <a:r>
              <a:rPr lang="tr-TR" sz="3100" dirty="0" smtClean="0"/>
              <a:t>ile ve Rehberlik Alanında Yapılan Din Hizmetleri (</a:t>
            </a:r>
            <a:r>
              <a:rPr lang="tr-TR" sz="3100" dirty="0"/>
              <a:t>Aile ve Dini Rehberlik </a:t>
            </a:r>
            <a:r>
              <a:rPr lang="tr-TR" sz="3100" dirty="0" smtClean="0"/>
              <a:t>Büroları)</a:t>
            </a:r>
            <a:r>
              <a:rPr lang="tr-TR" dirty="0"/>
              <a:t/>
            </a:r>
            <a:br>
              <a:rPr lang="tr-TR" dirty="0"/>
            </a:br>
            <a:endParaRPr lang="tr-TR" dirty="0"/>
          </a:p>
        </p:txBody>
      </p:sp>
      <p:sp>
        <p:nvSpPr>
          <p:cNvPr id="3" name="İçerik Yer Tutucusu 2"/>
          <p:cNvSpPr>
            <a:spLocks noGrp="1"/>
          </p:cNvSpPr>
          <p:nvPr>
            <p:ph idx="1"/>
          </p:nvPr>
        </p:nvSpPr>
        <p:spPr/>
        <p:txBody>
          <a:bodyPr/>
          <a:lstStyle/>
          <a:p>
            <a:endParaRPr lang="tr-TR" dirty="0" smtClean="0"/>
          </a:p>
          <a:p>
            <a:endParaRPr lang="tr-TR" dirty="0"/>
          </a:p>
          <a:p>
            <a:endParaRPr lang="tr-TR" dirty="0"/>
          </a:p>
        </p:txBody>
      </p:sp>
      <p:pic>
        <p:nvPicPr>
          <p:cNvPr id="3074" name="Picture 2" descr="C:\Users\zaman\YandexDisk\Ekran görüntüleri\2017-04-18_13-11-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62484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6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7465640" cy="490066"/>
          </a:xfrm>
        </p:spPr>
        <p:txBody>
          <a:bodyPr/>
          <a:lstStyle/>
          <a:p>
            <a:r>
              <a:rPr lang="tr-TR" sz="3200" dirty="0"/>
              <a:t>Aile ve Dini Rehberlik Büroları</a:t>
            </a:r>
          </a:p>
        </p:txBody>
      </p:sp>
      <p:pic>
        <p:nvPicPr>
          <p:cNvPr id="4098" name="Picture 2" descr="C:\Users\zaman\YandexDisk\Ekran görüntüleri\2017-04-18_13-13-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1981754"/>
            <a:ext cx="6322838" cy="351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1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Aile ve Dini Rehberlik Büroları</a:t>
            </a:r>
            <a:endParaRPr lang="tr-TR" sz="2800" dirty="0"/>
          </a:p>
        </p:txBody>
      </p:sp>
      <p:pic>
        <p:nvPicPr>
          <p:cNvPr id="5122" name="Picture 2" descr="C:\Users\zaman\YandexDisk\Ekran görüntüleri\2017-04-18_13-13-4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592" y="1844824"/>
            <a:ext cx="7239908" cy="365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69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28184" y="332656"/>
            <a:ext cx="1882552" cy="2002234"/>
          </a:xfrm>
        </p:spPr>
        <p:txBody>
          <a:bodyPr>
            <a:normAutofit/>
          </a:bodyPr>
          <a:lstStyle/>
          <a:p>
            <a:r>
              <a:rPr lang="tr-TR" sz="2800" dirty="0" smtClean="0"/>
              <a:t>Aile ve Dini Rehberlik Büroları</a:t>
            </a:r>
            <a:endParaRPr lang="tr-TR" sz="2800" dirty="0"/>
          </a:p>
        </p:txBody>
      </p:sp>
      <p:pic>
        <p:nvPicPr>
          <p:cNvPr id="6146" name="Picture 2" descr="C:\Users\zaman\YandexDisk\Ekran görüntüleri\2017-04-18_13-15-2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56197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zaman\YandexDisk\Ekran görüntüleri\2017-04-18_13-15-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741749"/>
            <a:ext cx="556260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796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Sosyal ve Kültürel İçerikli Din Hizmetleri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2378404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64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7609656" cy="706090"/>
          </a:xfrm>
        </p:spPr>
        <p:txBody>
          <a:bodyPr/>
          <a:lstStyle/>
          <a:p>
            <a:pPr lvl="0"/>
            <a:r>
              <a:rPr lang="tr-TR" sz="2800" dirty="0"/>
              <a:t>Sosyal ve Kültürel İçerikli Din Hizmetleri </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1474729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272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491</TotalTime>
  <Words>1668</Words>
  <Application>Microsoft Office PowerPoint</Application>
  <PresentationFormat>Ekran Gösterisi (4:3)</PresentationFormat>
  <Paragraphs>157</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Cambria</vt:lpstr>
      <vt:lpstr>Comic Sans MS</vt:lpstr>
      <vt:lpstr>Bitişiklik</vt:lpstr>
      <vt:lpstr>Cami Dışında Din Hizmetleri</vt:lpstr>
      <vt:lpstr>Diyanet İşleri Başkanlığı</vt:lpstr>
      <vt:lpstr>Din Hizmetleri Genel Müdürlüğü Organizasyon Şeması</vt:lpstr>
      <vt:lpstr>Aile ve Rehberlik Alanında Yapılan Din Hizmetleri (Aile ve Dini Rehberlik Büroları) </vt:lpstr>
      <vt:lpstr>Aile ve Dini Rehberlik Büroları</vt:lpstr>
      <vt:lpstr>Aile ve Dini Rehberlik Büroları</vt:lpstr>
      <vt:lpstr>Aile ve Dini Rehberlik Büroları</vt:lpstr>
      <vt:lpstr>Sosyal ve Kültürel İçerikli Din Hizmetleri</vt:lpstr>
      <vt:lpstr>Sosyal ve Kültürel İçerikli Din Hizmetleri  </vt:lpstr>
      <vt:lpstr>KURUMSAL İŞBİRLİĞİNİ GELİŞTİRMEYE YÖNELİK PROTOKOLLER </vt:lpstr>
      <vt:lpstr>PowerPoint Sunusu</vt:lpstr>
      <vt:lpstr>Sevgi Evleri </vt:lpstr>
      <vt:lpstr>PowerPoint Sunusu</vt:lpstr>
      <vt:lpstr>Sevgi Evi Çocukları</vt:lpstr>
      <vt:lpstr>Diyanet İşleri Başkanlığınca Yürütülen Faaliyetler</vt:lpstr>
      <vt:lpstr>Sevgi Evlerine Yönelik Çalışmalar</vt:lpstr>
      <vt:lpstr>PowerPoint Sunusu</vt:lpstr>
      <vt:lpstr>Diyanet İşleri Başkanlığınca Yürütülen Faaliyetler</vt:lpstr>
      <vt:lpstr>Cezaevlerinde Din Hizmetleri</vt:lpstr>
      <vt:lpstr>PowerPoint Sunusu</vt:lpstr>
      <vt:lpstr>PowerPoint Sunusu</vt:lpstr>
      <vt:lpstr>Diyanet İşleri Başkanlığınca Yürütülen Faaliyetler</vt:lpstr>
      <vt:lpstr>Hastanede Din Hizmetleri</vt:lpstr>
      <vt:lpstr>Diyanet İşleri Başkanlığınca Yürütülen Faaliyetler</vt:lpstr>
      <vt:lpstr>Huzurevlerinde Din Hizmetleri</vt:lpstr>
      <vt:lpstr>Engelliler: Her Bireye Engellere Rağmen Sevgiyle ve Saygıyla Yaklaşabiliyor muyuz?</vt:lpstr>
      <vt:lpstr>Diyanet İşleri Başkanlığınca Yürütülen Faaliyetler</vt:lpstr>
      <vt:lpstr>Engelliler İçin Yapılan Faaliyetler (2015)</vt:lpstr>
      <vt:lpstr>Diyanet İşleri Başkanlığınca Yürütülen Faaliyetler</vt:lpstr>
      <vt:lpstr>Bağımlılara Yönelik Hizmetler</vt:lpstr>
      <vt:lpstr>PowerPoint Sunusu</vt:lpstr>
      <vt:lpstr>Diyanet İşleri Başkanlığınca Yürütülen Faaliyetler</vt:lpstr>
      <vt:lpstr>Kadın Sığınma Evlerine Yönelik Çalışmalar</vt:lpstr>
      <vt:lpstr>Mülteci Olmak: Vatansız Olmak</vt:lpstr>
      <vt:lpstr>Mültecilere Yönelik Çalışmalar</vt:lpstr>
      <vt:lpstr>Diğer Toplumsal Faaliyetler</vt:lpstr>
      <vt:lpstr>Diğer Toplumsal Faaliyetler</vt:lpstr>
      <vt:lpstr>Yararlanılan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Cami Dışında Din Hizmetleri</dc:title>
  <dc:creator>SÜMEYRA</dc:creator>
  <cp:lastModifiedBy>sinem</cp:lastModifiedBy>
  <cp:revision>124</cp:revision>
  <dcterms:created xsi:type="dcterms:W3CDTF">2017-04-18T09:35:51Z</dcterms:created>
  <dcterms:modified xsi:type="dcterms:W3CDTF">2021-02-17T20:48:41Z</dcterms:modified>
</cp:coreProperties>
</file>