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74" r:id="rId5"/>
    <p:sldId id="258" r:id="rId6"/>
    <p:sldId id="260" r:id="rId7"/>
    <p:sldId id="275" r:id="rId8"/>
    <p:sldId id="278" r:id="rId9"/>
    <p:sldId id="27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86C7A1-9FB9-405C-BEAA-188E18681FA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AD08411B-63AE-492A-9F39-31986EA9A957}">
      <dgm:prSet phldrT="[Metin]"/>
      <dgm:spPr/>
      <dgm:t>
        <a:bodyPr/>
        <a:lstStyle/>
        <a:p>
          <a:r>
            <a:rPr lang="tr-TR" b="1" dirty="0"/>
            <a:t>Ticarî İşletme Devrine İlişkin Düzenlemeler</a:t>
          </a:r>
        </a:p>
      </dgm:t>
    </dgm:pt>
    <dgm:pt modelId="{9B771EB0-185B-42C2-BD3D-D7B05494851E}" type="parTrans" cxnId="{2F6B4435-5458-4531-8381-83174B3940E3}">
      <dgm:prSet/>
      <dgm:spPr/>
      <dgm:t>
        <a:bodyPr/>
        <a:lstStyle/>
        <a:p>
          <a:endParaRPr lang="tr-TR"/>
        </a:p>
      </dgm:t>
    </dgm:pt>
    <dgm:pt modelId="{91E0CC19-A8BA-45EB-BC84-9E22BCEB2BD1}" type="sibTrans" cxnId="{2F6B4435-5458-4531-8381-83174B3940E3}">
      <dgm:prSet/>
      <dgm:spPr/>
      <dgm:t>
        <a:bodyPr/>
        <a:lstStyle/>
        <a:p>
          <a:endParaRPr lang="tr-TR"/>
        </a:p>
      </dgm:t>
    </dgm:pt>
    <dgm:pt modelId="{4B66CCEA-E478-4C87-BEE4-F2D2B8D573A6}">
      <dgm:prSet phldrT="[Metin]"/>
      <dgm:spPr/>
      <dgm:t>
        <a:bodyPr/>
        <a:lstStyle/>
        <a:p>
          <a:r>
            <a:rPr lang="tr-TR" b="1" dirty="0"/>
            <a:t>TTK m. 11: </a:t>
          </a:r>
          <a:r>
            <a:rPr lang="tr-TR" dirty="0"/>
            <a:t>Ticari işletme, içerdiği malvarlığı unsurlarının devri için zorunlu tasarruf işlemlerinin ayrı ayrı yapılmasına gerek olmaksızın bir bütün hâlinde devredilebilir ve diğer hukuki işlemlere konu olabilir. Aksi öngörülmemişse, devir sözleşmesinin duran malvarlığını, işletme değerini, kiracılık hakkını, ticaret unvanı ile diğer fikrî mülkiyet haklarını ve sürekli olarak işletmeye özgülenen malvarlığı unsurlarını içerdiği kabul olunur. Bu devir sözleşmesiyle ticari işletmeyi bir bütün hâlinde konu alan diğer sözleşmeler yazılı olarak yapılır, ticaret siciline tescil ve ilan edilir.</a:t>
          </a:r>
        </a:p>
        <a:p>
          <a:r>
            <a:rPr lang="tr-TR" dirty="0"/>
            <a:t>  </a:t>
          </a:r>
        </a:p>
      </dgm:t>
    </dgm:pt>
    <dgm:pt modelId="{BDFD7764-103B-47EA-A943-9BF01DA10882}" type="parTrans" cxnId="{2C6F93F7-DB0C-4FEB-88F9-4E74D3A20D79}">
      <dgm:prSet/>
      <dgm:spPr/>
      <dgm:t>
        <a:bodyPr/>
        <a:lstStyle/>
        <a:p>
          <a:endParaRPr lang="tr-TR"/>
        </a:p>
      </dgm:t>
    </dgm:pt>
    <dgm:pt modelId="{316EC5D8-A216-4826-9C70-D7CA86E25B2B}" type="sibTrans" cxnId="{2C6F93F7-DB0C-4FEB-88F9-4E74D3A20D79}">
      <dgm:prSet/>
      <dgm:spPr/>
      <dgm:t>
        <a:bodyPr/>
        <a:lstStyle/>
        <a:p>
          <a:endParaRPr lang="tr-TR"/>
        </a:p>
      </dgm:t>
    </dgm:pt>
    <dgm:pt modelId="{FC76A792-4066-4FA7-AC1C-C78BEB5F1F33}">
      <dgm:prSet/>
      <dgm:spPr/>
      <dgm:t>
        <a:bodyPr/>
        <a:lstStyle/>
        <a:p>
          <a:r>
            <a:rPr lang="tr-TR" dirty="0"/>
            <a:t>Türk Ticaret Kanunu’ndaki düzenlemenin kapsamı nedir?</a:t>
          </a:r>
        </a:p>
      </dgm:t>
    </dgm:pt>
    <dgm:pt modelId="{ECF073C5-E79F-4831-9F50-B419C044F5DD}" type="parTrans" cxnId="{AC06F7C3-EBFE-4F32-A55B-4F8E9B70F3D5}">
      <dgm:prSet/>
      <dgm:spPr/>
      <dgm:t>
        <a:bodyPr/>
        <a:lstStyle/>
        <a:p>
          <a:endParaRPr lang="tr-TR"/>
        </a:p>
      </dgm:t>
    </dgm:pt>
    <dgm:pt modelId="{D1FF6448-5914-433B-B3EE-BCC686469B3D}" type="sibTrans" cxnId="{AC06F7C3-EBFE-4F32-A55B-4F8E9B70F3D5}">
      <dgm:prSet/>
      <dgm:spPr/>
      <dgm:t>
        <a:bodyPr/>
        <a:lstStyle/>
        <a:p>
          <a:endParaRPr lang="tr-TR"/>
        </a:p>
      </dgm:t>
    </dgm:pt>
    <dgm:pt modelId="{27F6BF28-FECC-4A2A-80E0-1AD70938C6FB}">
      <dgm:prSet/>
      <dgm:spPr/>
      <dgm:t>
        <a:bodyPr/>
        <a:lstStyle/>
        <a:p>
          <a:r>
            <a:rPr lang="tr-TR" b="1" dirty="0"/>
            <a:t>TBK m. 202: </a:t>
          </a:r>
          <a:r>
            <a:rPr lang="tr-TR" b="0" dirty="0"/>
            <a:t>Bir malvarlığını veya bir işletmeyi aktif ve pasifleri ile birlikte devralan, bunu alacaklılara bildirdiği veya ticari işletmeler için Ticaret Sicili Gazetesinde, diğerleri için Türkiye genelinde dağıtımı yapılan gazetelerden birinde yayımlanacak ilanla duyurduğu tarihten başlayarak, onlara karşı malvarlığındaki veya işletmedeki borçlardan sorumlu olur. </a:t>
          </a:r>
        </a:p>
      </dgm:t>
    </dgm:pt>
    <dgm:pt modelId="{423AF9A8-15FE-42A1-9AC2-F5BF131CA409}" type="parTrans" cxnId="{B0CBFBEA-22F9-42E1-94E3-6AA62E092ABD}">
      <dgm:prSet/>
      <dgm:spPr/>
      <dgm:t>
        <a:bodyPr/>
        <a:lstStyle/>
        <a:p>
          <a:endParaRPr lang="tr-TR"/>
        </a:p>
      </dgm:t>
    </dgm:pt>
    <dgm:pt modelId="{97DFA737-E2C0-4713-878F-80059B365EFC}" type="sibTrans" cxnId="{B0CBFBEA-22F9-42E1-94E3-6AA62E092ABD}">
      <dgm:prSet/>
      <dgm:spPr/>
      <dgm:t>
        <a:bodyPr/>
        <a:lstStyle/>
        <a:p>
          <a:endParaRPr lang="tr-TR"/>
        </a:p>
      </dgm:t>
    </dgm:pt>
    <dgm:pt modelId="{62A706E1-DEEA-4448-946B-38EBE8F5EFF6}">
      <dgm:prSet/>
      <dgm:spPr/>
      <dgm:t>
        <a:bodyPr/>
        <a:lstStyle/>
        <a:p>
          <a:r>
            <a:rPr lang="tr-TR" dirty="0"/>
            <a:t>Türk Borçlar Kanunu’ndaki düzenlemenin kapsamı nedir?</a:t>
          </a:r>
        </a:p>
      </dgm:t>
    </dgm:pt>
    <dgm:pt modelId="{485DDC94-35F6-44B4-8FA0-3CC4D150F24E}" type="parTrans" cxnId="{770D0FB2-24FB-4FA3-9430-C0DF82EB6C5B}">
      <dgm:prSet/>
      <dgm:spPr/>
      <dgm:t>
        <a:bodyPr/>
        <a:lstStyle/>
        <a:p>
          <a:endParaRPr lang="tr-TR"/>
        </a:p>
      </dgm:t>
    </dgm:pt>
    <dgm:pt modelId="{C3568A4F-3E4E-42D0-98EC-7314777DA14E}" type="sibTrans" cxnId="{770D0FB2-24FB-4FA3-9430-C0DF82EB6C5B}">
      <dgm:prSet/>
      <dgm:spPr/>
      <dgm:t>
        <a:bodyPr/>
        <a:lstStyle/>
        <a:p>
          <a:endParaRPr lang="tr-TR"/>
        </a:p>
      </dgm:t>
    </dgm:pt>
    <dgm:pt modelId="{BC0C8009-4898-4494-9AB7-D985A8D4C2AC}">
      <dgm:prSet/>
      <dgm:spPr/>
      <dgm:t>
        <a:bodyPr/>
        <a:lstStyle/>
        <a:p>
          <a:r>
            <a:rPr lang="tr-TR" dirty="0" err="1"/>
            <a:t>Karş</a:t>
          </a:r>
          <a:r>
            <a:rPr lang="tr-TR" dirty="0"/>
            <a:t> </a:t>
          </a:r>
          <a:r>
            <a:rPr lang="tr-TR" b="1" dirty="0"/>
            <a:t>TBK m. 196:</a:t>
          </a:r>
          <a:r>
            <a:rPr lang="tr-TR" dirty="0"/>
            <a:t> Borçlunun yerine yenisinin geçmesi ve borcundan kurtarılması, borcu üstlenen ile alacaklı arasında yapılacak sözleşmeyle olur. </a:t>
          </a:r>
        </a:p>
      </dgm:t>
    </dgm:pt>
    <dgm:pt modelId="{A7324791-8DF6-4AB5-8307-30A5D6B9B2CD}" type="parTrans" cxnId="{F17E4B3A-26EC-4DB9-BE50-F57D19720A8A}">
      <dgm:prSet/>
      <dgm:spPr/>
      <dgm:t>
        <a:bodyPr/>
        <a:lstStyle/>
        <a:p>
          <a:endParaRPr lang="tr-TR"/>
        </a:p>
      </dgm:t>
    </dgm:pt>
    <dgm:pt modelId="{0947DBF2-314A-44D4-9220-0D5344A9E13A}" type="sibTrans" cxnId="{F17E4B3A-26EC-4DB9-BE50-F57D19720A8A}">
      <dgm:prSet/>
      <dgm:spPr/>
      <dgm:t>
        <a:bodyPr/>
        <a:lstStyle/>
        <a:p>
          <a:endParaRPr lang="tr-TR"/>
        </a:p>
      </dgm:t>
    </dgm:pt>
    <dgm:pt modelId="{429D86D3-CCDD-407D-932D-D90819D90988}" type="pres">
      <dgm:prSet presAssocID="{8F86C7A1-9FB9-405C-BEAA-188E18681FAE}" presName="hierChild1" presStyleCnt="0">
        <dgm:presLayoutVars>
          <dgm:orgChart val="1"/>
          <dgm:chPref val="1"/>
          <dgm:dir/>
          <dgm:animOne val="branch"/>
          <dgm:animLvl val="lvl"/>
          <dgm:resizeHandles/>
        </dgm:presLayoutVars>
      </dgm:prSet>
      <dgm:spPr/>
    </dgm:pt>
    <dgm:pt modelId="{D0476D3E-CB85-46D0-8E42-78319553FE05}" type="pres">
      <dgm:prSet presAssocID="{AD08411B-63AE-492A-9F39-31986EA9A957}" presName="hierRoot1" presStyleCnt="0">
        <dgm:presLayoutVars>
          <dgm:hierBranch val="init"/>
        </dgm:presLayoutVars>
      </dgm:prSet>
      <dgm:spPr/>
    </dgm:pt>
    <dgm:pt modelId="{E05EEAC1-EC35-477B-922A-040141738FEC}" type="pres">
      <dgm:prSet presAssocID="{AD08411B-63AE-492A-9F39-31986EA9A957}" presName="rootComposite1" presStyleCnt="0"/>
      <dgm:spPr/>
    </dgm:pt>
    <dgm:pt modelId="{8DBC5E84-6C4F-4467-B954-C965D384A6C7}" type="pres">
      <dgm:prSet presAssocID="{AD08411B-63AE-492A-9F39-31986EA9A957}" presName="rootText1" presStyleLbl="node0" presStyleIdx="0" presStyleCnt="1" custScaleX="120234" custScaleY="50847">
        <dgm:presLayoutVars>
          <dgm:chPref val="3"/>
        </dgm:presLayoutVars>
      </dgm:prSet>
      <dgm:spPr/>
    </dgm:pt>
    <dgm:pt modelId="{758B65EF-D9C0-4373-A9E4-52F72A0E665E}" type="pres">
      <dgm:prSet presAssocID="{AD08411B-63AE-492A-9F39-31986EA9A957}" presName="rootConnector1" presStyleLbl="node1" presStyleIdx="0" presStyleCnt="0"/>
      <dgm:spPr/>
    </dgm:pt>
    <dgm:pt modelId="{4F4ED468-8622-4F81-816F-DA163349B1F3}" type="pres">
      <dgm:prSet presAssocID="{AD08411B-63AE-492A-9F39-31986EA9A957}" presName="hierChild2" presStyleCnt="0"/>
      <dgm:spPr/>
    </dgm:pt>
    <dgm:pt modelId="{0A11E7D4-77EF-446C-B193-4C9ECEE5D61E}" type="pres">
      <dgm:prSet presAssocID="{BDFD7764-103B-47EA-A943-9BF01DA10882}" presName="Name37" presStyleLbl="parChTrans1D2" presStyleIdx="0" presStyleCnt="2"/>
      <dgm:spPr/>
    </dgm:pt>
    <dgm:pt modelId="{DF434266-54F0-4DB2-A04C-DA84604B3DED}" type="pres">
      <dgm:prSet presAssocID="{4B66CCEA-E478-4C87-BEE4-F2D2B8D573A6}" presName="hierRoot2" presStyleCnt="0">
        <dgm:presLayoutVars>
          <dgm:hierBranch val="init"/>
        </dgm:presLayoutVars>
      </dgm:prSet>
      <dgm:spPr/>
    </dgm:pt>
    <dgm:pt modelId="{2B5B0618-29BE-4B87-A9F0-BB5A6AF67642}" type="pres">
      <dgm:prSet presAssocID="{4B66CCEA-E478-4C87-BEE4-F2D2B8D573A6}" presName="rootComposite" presStyleCnt="0"/>
      <dgm:spPr/>
    </dgm:pt>
    <dgm:pt modelId="{A3DFD8A4-98F2-4615-8A57-42A9A291C87D}" type="pres">
      <dgm:prSet presAssocID="{4B66CCEA-E478-4C87-BEE4-F2D2B8D573A6}" presName="rootText" presStyleLbl="node2" presStyleIdx="0" presStyleCnt="2" custScaleX="175313" custScaleY="168240" custLinFactNeighborX="-18879" custLinFactNeighborY="-9910">
        <dgm:presLayoutVars>
          <dgm:chPref val="3"/>
        </dgm:presLayoutVars>
      </dgm:prSet>
      <dgm:spPr/>
    </dgm:pt>
    <dgm:pt modelId="{B9F597DA-4EE2-4C67-A8F6-150631271451}" type="pres">
      <dgm:prSet presAssocID="{4B66CCEA-E478-4C87-BEE4-F2D2B8D573A6}" presName="rootConnector" presStyleLbl="node2" presStyleIdx="0" presStyleCnt="2"/>
      <dgm:spPr/>
    </dgm:pt>
    <dgm:pt modelId="{B5221848-94DA-4A37-A7BA-C9A5BECDD35B}" type="pres">
      <dgm:prSet presAssocID="{4B66CCEA-E478-4C87-BEE4-F2D2B8D573A6}" presName="hierChild4" presStyleCnt="0"/>
      <dgm:spPr/>
    </dgm:pt>
    <dgm:pt modelId="{89146C15-CA3E-44D3-8EA0-440E490D05DD}" type="pres">
      <dgm:prSet presAssocID="{ECF073C5-E79F-4831-9F50-B419C044F5DD}" presName="Name37" presStyleLbl="parChTrans1D3" presStyleIdx="0" presStyleCnt="3"/>
      <dgm:spPr/>
    </dgm:pt>
    <dgm:pt modelId="{A0B9220A-47EE-4AAD-90B1-D91BABB38250}" type="pres">
      <dgm:prSet presAssocID="{FC76A792-4066-4FA7-AC1C-C78BEB5F1F33}" presName="hierRoot2" presStyleCnt="0">
        <dgm:presLayoutVars>
          <dgm:hierBranch val="init"/>
        </dgm:presLayoutVars>
      </dgm:prSet>
      <dgm:spPr/>
    </dgm:pt>
    <dgm:pt modelId="{A9FAD6D9-1277-4674-BD54-B1C807740CDB}" type="pres">
      <dgm:prSet presAssocID="{FC76A792-4066-4FA7-AC1C-C78BEB5F1F33}" presName="rootComposite" presStyleCnt="0"/>
      <dgm:spPr/>
    </dgm:pt>
    <dgm:pt modelId="{C69D79B7-FE8D-49D1-8CEF-D76BF38695D4}" type="pres">
      <dgm:prSet presAssocID="{FC76A792-4066-4FA7-AC1C-C78BEB5F1F33}" presName="rootText" presStyleLbl="node3" presStyleIdx="0" presStyleCnt="3" custScaleY="44141" custLinFactNeighborX="-10755" custLinFactNeighborY="-29191">
        <dgm:presLayoutVars>
          <dgm:chPref val="3"/>
        </dgm:presLayoutVars>
      </dgm:prSet>
      <dgm:spPr/>
    </dgm:pt>
    <dgm:pt modelId="{BD43076E-4507-43DC-A4CF-21F79A918D1E}" type="pres">
      <dgm:prSet presAssocID="{FC76A792-4066-4FA7-AC1C-C78BEB5F1F33}" presName="rootConnector" presStyleLbl="node3" presStyleIdx="0" presStyleCnt="3"/>
      <dgm:spPr/>
    </dgm:pt>
    <dgm:pt modelId="{6A21C8F6-1C42-4795-9267-41A54817939A}" type="pres">
      <dgm:prSet presAssocID="{FC76A792-4066-4FA7-AC1C-C78BEB5F1F33}" presName="hierChild4" presStyleCnt="0"/>
      <dgm:spPr/>
    </dgm:pt>
    <dgm:pt modelId="{10777235-C096-4D5A-8F68-00B0080BD6F6}" type="pres">
      <dgm:prSet presAssocID="{FC76A792-4066-4FA7-AC1C-C78BEB5F1F33}" presName="hierChild5" presStyleCnt="0"/>
      <dgm:spPr/>
    </dgm:pt>
    <dgm:pt modelId="{0F2AC720-4513-4993-98D1-ACCED7F0FBB8}" type="pres">
      <dgm:prSet presAssocID="{4B66CCEA-E478-4C87-BEE4-F2D2B8D573A6}" presName="hierChild5" presStyleCnt="0"/>
      <dgm:spPr/>
    </dgm:pt>
    <dgm:pt modelId="{692B66AD-4445-4847-9B00-38D81E866795}" type="pres">
      <dgm:prSet presAssocID="{423AF9A8-15FE-42A1-9AC2-F5BF131CA409}" presName="Name37" presStyleLbl="parChTrans1D2" presStyleIdx="1" presStyleCnt="2"/>
      <dgm:spPr/>
    </dgm:pt>
    <dgm:pt modelId="{5858847F-A617-4583-B38C-D7BC1D712FD4}" type="pres">
      <dgm:prSet presAssocID="{27F6BF28-FECC-4A2A-80E0-1AD70938C6FB}" presName="hierRoot2" presStyleCnt="0">
        <dgm:presLayoutVars>
          <dgm:hierBranch val="init"/>
        </dgm:presLayoutVars>
      </dgm:prSet>
      <dgm:spPr/>
    </dgm:pt>
    <dgm:pt modelId="{64BFB1CF-6FC3-4C0B-BDD9-8D07A8D6EB0A}" type="pres">
      <dgm:prSet presAssocID="{27F6BF28-FECC-4A2A-80E0-1AD70938C6FB}" presName="rootComposite" presStyleCnt="0"/>
      <dgm:spPr/>
    </dgm:pt>
    <dgm:pt modelId="{095E311E-1DE5-49B2-B3C4-293D354ADA66}" type="pres">
      <dgm:prSet presAssocID="{27F6BF28-FECC-4A2A-80E0-1AD70938C6FB}" presName="rootText" presStyleLbl="node2" presStyleIdx="1" presStyleCnt="2" custScaleX="189853" custScaleY="145319" custLinFactNeighborX="5377" custLinFactNeighborY="-9018">
        <dgm:presLayoutVars>
          <dgm:chPref val="3"/>
        </dgm:presLayoutVars>
      </dgm:prSet>
      <dgm:spPr/>
    </dgm:pt>
    <dgm:pt modelId="{9EFBC6FA-5C78-4D5F-AE5A-8FFF5BCB4B6A}" type="pres">
      <dgm:prSet presAssocID="{27F6BF28-FECC-4A2A-80E0-1AD70938C6FB}" presName="rootConnector" presStyleLbl="node2" presStyleIdx="1" presStyleCnt="2"/>
      <dgm:spPr/>
    </dgm:pt>
    <dgm:pt modelId="{2087F23D-80AB-455C-BD8E-774EB6DA757B}" type="pres">
      <dgm:prSet presAssocID="{27F6BF28-FECC-4A2A-80E0-1AD70938C6FB}" presName="hierChild4" presStyleCnt="0"/>
      <dgm:spPr/>
    </dgm:pt>
    <dgm:pt modelId="{C5A70102-0BD7-4CC2-AFA5-8941459275CC}" type="pres">
      <dgm:prSet presAssocID="{485DDC94-35F6-44B4-8FA0-3CC4D150F24E}" presName="Name37" presStyleLbl="parChTrans1D3" presStyleIdx="1" presStyleCnt="3"/>
      <dgm:spPr/>
    </dgm:pt>
    <dgm:pt modelId="{D55D896A-49A2-4FF3-9200-907B0E7DF566}" type="pres">
      <dgm:prSet presAssocID="{62A706E1-DEEA-4448-946B-38EBE8F5EFF6}" presName="hierRoot2" presStyleCnt="0">
        <dgm:presLayoutVars>
          <dgm:hierBranch val="init"/>
        </dgm:presLayoutVars>
      </dgm:prSet>
      <dgm:spPr/>
    </dgm:pt>
    <dgm:pt modelId="{C93197BE-8840-4851-BFB7-0F9C0C67A92F}" type="pres">
      <dgm:prSet presAssocID="{62A706E1-DEEA-4448-946B-38EBE8F5EFF6}" presName="rootComposite" presStyleCnt="0"/>
      <dgm:spPr/>
    </dgm:pt>
    <dgm:pt modelId="{7FB73503-D7B8-4B14-8A2C-8637DD81AE73}" type="pres">
      <dgm:prSet presAssocID="{62A706E1-DEEA-4448-946B-38EBE8F5EFF6}" presName="rootText" presStyleLbl="node3" presStyleIdx="1" presStyleCnt="3" custScaleX="145355" custScaleY="26083" custLinFactNeighborX="1156" custLinFactNeighborY="-33382">
        <dgm:presLayoutVars>
          <dgm:chPref val="3"/>
        </dgm:presLayoutVars>
      </dgm:prSet>
      <dgm:spPr/>
    </dgm:pt>
    <dgm:pt modelId="{2EF13D1D-9D3A-4FFF-B843-E2B979DBC93A}" type="pres">
      <dgm:prSet presAssocID="{62A706E1-DEEA-4448-946B-38EBE8F5EFF6}" presName="rootConnector" presStyleLbl="node3" presStyleIdx="1" presStyleCnt="3"/>
      <dgm:spPr/>
    </dgm:pt>
    <dgm:pt modelId="{7ECDEED9-B44A-4800-A29E-C3855C133FA3}" type="pres">
      <dgm:prSet presAssocID="{62A706E1-DEEA-4448-946B-38EBE8F5EFF6}" presName="hierChild4" presStyleCnt="0"/>
      <dgm:spPr/>
    </dgm:pt>
    <dgm:pt modelId="{B41E971A-52C0-4ADB-8E53-B11C4A295065}" type="pres">
      <dgm:prSet presAssocID="{62A706E1-DEEA-4448-946B-38EBE8F5EFF6}" presName="hierChild5" presStyleCnt="0"/>
      <dgm:spPr/>
    </dgm:pt>
    <dgm:pt modelId="{9E5C9B85-410B-4A65-912C-A10AFBB69253}" type="pres">
      <dgm:prSet presAssocID="{A7324791-8DF6-4AB5-8307-30A5D6B9B2CD}" presName="Name37" presStyleLbl="parChTrans1D3" presStyleIdx="2" presStyleCnt="3"/>
      <dgm:spPr/>
    </dgm:pt>
    <dgm:pt modelId="{5189B01F-60A6-428A-905B-DB2FD07CB18F}" type="pres">
      <dgm:prSet presAssocID="{BC0C8009-4898-4494-9AB7-D985A8D4C2AC}" presName="hierRoot2" presStyleCnt="0">
        <dgm:presLayoutVars>
          <dgm:hierBranch val="init"/>
        </dgm:presLayoutVars>
      </dgm:prSet>
      <dgm:spPr/>
    </dgm:pt>
    <dgm:pt modelId="{6EC3653F-432C-4C0B-A3E5-FE702123BBEE}" type="pres">
      <dgm:prSet presAssocID="{BC0C8009-4898-4494-9AB7-D985A8D4C2AC}" presName="rootComposite" presStyleCnt="0"/>
      <dgm:spPr/>
    </dgm:pt>
    <dgm:pt modelId="{EFDEE675-CFC6-4C35-ABCD-905C3B36448F}" type="pres">
      <dgm:prSet presAssocID="{BC0C8009-4898-4494-9AB7-D985A8D4C2AC}" presName="rootText" presStyleLbl="node3" presStyleIdx="2" presStyleCnt="3" custScaleX="120711" custLinFactNeighborX="-1446" custLinFactNeighborY="-58403">
        <dgm:presLayoutVars>
          <dgm:chPref val="3"/>
        </dgm:presLayoutVars>
      </dgm:prSet>
      <dgm:spPr/>
    </dgm:pt>
    <dgm:pt modelId="{FEF7B4C8-3C3D-46B0-BFA7-043B94ED5C84}" type="pres">
      <dgm:prSet presAssocID="{BC0C8009-4898-4494-9AB7-D985A8D4C2AC}" presName="rootConnector" presStyleLbl="node3" presStyleIdx="2" presStyleCnt="3"/>
      <dgm:spPr/>
    </dgm:pt>
    <dgm:pt modelId="{02090A21-913B-4BE3-BB2E-D4C67CE33F52}" type="pres">
      <dgm:prSet presAssocID="{BC0C8009-4898-4494-9AB7-D985A8D4C2AC}" presName="hierChild4" presStyleCnt="0"/>
      <dgm:spPr/>
    </dgm:pt>
    <dgm:pt modelId="{24E58912-2AFA-4761-B81A-3E219BCEB8BE}" type="pres">
      <dgm:prSet presAssocID="{BC0C8009-4898-4494-9AB7-D985A8D4C2AC}" presName="hierChild5" presStyleCnt="0"/>
      <dgm:spPr/>
    </dgm:pt>
    <dgm:pt modelId="{BE4CE1E0-E9FE-4763-BD19-12C6A761B133}" type="pres">
      <dgm:prSet presAssocID="{27F6BF28-FECC-4A2A-80E0-1AD70938C6FB}" presName="hierChild5" presStyleCnt="0"/>
      <dgm:spPr/>
    </dgm:pt>
    <dgm:pt modelId="{0F3B84B0-77F9-46AE-B0A5-1C9BF30DBCD2}" type="pres">
      <dgm:prSet presAssocID="{AD08411B-63AE-492A-9F39-31986EA9A957}" presName="hierChild3" presStyleCnt="0"/>
      <dgm:spPr/>
    </dgm:pt>
  </dgm:ptLst>
  <dgm:cxnLst>
    <dgm:cxn modelId="{16793E10-05FF-4650-B060-7E6D092CDB73}" type="presOf" srcId="{AD08411B-63AE-492A-9F39-31986EA9A957}" destId="{8DBC5E84-6C4F-4467-B954-C965D384A6C7}" srcOrd="0" destOrd="0" presId="urn:microsoft.com/office/officeart/2005/8/layout/orgChart1"/>
    <dgm:cxn modelId="{E0DE4812-57CD-462B-8CA7-A332CA0799A2}" type="presOf" srcId="{BDFD7764-103B-47EA-A943-9BF01DA10882}" destId="{0A11E7D4-77EF-446C-B193-4C9ECEE5D61E}" srcOrd="0" destOrd="0" presId="urn:microsoft.com/office/officeart/2005/8/layout/orgChart1"/>
    <dgm:cxn modelId="{A8C79018-BCC0-497C-A8A7-CE1153DC101A}" type="presOf" srcId="{485DDC94-35F6-44B4-8FA0-3CC4D150F24E}" destId="{C5A70102-0BD7-4CC2-AFA5-8941459275CC}" srcOrd="0" destOrd="0" presId="urn:microsoft.com/office/officeart/2005/8/layout/orgChart1"/>
    <dgm:cxn modelId="{A969BA22-E155-4E85-94A9-458208C53D2E}" type="presOf" srcId="{BC0C8009-4898-4494-9AB7-D985A8D4C2AC}" destId="{FEF7B4C8-3C3D-46B0-BFA7-043B94ED5C84}" srcOrd="1" destOrd="0" presId="urn:microsoft.com/office/officeart/2005/8/layout/orgChart1"/>
    <dgm:cxn modelId="{3378392C-1494-47B8-9CAB-44E1A1BEA989}" type="presOf" srcId="{FC76A792-4066-4FA7-AC1C-C78BEB5F1F33}" destId="{BD43076E-4507-43DC-A4CF-21F79A918D1E}" srcOrd="1" destOrd="0" presId="urn:microsoft.com/office/officeart/2005/8/layout/orgChart1"/>
    <dgm:cxn modelId="{7EBED92C-518B-4340-B27F-6D3BDB57638E}" type="presOf" srcId="{BC0C8009-4898-4494-9AB7-D985A8D4C2AC}" destId="{EFDEE675-CFC6-4C35-ABCD-905C3B36448F}" srcOrd="0" destOrd="0" presId="urn:microsoft.com/office/officeart/2005/8/layout/orgChart1"/>
    <dgm:cxn modelId="{2F6B4435-5458-4531-8381-83174B3940E3}" srcId="{8F86C7A1-9FB9-405C-BEAA-188E18681FAE}" destId="{AD08411B-63AE-492A-9F39-31986EA9A957}" srcOrd="0" destOrd="0" parTransId="{9B771EB0-185B-42C2-BD3D-D7B05494851E}" sibTransId="{91E0CC19-A8BA-45EB-BC84-9E22BCEB2BD1}"/>
    <dgm:cxn modelId="{D9A1B437-742D-425B-95ED-10C428B4A8F2}" type="presOf" srcId="{423AF9A8-15FE-42A1-9AC2-F5BF131CA409}" destId="{692B66AD-4445-4847-9B00-38D81E866795}" srcOrd="0" destOrd="0" presId="urn:microsoft.com/office/officeart/2005/8/layout/orgChart1"/>
    <dgm:cxn modelId="{F17E4B3A-26EC-4DB9-BE50-F57D19720A8A}" srcId="{27F6BF28-FECC-4A2A-80E0-1AD70938C6FB}" destId="{BC0C8009-4898-4494-9AB7-D985A8D4C2AC}" srcOrd="1" destOrd="0" parTransId="{A7324791-8DF6-4AB5-8307-30A5D6B9B2CD}" sibTransId="{0947DBF2-314A-44D4-9220-0D5344A9E13A}"/>
    <dgm:cxn modelId="{E0CEF13D-5970-456E-9F51-3ED405A6C5B4}" type="presOf" srcId="{8F86C7A1-9FB9-405C-BEAA-188E18681FAE}" destId="{429D86D3-CCDD-407D-932D-D90819D90988}" srcOrd="0" destOrd="0" presId="urn:microsoft.com/office/officeart/2005/8/layout/orgChart1"/>
    <dgm:cxn modelId="{61066C62-9018-4AE2-B524-C6F9375A6E85}" type="presOf" srcId="{62A706E1-DEEA-4448-946B-38EBE8F5EFF6}" destId="{7FB73503-D7B8-4B14-8A2C-8637DD81AE73}" srcOrd="0" destOrd="0" presId="urn:microsoft.com/office/officeart/2005/8/layout/orgChart1"/>
    <dgm:cxn modelId="{09B2536A-CAE5-42AA-9AAF-40A8B658516B}" type="presOf" srcId="{A7324791-8DF6-4AB5-8307-30A5D6B9B2CD}" destId="{9E5C9B85-410B-4A65-912C-A10AFBB69253}" srcOrd="0" destOrd="0" presId="urn:microsoft.com/office/officeart/2005/8/layout/orgChart1"/>
    <dgm:cxn modelId="{8206C56D-7322-4EFD-817E-C041C4681EE9}" type="presOf" srcId="{4B66CCEA-E478-4C87-BEE4-F2D2B8D573A6}" destId="{B9F597DA-4EE2-4C67-A8F6-150631271451}" srcOrd="1" destOrd="0" presId="urn:microsoft.com/office/officeart/2005/8/layout/orgChart1"/>
    <dgm:cxn modelId="{F95D9D71-A107-4489-B03E-DFEA735478E7}" type="presOf" srcId="{27F6BF28-FECC-4A2A-80E0-1AD70938C6FB}" destId="{9EFBC6FA-5C78-4D5F-AE5A-8FFF5BCB4B6A}" srcOrd="1" destOrd="0" presId="urn:microsoft.com/office/officeart/2005/8/layout/orgChart1"/>
    <dgm:cxn modelId="{2212F68E-490C-46CA-BD5D-03CC211B092A}" type="presOf" srcId="{27F6BF28-FECC-4A2A-80E0-1AD70938C6FB}" destId="{095E311E-1DE5-49B2-B3C4-293D354ADA66}" srcOrd="0" destOrd="0" presId="urn:microsoft.com/office/officeart/2005/8/layout/orgChart1"/>
    <dgm:cxn modelId="{0595CF99-7D5B-435A-A4F1-DC4E03A069AE}" type="presOf" srcId="{ECF073C5-E79F-4831-9F50-B419C044F5DD}" destId="{89146C15-CA3E-44D3-8EA0-440E490D05DD}" srcOrd="0" destOrd="0" presId="urn:microsoft.com/office/officeart/2005/8/layout/orgChart1"/>
    <dgm:cxn modelId="{157E559F-FA94-4DE0-9D74-A2DC4A26E944}" type="presOf" srcId="{AD08411B-63AE-492A-9F39-31986EA9A957}" destId="{758B65EF-D9C0-4373-A9E4-52F72A0E665E}" srcOrd="1" destOrd="0" presId="urn:microsoft.com/office/officeart/2005/8/layout/orgChart1"/>
    <dgm:cxn modelId="{7EEBA9A7-54D1-48D3-B718-9960860F98C7}" type="presOf" srcId="{FC76A792-4066-4FA7-AC1C-C78BEB5F1F33}" destId="{C69D79B7-FE8D-49D1-8CEF-D76BF38695D4}" srcOrd="0" destOrd="0" presId="urn:microsoft.com/office/officeart/2005/8/layout/orgChart1"/>
    <dgm:cxn modelId="{770D0FB2-24FB-4FA3-9430-C0DF82EB6C5B}" srcId="{27F6BF28-FECC-4A2A-80E0-1AD70938C6FB}" destId="{62A706E1-DEEA-4448-946B-38EBE8F5EFF6}" srcOrd="0" destOrd="0" parTransId="{485DDC94-35F6-44B4-8FA0-3CC4D150F24E}" sibTransId="{C3568A4F-3E4E-42D0-98EC-7314777DA14E}"/>
    <dgm:cxn modelId="{8AF111B3-6F53-41D1-BD4F-1E8B85F4189A}" type="presOf" srcId="{62A706E1-DEEA-4448-946B-38EBE8F5EFF6}" destId="{2EF13D1D-9D3A-4FFF-B843-E2B979DBC93A}" srcOrd="1" destOrd="0" presId="urn:microsoft.com/office/officeart/2005/8/layout/orgChart1"/>
    <dgm:cxn modelId="{AC06F7C3-EBFE-4F32-A55B-4F8E9B70F3D5}" srcId="{4B66CCEA-E478-4C87-BEE4-F2D2B8D573A6}" destId="{FC76A792-4066-4FA7-AC1C-C78BEB5F1F33}" srcOrd="0" destOrd="0" parTransId="{ECF073C5-E79F-4831-9F50-B419C044F5DD}" sibTransId="{D1FF6448-5914-433B-B3EE-BCC686469B3D}"/>
    <dgm:cxn modelId="{B0CBFBEA-22F9-42E1-94E3-6AA62E092ABD}" srcId="{AD08411B-63AE-492A-9F39-31986EA9A957}" destId="{27F6BF28-FECC-4A2A-80E0-1AD70938C6FB}" srcOrd="1" destOrd="0" parTransId="{423AF9A8-15FE-42A1-9AC2-F5BF131CA409}" sibTransId="{97DFA737-E2C0-4713-878F-80059B365EFC}"/>
    <dgm:cxn modelId="{2C6F93F7-DB0C-4FEB-88F9-4E74D3A20D79}" srcId="{AD08411B-63AE-492A-9F39-31986EA9A957}" destId="{4B66CCEA-E478-4C87-BEE4-F2D2B8D573A6}" srcOrd="0" destOrd="0" parTransId="{BDFD7764-103B-47EA-A943-9BF01DA10882}" sibTransId="{316EC5D8-A216-4826-9C70-D7CA86E25B2B}"/>
    <dgm:cxn modelId="{D95DE3F8-1EAA-4909-B66C-C7B072847094}" type="presOf" srcId="{4B66CCEA-E478-4C87-BEE4-F2D2B8D573A6}" destId="{A3DFD8A4-98F2-4615-8A57-42A9A291C87D}" srcOrd="0" destOrd="0" presId="urn:microsoft.com/office/officeart/2005/8/layout/orgChart1"/>
    <dgm:cxn modelId="{32615E4E-3F7E-4D6F-842D-D58E53834690}" type="presParOf" srcId="{429D86D3-CCDD-407D-932D-D90819D90988}" destId="{D0476D3E-CB85-46D0-8E42-78319553FE05}" srcOrd="0" destOrd="0" presId="urn:microsoft.com/office/officeart/2005/8/layout/orgChart1"/>
    <dgm:cxn modelId="{B57F7776-1760-4BE6-8F24-27D6C00313AD}" type="presParOf" srcId="{D0476D3E-CB85-46D0-8E42-78319553FE05}" destId="{E05EEAC1-EC35-477B-922A-040141738FEC}" srcOrd="0" destOrd="0" presId="urn:microsoft.com/office/officeart/2005/8/layout/orgChart1"/>
    <dgm:cxn modelId="{14349131-B284-4F5C-8DBE-85CECB24957E}" type="presParOf" srcId="{E05EEAC1-EC35-477B-922A-040141738FEC}" destId="{8DBC5E84-6C4F-4467-B954-C965D384A6C7}" srcOrd="0" destOrd="0" presId="urn:microsoft.com/office/officeart/2005/8/layout/orgChart1"/>
    <dgm:cxn modelId="{595236E1-E058-4B19-A1CB-8C088C1E2B1B}" type="presParOf" srcId="{E05EEAC1-EC35-477B-922A-040141738FEC}" destId="{758B65EF-D9C0-4373-A9E4-52F72A0E665E}" srcOrd="1" destOrd="0" presId="urn:microsoft.com/office/officeart/2005/8/layout/orgChart1"/>
    <dgm:cxn modelId="{FA4E0262-90E3-43AA-8273-682ACCF36918}" type="presParOf" srcId="{D0476D3E-CB85-46D0-8E42-78319553FE05}" destId="{4F4ED468-8622-4F81-816F-DA163349B1F3}" srcOrd="1" destOrd="0" presId="urn:microsoft.com/office/officeart/2005/8/layout/orgChart1"/>
    <dgm:cxn modelId="{0C3EE428-AE30-4AA7-B6A4-8ED11FA73F2C}" type="presParOf" srcId="{4F4ED468-8622-4F81-816F-DA163349B1F3}" destId="{0A11E7D4-77EF-446C-B193-4C9ECEE5D61E}" srcOrd="0" destOrd="0" presId="urn:microsoft.com/office/officeart/2005/8/layout/orgChart1"/>
    <dgm:cxn modelId="{572E45D6-0833-4F91-8918-E3FA4A25A899}" type="presParOf" srcId="{4F4ED468-8622-4F81-816F-DA163349B1F3}" destId="{DF434266-54F0-4DB2-A04C-DA84604B3DED}" srcOrd="1" destOrd="0" presId="urn:microsoft.com/office/officeart/2005/8/layout/orgChart1"/>
    <dgm:cxn modelId="{15BECA18-50B2-4661-B4F3-C45146FCD9A3}" type="presParOf" srcId="{DF434266-54F0-4DB2-A04C-DA84604B3DED}" destId="{2B5B0618-29BE-4B87-A9F0-BB5A6AF67642}" srcOrd="0" destOrd="0" presId="urn:microsoft.com/office/officeart/2005/8/layout/orgChart1"/>
    <dgm:cxn modelId="{8E713264-8BEA-4114-91EE-3EDDDAC2A731}" type="presParOf" srcId="{2B5B0618-29BE-4B87-A9F0-BB5A6AF67642}" destId="{A3DFD8A4-98F2-4615-8A57-42A9A291C87D}" srcOrd="0" destOrd="0" presId="urn:microsoft.com/office/officeart/2005/8/layout/orgChart1"/>
    <dgm:cxn modelId="{24B3EB20-B97D-41CE-BF81-4C2BA04F436C}" type="presParOf" srcId="{2B5B0618-29BE-4B87-A9F0-BB5A6AF67642}" destId="{B9F597DA-4EE2-4C67-A8F6-150631271451}" srcOrd="1" destOrd="0" presId="urn:microsoft.com/office/officeart/2005/8/layout/orgChart1"/>
    <dgm:cxn modelId="{18B7F464-8A92-4FD9-86BE-0BDB11C94C84}" type="presParOf" srcId="{DF434266-54F0-4DB2-A04C-DA84604B3DED}" destId="{B5221848-94DA-4A37-A7BA-C9A5BECDD35B}" srcOrd="1" destOrd="0" presId="urn:microsoft.com/office/officeart/2005/8/layout/orgChart1"/>
    <dgm:cxn modelId="{E857DEE3-3715-4C45-879A-43F3F1C192F2}" type="presParOf" srcId="{B5221848-94DA-4A37-A7BA-C9A5BECDD35B}" destId="{89146C15-CA3E-44D3-8EA0-440E490D05DD}" srcOrd="0" destOrd="0" presId="urn:microsoft.com/office/officeart/2005/8/layout/orgChart1"/>
    <dgm:cxn modelId="{7903B3A3-2082-44D7-B007-1512997BF59E}" type="presParOf" srcId="{B5221848-94DA-4A37-A7BA-C9A5BECDD35B}" destId="{A0B9220A-47EE-4AAD-90B1-D91BABB38250}" srcOrd="1" destOrd="0" presId="urn:microsoft.com/office/officeart/2005/8/layout/orgChart1"/>
    <dgm:cxn modelId="{B5483D33-8441-4AF4-9D8B-D48892009590}" type="presParOf" srcId="{A0B9220A-47EE-4AAD-90B1-D91BABB38250}" destId="{A9FAD6D9-1277-4674-BD54-B1C807740CDB}" srcOrd="0" destOrd="0" presId="urn:microsoft.com/office/officeart/2005/8/layout/orgChart1"/>
    <dgm:cxn modelId="{36236DC2-34ED-48CB-A4C1-67E4254B0D2C}" type="presParOf" srcId="{A9FAD6D9-1277-4674-BD54-B1C807740CDB}" destId="{C69D79B7-FE8D-49D1-8CEF-D76BF38695D4}" srcOrd="0" destOrd="0" presId="urn:microsoft.com/office/officeart/2005/8/layout/orgChart1"/>
    <dgm:cxn modelId="{9E650F51-4834-4330-B1D1-48F1B19B3CB9}" type="presParOf" srcId="{A9FAD6D9-1277-4674-BD54-B1C807740CDB}" destId="{BD43076E-4507-43DC-A4CF-21F79A918D1E}" srcOrd="1" destOrd="0" presId="urn:microsoft.com/office/officeart/2005/8/layout/orgChart1"/>
    <dgm:cxn modelId="{BD0634E0-160A-43F7-AD67-C862AAB7BFB1}" type="presParOf" srcId="{A0B9220A-47EE-4AAD-90B1-D91BABB38250}" destId="{6A21C8F6-1C42-4795-9267-41A54817939A}" srcOrd="1" destOrd="0" presId="urn:microsoft.com/office/officeart/2005/8/layout/orgChart1"/>
    <dgm:cxn modelId="{AF15B88E-296C-45F5-9B4E-2489D9A3AA18}" type="presParOf" srcId="{A0B9220A-47EE-4AAD-90B1-D91BABB38250}" destId="{10777235-C096-4D5A-8F68-00B0080BD6F6}" srcOrd="2" destOrd="0" presId="urn:microsoft.com/office/officeart/2005/8/layout/orgChart1"/>
    <dgm:cxn modelId="{2140BA31-BEC4-4BA9-B5AD-DC9E1E39A2AC}" type="presParOf" srcId="{DF434266-54F0-4DB2-A04C-DA84604B3DED}" destId="{0F2AC720-4513-4993-98D1-ACCED7F0FBB8}" srcOrd="2" destOrd="0" presId="urn:microsoft.com/office/officeart/2005/8/layout/orgChart1"/>
    <dgm:cxn modelId="{382D0849-BAD4-4506-A7A6-E26AFEDC96D4}" type="presParOf" srcId="{4F4ED468-8622-4F81-816F-DA163349B1F3}" destId="{692B66AD-4445-4847-9B00-38D81E866795}" srcOrd="2" destOrd="0" presId="urn:microsoft.com/office/officeart/2005/8/layout/orgChart1"/>
    <dgm:cxn modelId="{F4E45D1E-4647-43DD-B108-88DC29FA7043}" type="presParOf" srcId="{4F4ED468-8622-4F81-816F-DA163349B1F3}" destId="{5858847F-A617-4583-B38C-D7BC1D712FD4}" srcOrd="3" destOrd="0" presId="urn:microsoft.com/office/officeart/2005/8/layout/orgChart1"/>
    <dgm:cxn modelId="{B6642EFA-5609-4EBE-9109-DD0377295A0A}" type="presParOf" srcId="{5858847F-A617-4583-B38C-D7BC1D712FD4}" destId="{64BFB1CF-6FC3-4C0B-BDD9-8D07A8D6EB0A}" srcOrd="0" destOrd="0" presId="urn:microsoft.com/office/officeart/2005/8/layout/orgChart1"/>
    <dgm:cxn modelId="{228FD66A-97AB-45DD-ADF9-2ECD9459A5C9}" type="presParOf" srcId="{64BFB1CF-6FC3-4C0B-BDD9-8D07A8D6EB0A}" destId="{095E311E-1DE5-49B2-B3C4-293D354ADA66}" srcOrd="0" destOrd="0" presId="urn:microsoft.com/office/officeart/2005/8/layout/orgChart1"/>
    <dgm:cxn modelId="{55B1E0CC-82C7-4669-88C5-517D2B9F8308}" type="presParOf" srcId="{64BFB1CF-6FC3-4C0B-BDD9-8D07A8D6EB0A}" destId="{9EFBC6FA-5C78-4D5F-AE5A-8FFF5BCB4B6A}" srcOrd="1" destOrd="0" presId="urn:microsoft.com/office/officeart/2005/8/layout/orgChart1"/>
    <dgm:cxn modelId="{B819AD43-D4F6-488B-96F4-5AD3B272D8EF}" type="presParOf" srcId="{5858847F-A617-4583-B38C-D7BC1D712FD4}" destId="{2087F23D-80AB-455C-BD8E-774EB6DA757B}" srcOrd="1" destOrd="0" presId="urn:microsoft.com/office/officeart/2005/8/layout/orgChart1"/>
    <dgm:cxn modelId="{3975D8BD-1A5D-4003-AEC1-6081B2FFE678}" type="presParOf" srcId="{2087F23D-80AB-455C-BD8E-774EB6DA757B}" destId="{C5A70102-0BD7-4CC2-AFA5-8941459275CC}" srcOrd="0" destOrd="0" presId="urn:microsoft.com/office/officeart/2005/8/layout/orgChart1"/>
    <dgm:cxn modelId="{3BD0898E-A010-4D00-870E-CC0DFA7F60D6}" type="presParOf" srcId="{2087F23D-80AB-455C-BD8E-774EB6DA757B}" destId="{D55D896A-49A2-4FF3-9200-907B0E7DF566}" srcOrd="1" destOrd="0" presId="urn:microsoft.com/office/officeart/2005/8/layout/orgChart1"/>
    <dgm:cxn modelId="{6FCACCA4-54FE-4CD1-8E52-C75263902ACD}" type="presParOf" srcId="{D55D896A-49A2-4FF3-9200-907B0E7DF566}" destId="{C93197BE-8840-4851-BFB7-0F9C0C67A92F}" srcOrd="0" destOrd="0" presId="urn:microsoft.com/office/officeart/2005/8/layout/orgChart1"/>
    <dgm:cxn modelId="{E41C0AE0-3950-41BF-90BF-3EFC77F69BB0}" type="presParOf" srcId="{C93197BE-8840-4851-BFB7-0F9C0C67A92F}" destId="{7FB73503-D7B8-4B14-8A2C-8637DD81AE73}" srcOrd="0" destOrd="0" presId="urn:microsoft.com/office/officeart/2005/8/layout/orgChart1"/>
    <dgm:cxn modelId="{856E56FA-4A22-472D-B777-F4C7B18B3607}" type="presParOf" srcId="{C93197BE-8840-4851-BFB7-0F9C0C67A92F}" destId="{2EF13D1D-9D3A-4FFF-B843-E2B979DBC93A}" srcOrd="1" destOrd="0" presId="urn:microsoft.com/office/officeart/2005/8/layout/orgChart1"/>
    <dgm:cxn modelId="{1199B02D-F62C-4EF0-947E-00973C4D3E8F}" type="presParOf" srcId="{D55D896A-49A2-4FF3-9200-907B0E7DF566}" destId="{7ECDEED9-B44A-4800-A29E-C3855C133FA3}" srcOrd="1" destOrd="0" presId="urn:microsoft.com/office/officeart/2005/8/layout/orgChart1"/>
    <dgm:cxn modelId="{8C672725-EDA3-4A07-96B1-54B572F0A3E5}" type="presParOf" srcId="{D55D896A-49A2-4FF3-9200-907B0E7DF566}" destId="{B41E971A-52C0-4ADB-8E53-B11C4A295065}" srcOrd="2" destOrd="0" presId="urn:microsoft.com/office/officeart/2005/8/layout/orgChart1"/>
    <dgm:cxn modelId="{FEED4CD4-FB1A-40F7-9625-0652D3193E8B}" type="presParOf" srcId="{2087F23D-80AB-455C-BD8E-774EB6DA757B}" destId="{9E5C9B85-410B-4A65-912C-A10AFBB69253}" srcOrd="2" destOrd="0" presId="urn:microsoft.com/office/officeart/2005/8/layout/orgChart1"/>
    <dgm:cxn modelId="{61DD4BF1-1D2B-474D-80CF-C402EFC799E6}" type="presParOf" srcId="{2087F23D-80AB-455C-BD8E-774EB6DA757B}" destId="{5189B01F-60A6-428A-905B-DB2FD07CB18F}" srcOrd="3" destOrd="0" presId="urn:microsoft.com/office/officeart/2005/8/layout/orgChart1"/>
    <dgm:cxn modelId="{CE3156CB-10B2-4AA7-9F89-AD8976240596}" type="presParOf" srcId="{5189B01F-60A6-428A-905B-DB2FD07CB18F}" destId="{6EC3653F-432C-4C0B-A3E5-FE702123BBEE}" srcOrd="0" destOrd="0" presId="urn:microsoft.com/office/officeart/2005/8/layout/orgChart1"/>
    <dgm:cxn modelId="{0101A2FC-BE5D-4C3D-A341-E8D6FEB956BD}" type="presParOf" srcId="{6EC3653F-432C-4C0B-A3E5-FE702123BBEE}" destId="{EFDEE675-CFC6-4C35-ABCD-905C3B36448F}" srcOrd="0" destOrd="0" presId="urn:microsoft.com/office/officeart/2005/8/layout/orgChart1"/>
    <dgm:cxn modelId="{DF6EC2F2-E00D-4BEB-9354-A442433437FD}" type="presParOf" srcId="{6EC3653F-432C-4C0B-A3E5-FE702123BBEE}" destId="{FEF7B4C8-3C3D-46B0-BFA7-043B94ED5C84}" srcOrd="1" destOrd="0" presId="urn:microsoft.com/office/officeart/2005/8/layout/orgChart1"/>
    <dgm:cxn modelId="{E2EB7B96-C109-41EE-812E-746E18A4ACBB}" type="presParOf" srcId="{5189B01F-60A6-428A-905B-DB2FD07CB18F}" destId="{02090A21-913B-4BE3-BB2E-D4C67CE33F52}" srcOrd="1" destOrd="0" presId="urn:microsoft.com/office/officeart/2005/8/layout/orgChart1"/>
    <dgm:cxn modelId="{392AD0A3-7B7E-4F77-965D-D4B336319D42}" type="presParOf" srcId="{5189B01F-60A6-428A-905B-DB2FD07CB18F}" destId="{24E58912-2AFA-4761-B81A-3E219BCEB8BE}" srcOrd="2" destOrd="0" presId="urn:microsoft.com/office/officeart/2005/8/layout/orgChart1"/>
    <dgm:cxn modelId="{C964784D-7D9B-4C52-BC2D-3354645C3831}" type="presParOf" srcId="{5858847F-A617-4583-B38C-D7BC1D712FD4}" destId="{BE4CE1E0-E9FE-4763-BD19-12C6A761B133}" srcOrd="2" destOrd="0" presId="urn:microsoft.com/office/officeart/2005/8/layout/orgChart1"/>
    <dgm:cxn modelId="{1A4FF516-4CFF-47B8-B694-8B87E74BDA32}" type="presParOf" srcId="{D0476D3E-CB85-46D0-8E42-78319553FE05}" destId="{0F3B84B0-77F9-46AE-B0A5-1C9BF30DBCD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5C9B85-410B-4A65-912C-A10AFBB69253}">
      <dsp:nvSpPr>
        <dsp:cNvPr id="0" name=""/>
        <dsp:cNvSpPr/>
      </dsp:nvSpPr>
      <dsp:spPr>
        <a:xfrm>
          <a:off x="6894542" y="3505819"/>
          <a:ext cx="662298" cy="1692803"/>
        </a:xfrm>
        <a:custGeom>
          <a:avLst/>
          <a:gdLst/>
          <a:ahLst/>
          <a:cxnLst/>
          <a:rect l="0" t="0" r="0" b="0"/>
          <a:pathLst>
            <a:path>
              <a:moveTo>
                <a:pt x="0" y="0"/>
              </a:moveTo>
              <a:lnTo>
                <a:pt x="0" y="1692803"/>
              </a:lnTo>
              <a:lnTo>
                <a:pt x="662298" y="169280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A70102-0BD7-4CC2-AFA5-8941459275CC}">
      <dsp:nvSpPr>
        <dsp:cNvPr id="0" name=""/>
        <dsp:cNvSpPr/>
      </dsp:nvSpPr>
      <dsp:spPr>
        <a:xfrm>
          <a:off x="6894542" y="3505819"/>
          <a:ext cx="741878" cy="469123"/>
        </a:xfrm>
        <a:custGeom>
          <a:avLst/>
          <a:gdLst/>
          <a:ahLst/>
          <a:cxnLst/>
          <a:rect l="0" t="0" r="0" b="0"/>
          <a:pathLst>
            <a:path>
              <a:moveTo>
                <a:pt x="0" y="0"/>
              </a:moveTo>
              <a:lnTo>
                <a:pt x="0" y="469123"/>
              </a:lnTo>
              <a:lnTo>
                <a:pt x="741878" y="46912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2B66AD-4445-4847-9B00-38D81E866795}">
      <dsp:nvSpPr>
        <dsp:cNvPr id="0" name=""/>
        <dsp:cNvSpPr/>
      </dsp:nvSpPr>
      <dsp:spPr>
        <a:xfrm>
          <a:off x="6050655" y="779224"/>
          <a:ext cx="3166487" cy="504363"/>
        </a:xfrm>
        <a:custGeom>
          <a:avLst/>
          <a:gdLst/>
          <a:ahLst/>
          <a:cxnLst/>
          <a:rect l="0" t="0" r="0" b="0"/>
          <a:pathLst>
            <a:path>
              <a:moveTo>
                <a:pt x="0" y="0"/>
              </a:moveTo>
              <a:lnTo>
                <a:pt x="0" y="183229"/>
              </a:lnTo>
              <a:lnTo>
                <a:pt x="3166487" y="183229"/>
              </a:lnTo>
              <a:lnTo>
                <a:pt x="3166487" y="50436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146C15-CA3E-44D3-8EA0-440E490D05DD}">
      <dsp:nvSpPr>
        <dsp:cNvPr id="0" name=""/>
        <dsp:cNvSpPr/>
      </dsp:nvSpPr>
      <dsp:spPr>
        <a:xfrm>
          <a:off x="536180" y="3842689"/>
          <a:ext cx="620707" cy="684925"/>
        </a:xfrm>
        <a:custGeom>
          <a:avLst/>
          <a:gdLst/>
          <a:ahLst/>
          <a:cxnLst/>
          <a:rect l="0" t="0" r="0" b="0"/>
          <a:pathLst>
            <a:path>
              <a:moveTo>
                <a:pt x="0" y="0"/>
              </a:moveTo>
              <a:lnTo>
                <a:pt x="0" y="684925"/>
              </a:lnTo>
              <a:lnTo>
                <a:pt x="620707" y="68492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11E7D4-77EF-446C-B193-4C9ECEE5D61E}">
      <dsp:nvSpPr>
        <dsp:cNvPr id="0" name=""/>
        <dsp:cNvSpPr/>
      </dsp:nvSpPr>
      <dsp:spPr>
        <a:xfrm>
          <a:off x="2680902" y="779224"/>
          <a:ext cx="3369752" cy="490723"/>
        </a:xfrm>
        <a:custGeom>
          <a:avLst/>
          <a:gdLst/>
          <a:ahLst/>
          <a:cxnLst/>
          <a:rect l="0" t="0" r="0" b="0"/>
          <a:pathLst>
            <a:path>
              <a:moveTo>
                <a:pt x="3369752" y="0"/>
              </a:moveTo>
              <a:lnTo>
                <a:pt x="3369752" y="169589"/>
              </a:lnTo>
              <a:lnTo>
                <a:pt x="0" y="169589"/>
              </a:lnTo>
              <a:lnTo>
                <a:pt x="0" y="49072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BC5E84-6C4F-4467-B954-C965D384A6C7}">
      <dsp:nvSpPr>
        <dsp:cNvPr id="0" name=""/>
        <dsp:cNvSpPr/>
      </dsp:nvSpPr>
      <dsp:spPr>
        <a:xfrm>
          <a:off x="4212026" y="1668"/>
          <a:ext cx="3677258" cy="7775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b="1" kern="1200" dirty="0"/>
            <a:t>Ticarî İşletme Devrine İlişkin Düzenlemeler</a:t>
          </a:r>
        </a:p>
      </dsp:txBody>
      <dsp:txXfrm>
        <a:off x="4212026" y="1668"/>
        <a:ext cx="3677258" cy="777556"/>
      </dsp:txXfrm>
    </dsp:sp>
    <dsp:sp modelId="{A3DFD8A4-98F2-4615-8A57-42A9A291C87D}">
      <dsp:nvSpPr>
        <dsp:cNvPr id="0" name=""/>
        <dsp:cNvSpPr/>
      </dsp:nvSpPr>
      <dsp:spPr>
        <a:xfrm>
          <a:off x="0" y="1269948"/>
          <a:ext cx="5361804" cy="25727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b="1" kern="1200" dirty="0"/>
            <a:t>TTK m. 11: </a:t>
          </a:r>
          <a:r>
            <a:rPr lang="tr-TR" sz="1500" kern="1200" dirty="0"/>
            <a:t>Ticari işletme, içerdiği malvarlığı unsurlarının devri için zorunlu tasarruf işlemlerinin ayrı ayrı yapılmasına gerek olmaksızın bir bütün hâlinde devredilebilir ve diğer hukuki işlemlere konu olabilir. Aksi öngörülmemişse, devir sözleşmesinin duran malvarlığını, işletme değerini, kiracılık hakkını, ticaret unvanı ile diğer fikrî mülkiyet haklarını ve sürekli olarak işletmeye özgülenen malvarlığı unsurlarını içerdiği kabul olunur. Bu devir sözleşmesiyle ticari işletmeyi bir bütün hâlinde konu alan diğer sözleşmeler yazılı olarak yapılır, ticaret siciline tescil ve ilan edilir.</a:t>
          </a:r>
        </a:p>
        <a:p>
          <a:pPr marL="0" lvl="0" indent="0" algn="ctr" defTabSz="666750">
            <a:lnSpc>
              <a:spcPct val="90000"/>
            </a:lnSpc>
            <a:spcBef>
              <a:spcPct val="0"/>
            </a:spcBef>
            <a:spcAft>
              <a:spcPct val="35000"/>
            </a:spcAft>
            <a:buNone/>
          </a:pPr>
          <a:r>
            <a:rPr lang="tr-TR" sz="1500" kern="1200" dirty="0"/>
            <a:t>  </a:t>
          </a:r>
        </a:p>
      </dsp:txBody>
      <dsp:txXfrm>
        <a:off x="0" y="1269948"/>
        <a:ext cx="5361804" cy="2572741"/>
      </dsp:txXfrm>
    </dsp:sp>
    <dsp:sp modelId="{C69D79B7-FE8D-49D1-8CEF-D76BF38695D4}">
      <dsp:nvSpPr>
        <dsp:cNvPr id="0" name=""/>
        <dsp:cNvSpPr/>
      </dsp:nvSpPr>
      <dsp:spPr>
        <a:xfrm>
          <a:off x="1156888" y="4190110"/>
          <a:ext cx="3058417" cy="67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Türk Ticaret Kanunu’ndaki düzenlemenin kapsamı nedir?</a:t>
          </a:r>
        </a:p>
      </dsp:txBody>
      <dsp:txXfrm>
        <a:off x="1156888" y="4190110"/>
        <a:ext cx="3058417" cy="675008"/>
      </dsp:txXfrm>
    </dsp:sp>
    <dsp:sp modelId="{095E311E-1DE5-49B2-B3C4-293D354ADA66}">
      <dsp:nvSpPr>
        <dsp:cNvPr id="0" name=""/>
        <dsp:cNvSpPr/>
      </dsp:nvSpPr>
      <dsp:spPr>
        <a:xfrm>
          <a:off x="6313893" y="1283588"/>
          <a:ext cx="5806498" cy="222223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b="1" kern="1200" dirty="0"/>
            <a:t>TBK m. 202: </a:t>
          </a:r>
          <a:r>
            <a:rPr lang="tr-TR" sz="1500" b="0" kern="1200" dirty="0"/>
            <a:t>Bir malvarlığını veya bir işletmeyi aktif ve pasifleri ile birlikte devralan, bunu alacaklılara bildirdiği veya ticari işletmeler için Ticaret Sicili Gazetesinde, diğerleri için Türkiye genelinde dağıtımı yapılan gazetelerden birinde yayımlanacak ilanla duyurduğu tarihten başlayarak, onlara karşı malvarlığındaki veya işletmedeki borçlardan sorumlu olur. </a:t>
          </a:r>
        </a:p>
      </dsp:txBody>
      <dsp:txXfrm>
        <a:off x="6313893" y="1283588"/>
        <a:ext cx="5806498" cy="2222231"/>
      </dsp:txXfrm>
    </dsp:sp>
    <dsp:sp modelId="{7FB73503-D7B8-4B14-8A2C-8637DD81AE73}">
      <dsp:nvSpPr>
        <dsp:cNvPr id="0" name=""/>
        <dsp:cNvSpPr/>
      </dsp:nvSpPr>
      <dsp:spPr>
        <a:xfrm>
          <a:off x="7636421" y="3775511"/>
          <a:ext cx="4445563" cy="3988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Türk Borçlar Kanunu’ndaki düzenlemenin kapsamı nedir?</a:t>
          </a:r>
        </a:p>
      </dsp:txBody>
      <dsp:txXfrm>
        <a:off x="7636421" y="3775511"/>
        <a:ext cx="4445563" cy="398863"/>
      </dsp:txXfrm>
    </dsp:sp>
    <dsp:sp modelId="{EFDEE675-CFC6-4C35-ABCD-905C3B36448F}">
      <dsp:nvSpPr>
        <dsp:cNvPr id="0" name=""/>
        <dsp:cNvSpPr/>
      </dsp:nvSpPr>
      <dsp:spPr>
        <a:xfrm>
          <a:off x="7556841" y="4434019"/>
          <a:ext cx="3691846" cy="15292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err="1"/>
            <a:t>Karş</a:t>
          </a:r>
          <a:r>
            <a:rPr lang="tr-TR" sz="1500" kern="1200" dirty="0"/>
            <a:t> </a:t>
          </a:r>
          <a:r>
            <a:rPr lang="tr-TR" sz="1500" b="1" kern="1200" dirty="0"/>
            <a:t>TBK m. 196:</a:t>
          </a:r>
          <a:r>
            <a:rPr lang="tr-TR" sz="1500" kern="1200" dirty="0"/>
            <a:t> Borçlunun yerine yenisinin geçmesi ve borcundan kurtarılması, borcu üstlenen ile alacaklı arasında yapılacak sözleşmeyle olur. </a:t>
          </a:r>
        </a:p>
      </dsp:txBody>
      <dsp:txXfrm>
        <a:off x="7556841" y="4434019"/>
        <a:ext cx="3691846" cy="152920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A946B3C-CB8C-46C7-92D4-6CD65012AD7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4239B44-4720-4F96-8D2D-B031EB9F51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ECF28B1-3718-4AE8-8B7B-CE989DDED5F1}"/>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009C11D2-55A2-48F5-9176-F6F43E2CC5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67AD95-FD3D-4912-92CC-470827C875E6}"/>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4246560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6B2B55-7EDA-4132-BCF0-7CA9D8D7E28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40E026C-4829-41D3-8302-73EAB85A07CE}"/>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8AB77C8-2542-4E8B-AB1C-30B250F9082A}"/>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12BF8037-822A-45A8-A3EE-06AD67A699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CBAE1C-50E0-4835-9DEC-46E1DFC5AAB2}"/>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1345695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DB0082A-0508-4095-95AB-61B3BF87F0D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1FEB7CB-9FC9-4CEF-BBD2-A495E04574BB}"/>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C2DC189-84CC-45AD-A9D2-72FA527BC370}"/>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04859458-AA74-4DDE-9D76-E26C87AFE1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A8EEF0-EA39-499D-8A6D-6F40333A37EF}"/>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527291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79EBDB-6E1A-43F4-9296-2266970E072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B6099C6-ED21-41D2-8E82-AB5AFEACF960}"/>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3CF250-8BB3-4E8E-A287-BE94F57139A7}"/>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A2A2D820-D111-4295-9DD6-211D6D8A89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FCBDA45-DE9A-4A11-B074-9F5C3B4A0B29}"/>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3551524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AA8550-6235-49E9-8215-6FFEBB614EF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9654C19-D5EA-49C1-8457-59E1DEA81D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57819552-1D1E-4329-8A45-93317A1A2C85}"/>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E97B3CDE-2667-4C26-B0A5-F4A09550FB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E56CBE-4D7A-49FF-BFF0-0D3235A3F5B4}"/>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61646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146DAD-77A7-43CB-8CD6-060CFFF705E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65D37DC-849E-4AC3-B07C-93039D2C4E05}"/>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74344FA-8E0D-4567-88B1-63BF1E191CF3}"/>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8D99A47-026C-4F67-BA91-4356C1AF2469}"/>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6" name="Alt Bilgi Yer Tutucusu 5">
            <a:extLst>
              <a:ext uri="{FF2B5EF4-FFF2-40B4-BE49-F238E27FC236}">
                <a16:creationId xmlns:a16="http://schemas.microsoft.com/office/drawing/2014/main" id="{AD5DA39A-5B8A-4AFB-A3E2-35018B02364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67393CF-AE55-4DFF-A17B-EC36B7B9FB59}"/>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1875027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A995CBD-4ED0-4F6E-8C73-DBFB1E57FAB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F5519F5-4D71-407A-8F5C-ABDA3DF0F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ED516A7B-6F81-48F2-BF35-E119B8523A95}"/>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665E12C-1C7E-46EB-8DC2-7C3C669419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C9E4759-7C22-4736-A615-DB7648C2D199}"/>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118F55C-1898-47C6-81CD-1AB09FDBC016}"/>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8" name="Alt Bilgi Yer Tutucusu 7">
            <a:extLst>
              <a:ext uri="{FF2B5EF4-FFF2-40B4-BE49-F238E27FC236}">
                <a16:creationId xmlns:a16="http://schemas.microsoft.com/office/drawing/2014/main" id="{3FFE3CF9-16EE-4EAC-AE2D-AB19915368E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C1EA2B5-2CE5-4FFD-A90A-2115FC2A6451}"/>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158340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2DB452-2D4B-4759-9C60-68590ED806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CCE710D-26A3-49EE-9289-2E1D050A22DE}"/>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4" name="Alt Bilgi Yer Tutucusu 3">
            <a:extLst>
              <a:ext uri="{FF2B5EF4-FFF2-40B4-BE49-F238E27FC236}">
                <a16:creationId xmlns:a16="http://schemas.microsoft.com/office/drawing/2014/main" id="{A31CB609-696B-4891-8AEA-F9DD094ECB8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80801F4-F7CE-46BA-A6DA-874D2DAB5D2F}"/>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60476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3D8EC14-3191-4A51-B1F0-3852FCFFD493}"/>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3" name="Alt Bilgi Yer Tutucusu 2">
            <a:extLst>
              <a:ext uri="{FF2B5EF4-FFF2-40B4-BE49-F238E27FC236}">
                <a16:creationId xmlns:a16="http://schemas.microsoft.com/office/drawing/2014/main" id="{680F3F0E-8081-4F10-8DC3-56BD381C486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A6B7A62-1BE9-4B10-A16F-82DB1EC6134B}"/>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375819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043D83-8417-4F9C-A975-8EC17B700EF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4E0CE1C-9063-4192-91E2-5EEFDB5CC7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C847D7A-1A61-499D-890B-CDAA42E02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26682739-C546-4E9E-9DAD-4C9245D24E66}"/>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6" name="Alt Bilgi Yer Tutucusu 5">
            <a:extLst>
              <a:ext uri="{FF2B5EF4-FFF2-40B4-BE49-F238E27FC236}">
                <a16:creationId xmlns:a16="http://schemas.microsoft.com/office/drawing/2014/main" id="{17B1A190-07AA-47ED-8E3D-FD62F4DE490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DD26B2E-7FE7-4533-AE45-48E6717454A6}"/>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1593283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EB85BD0-4BBD-48F0-9443-1DB333071A7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50D9C07-7751-4D6F-AF2D-A4E5577DBA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446DEE1-AC26-40F8-B6D7-4B68B1AD37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2FA3F77B-4D36-4545-BEC8-BD82F99985B0}"/>
              </a:ext>
            </a:extLst>
          </p:cNvPr>
          <p:cNvSpPr>
            <a:spLocks noGrp="1"/>
          </p:cNvSpPr>
          <p:nvPr>
            <p:ph type="dt" sz="half" idx="10"/>
          </p:nvPr>
        </p:nvSpPr>
        <p:spPr/>
        <p:txBody>
          <a:bodyPr/>
          <a:lstStyle/>
          <a:p>
            <a:fld id="{6138E548-7289-4E46-9EE9-A8216C83B3EE}" type="datetimeFigureOut">
              <a:rPr lang="tr-TR" smtClean="0"/>
              <a:t>30.06.2019</a:t>
            </a:fld>
            <a:endParaRPr lang="tr-TR"/>
          </a:p>
        </p:txBody>
      </p:sp>
      <p:sp>
        <p:nvSpPr>
          <p:cNvPr id="6" name="Alt Bilgi Yer Tutucusu 5">
            <a:extLst>
              <a:ext uri="{FF2B5EF4-FFF2-40B4-BE49-F238E27FC236}">
                <a16:creationId xmlns:a16="http://schemas.microsoft.com/office/drawing/2014/main" id="{5ACEF537-992C-4CB3-9307-6E3D56BFDA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C5F870A-AE6D-444D-8162-F9F144CD9863}"/>
              </a:ext>
            </a:extLst>
          </p:cNvPr>
          <p:cNvSpPr>
            <a:spLocks noGrp="1"/>
          </p:cNvSpPr>
          <p:nvPr>
            <p:ph type="sldNum" sz="quarter" idx="12"/>
          </p:nvPr>
        </p:nvSpPr>
        <p:spPr/>
        <p:txBody>
          <a:bodyPr/>
          <a:lstStyle/>
          <a:p>
            <a:fld id="{77D90BB1-96C7-45F1-883C-9BFE315EC438}" type="slidenum">
              <a:rPr lang="tr-TR" smtClean="0"/>
              <a:t>‹#›</a:t>
            </a:fld>
            <a:endParaRPr lang="tr-TR"/>
          </a:p>
        </p:txBody>
      </p:sp>
    </p:spTree>
    <p:extLst>
      <p:ext uri="{BB962C8B-B14F-4D97-AF65-F5344CB8AC3E}">
        <p14:creationId xmlns:p14="http://schemas.microsoft.com/office/powerpoint/2010/main" val="2754335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724673D-9B00-4F03-954E-4439A97EE5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966821D-1DD7-4859-BABB-EB89ABE1C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088B511-2842-49B5-A607-8F34FD6F6F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8E548-7289-4E46-9EE9-A8216C83B3EE}" type="datetimeFigureOut">
              <a:rPr lang="tr-TR" smtClean="0"/>
              <a:t>30.06.2019</a:t>
            </a:fld>
            <a:endParaRPr lang="tr-TR"/>
          </a:p>
        </p:txBody>
      </p:sp>
      <p:sp>
        <p:nvSpPr>
          <p:cNvPr id="5" name="Alt Bilgi Yer Tutucusu 4">
            <a:extLst>
              <a:ext uri="{FF2B5EF4-FFF2-40B4-BE49-F238E27FC236}">
                <a16:creationId xmlns:a16="http://schemas.microsoft.com/office/drawing/2014/main" id="{D0B12826-E5DA-44C2-B229-D288AC9ADC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74E3346-89B9-4CF8-825E-C19C3AFF48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90BB1-96C7-45F1-883C-9BFE315EC438}" type="slidenum">
              <a:rPr lang="tr-TR" smtClean="0"/>
              <a:t>‹#›</a:t>
            </a:fld>
            <a:endParaRPr lang="tr-TR"/>
          </a:p>
        </p:txBody>
      </p:sp>
    </p:spTree>
    <p:extLst>
      <p:ext uri="{BB962C8B-B14F-4D97-AF65-F5344CB8AC3E}">
        <p14:creationId xmlns:p14="http://schemas.microsoft.com/office/powerpoint/2010/main" val="1123556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55DEE0-80E0-4752-B977-52E5F42CE8F3}"/>
              </a:ext>
            </a:extLst>
          </p:cNvPr>
          <p:cNvSpPr>
            <a:spLocks noGrp="1"/>
          </p:cNvSpPr>
          <p:nvPr>
            <p:ph type="ctrTitle"/>
          </p:nvPr>
        </p:nvSpPr>
        <p:spPr/>
        <p:txBody>
          <a:bodyPr/>
          <a:lstStyle/>
          <a:p>
            <a:r>
              <a:rPr lang="tr-TR" dirty="0"/>
              <a:t>Ticarî İşletmenin Devri </a:t>
            </a:r>
            <a:br>
              <a:rPr lang="tr-TR" dirty="0"/>
            </a:br>
            <a:r>
              <a:rPr lang="tr-TR" dirty="0"/>
              <a:t>(</a:t>
            </a:r>
            <a:r>
              <a:rPr lang="tr-TR" dirty="0" err="1"/>
              <a:t>Asset</a:t>
            </a:r>
            <a:r>
              <a:rPr lang="tr-TR" dirty="0"/>
              <a:t> </a:t>
            </a:r>
            <a:r>
              <a:rPr lang="tr-TR" dirty="0" err="1"/>
              <a:t>Deal</a:t>
            </a:r>
            <a:r>
              <a:rPr lang="tr-TR" dirty="0"/>
              <a:t>)</a:t>
            </a:r>
          </a:p>
        </p:txBody>
      </p:sp>
    </p:spTree>
    <p:extLst>
      <p:ext uri="{BB962C8B-B14F-4D97-AF65-F5344CB8AC3E}">
        <p14:creationId xmlns:p14="http://schemas.microsoft.com/office/powerpoint/2010/main" val="3443236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138214A-52EB-41F4-8244-9C6010FEF7EC}"/>
              </a:ext>
            </a:extLst>
          </p:cNvPr>
          <p:cNvGraphicFramePr>
            <a:graphicFrameLocks noGrp="1"/>
          </p:cNvGraphicFramePr>
          <p:nvPr>
            <p:ph idx="1"/>
            <p:extLst>
              <p:ext uri="{D42A27DB-BD31-4B8C-83A1-F6EECF244321}">
                <p14:modId xmlns:p14="http://schemas.microsoft.com/office/powerpoint/2010/main" val="3258185714"/>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17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E466DC5-29E0-4E59-8227-328566A58895}"/>
              </a:ext>
            </a:extLst>
          </p:cNvPr>
          <p:cNvSpPr>
            <a:spLocks noGrp="1"/>
          </p:cNvSpPr>
          <p:nvPr>
            <p:ph idx="1"/>
          </p:nvPr>
        </p:nvSpPr>
        <p:spPr>
          <a:xfrm>
            <a:off x="214604" y="158620"/>
            <a:ext cx="11831216" cy="6587413"/>
          </a:xfrm>
        </p:spPr>
        <p:txBody>
          <a:bodyPr>
            <a:normAutofit fontScale="70000" lnSpcReduction="20000"/>
          </a:bodyPr>
          <a:lstStyle/>
          <a:p>
            <a:pPr marL="0" indent="0" algn="ctr">
              <a:lnSpc>
                <a:spcPct val="150000"/>
              </a:lnSpc>
              <a:spcAft>
                <a:spcPts val="1200"/>
              </a:spcAft>
              <a:buNone/>
            </a:pPr>
            <a:r>
              <a:rPr lang="tr-TR" b="1" dirty="0"/>
              <a:t>Ticaret Sicili Yönetmeliği</a:t>
            </a:r>
          </a:p>
          <a:p>
            <a:pPr marL="0" indent="0">
              <a:lnSpc>
                <a:spcPct val="150000"/>
              </a:lnSpc>
              <a:spcAft>
                <a:spcPts val="1200"/>
              </a:spcAft>
              <a:buNone/>
            </a:pPr>
            <a:r>
              <a:rPr lang="tr-TR" dirty="0"/>
              <a:t>Madde 133- (1) Ticari işletme, Kanunun 11 inci maddesi uyarınca bir bütün halinde ve devamlılığı sağlanmak suretiyle devredilebilir. </a:t>
            </a:r>
          </a:p>
          <a:p>
            <a:pPr marL="0" indent="0">
              <a:lnSpc>
                <a:spcPct val="150000"/>
              </a:lnSpc>
              <a:spcAft>
                <a:spcPts val="1200"/>
              </a:spcAft>
              <a:buNone/>
            </a:pPr>
            <a:r>
              <a:rPr lang="tr-TR" dirty="0"/>
              <a:t>(2) Bir ticari işletmenin devrine ilişkin devir sözleşmesi yazılı şekilde yapılır ve aşağıdaki hususlar yer alır: </a:t>
            </a:r>
          </a:p>
          <a:p>
            <a:pPr marL="0" indent="0">
              <a:lnSpc>
                <a:spcPct val="150000"/>
              </a:lnSpc>
              <a:spcAft>
                <a:spcPts val="1200"/>
              </a:spcAft>
              <a:buNone/>
            </a:pPr>
            <a:r>
              <a:rPr lang="tr-TR" dirty="0"/>
              <a:t>a) Tarafların adı ve soyadı veya unvanı ile tebligat adresi.</a:t>
            </a:r>
          </a:p>
          <a:p>
            <a:pPr marL="0" indent="0">
              <a:lnSpc>
                <a:spcPct val="150000"/>
              </a:lnSpc>
              <a:spcAft>
                <a:spcPts val="1200"/>
              </a:spcAft>
              <a:buNone/>
            </a:pPr>
            <a:r>
              <a:rPr lang="tr-TR" dirty="0"/>
              <a:t>b) Ticari işletmenin sözleşme dışında bırakılan unsurları. </a:t>
            </a:r>
          </a:p>
          <a:p>
            <a:pPr marL="0" indent="0">
              <a:lnSpc>
                <a:spcPct val="150000"/>
              </a:lnSpc>
              <a:spcAft>
                <a:spcPts val="1200"/>
              </a:spcAft>
              <a:buNone/>
            </a:pPr>
            <a:r>
              <a:rPr lang="tr-TR" dirty="0"/>
              <a:t>c) Ticari işletmenin bir bütün olarak ve devamlılığını sağlayacak şekilde devredildiğine ilişkin şartsız beyan. </a:t>
            </a:r>
          </a:p>
          <a:p>
            <a:pPr marL="0" indent="0">
              <a:lnSpc>
                <a:spcPct val="150000"/>
              </a:lnSpc>
              <a:spcAft>
                <a:spcPts val="1200"/>
              </a:spcAft>
              <a:buNone/>
            </a:pPr>
            <a:r>
              <a:rPr lang="tr-TR" dirty="0"/>
              <a:t>ç) Ticari işletmenin satış fiyatı ve ödeme şartları. </a:t>
            </a:r>
          </a:p>
          <a:p>
            <a:pPr marL="0" indent="0">
              <a:lnSpc>
                <a:spcPct val="150000"/>
              </a:lnSpc>
              <a:spcAft>
                <a:spcPts val="1200"/>
              </a:spcAft>
              <a:buNone/>
            </a:pPr>
            <a:r>
              <a:rPr lang="tr-TR" dirty="0"/>
              <a:t>(3) Ticari işletmenin devri, devir sözleşmesinin tümünün tescili ile hüküm ifade eder. </a:t>
            </a:r>
          </a:p>
          <a:p>
            <a:pPr marL="0" indent="0">
              <a:lnSpc>
                <a:spcPct val="150000"/>
              </a:lnSpc>
              <a:spcAft>
                <a:spcPts val="1200"/>
              </a:spcAft>
              <a:buNone/>
            </a:pPr>
            <a:r>
              <a:rPr lang="tr-TR" dirty="0"/>
              <a:t> (4) Ticari işletme devir vaadi, belli bir süre sonra hüküm ifade edecek devirler ve şartlı devirler tescil edilemez. </a:t>
            </a:r>
          </a:p>
        </p:txBody>
      </p:sp>
    </p:spTree>
    <p:extLst>
      <p:ext uri="{BB962C8B-B14F-4D97-AF65-F5344CB8AC3E}">
        <p14:creationId xmlns:p14="http://schemas.microsoft.com/office/powerpoint/2010/main" val="225182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98BE8C-9BD5-4B59-A808-79B5C8AD7F7B}"/>
              </a:ext>
            </a:extLst>
          </p:cNvPr>
          <p:cNvSpPr>
            <a:spLocks noGrp="1"/>
          </p:cNvSpPr>
          <p:nvPr>
            <p:ph type="title"/>
          </p:nvPr>
        </p:nvSpPr>
        <p:spPr>
          <a:xfrm>
            <a:off x="838200" y="152401"/>
            <a:ext cx="10515600" cy="629920"/>
          </a:xfrm>
        </p:spPr>
        <p:txBody>
          <a:bodyPr>
            <a:normAutofit fontScale="90000"/>
          </a:bodyPr>
          <a:lstStyle/>
          <a:p>
            <a:r>
              <a:rPr lang="tr-TR" dirty="0"/>
              <a:t>Ticaret Sicili Yönetmeliği m. 135</a:t>
            </a:r>
          </a:p>
        </p:txBody>
      </p:sp>
      <p:sp>
        <p:nvSpPr>
          <p:cNvPr id="3" name="İçerik Yer Tutucusu 2">
            <a:extLst>
              <a:ext uri="{FF2B5EF4-FFF2-40B4-BE49-F238E27FC236}">
                <a16:creationId xmlns:a16="http://schemas.microsoft.com/office/drawing/2014/main" id="{CC610705-A7FA-43EB-80DF-5880EC988BF8}"/>
              </a:ext>
            </a:extLst>
          </p:cNvPr>
          <p:cNvSpPr>
            <a:spLocks noGrp="1"/>
          </p:cNvSpPr>
          <p:nvPr>
            <p:ph idx="1"/>
          </p:nvPr>
        </p:nvSpPr>
        <p:spPr>
          <a:xfrm>
            <a:off x="0" y="690880"/>
            <a:ext cx="12100560" cy="6167120"/>
          </a:xfrm>
        </p:spPr>
        <p:txBody>
          <a:bodyPr>
            <a:normAutofit fontScale="55000" lnSpcReduction="20000"/>
          </a:bodyPr>
          <a:lstStyle/>
          <a:p>
            <a:pPr marL="0" indent="0" algn="just">
              <a:lnSpc>
                <a:spcPct val="170000"/>
              </a:lnSpc>
              <a:spcBef>
                <a:spcPts val="600"/>
              </a:spcBef>
              <a:spcAft>
                <a:spcPts val="600"/>
              </a:spcAft>
              <a:buNone/>
            </a:pPr>
            <a:r>
              <a:rPr lang="tr-TR" dirty="0"/>
              <a:t>(4) Ticari işletmenin devrine ilişkin yapılacak tescil işlemlerinde:</a:t>
            </a:r>
          </a:p>
          <a:p>
            <a:pPr marL="0" indent="0" algn="just">
              <a:lnSpc>
                <a:spcPct val="170000"/>
              </a:lnSpc>
              <a:spcBef>
                <a:spcPts val="600"/>
              </a:spcBef>
              <a:spcAft>
                <a:spcPts val="600"/>
              </a:spcAft>
              <a:buNone/>
            </a:pPr>
            <a:r>
              <a:rPr lang="tr-TR" dirty="0"/>
              <a:t> a) İşletmenin bir gerçek kişi tarafından diğer bir gerçek kişiye unvanı ile beraber devri halinde, o işletme ve unvana ait kayıtlardan yalnız devir sebebiyle değiştirilmesi gerekli olanlar değiştirilir.</a:t>
            </a:r>
          </a:p>
          <a:p>
            <a:pPr marL="0" indent="0" algn="just">
              <a:lnSpc>
                <a:spcPct val="170000"/>
              </a:lnSpc>
              <a:spcBef>
                <a:spcPts val="600"/>
              </a:spcBef>
              <a:spcAft>
                <a:spcPts val="600"/>
              </a:spcAft>
              <a:buNone/>
            </a:pPr>
            <a:r>
              <a:rPr lang="tr-TR" dirty="0"/>
              <a:t> b) İşletmenin bir gerçek kişi tarafından diğer bir gerçek kişiye unvan hariç olmak üzere devri halinde ise eski unvan ve işletmeye ait bütün kayıtlar silinir. Yeni unvan altındaki işletme için yeniden tescil işlemi yapılır. İşletme tescil edilirken eskisinin devamı olduğu, işletmenin eski MERSİS numarası ve unvanı kayıtlarda gösterilir.</a:t>
            </a:r>
          </a:p>
          <a:p>
            <a:pPr marL="0" indent="0" algn="just">
              <a:lnSpc>
                <a:spcPct val="170000"/>
              </a:lnSpc>
              <a:spcBef>
                <a:spcPts val="600"/>
              </a:spcBef>
              <a:spcAft>
                <a:spcPts val="600"/>
              </a:spcAft>
              <a:buNone/>
            </a:pPr>
            <a:r>
              <a:rPr lang="tr-TR" dirty="0"/>
              <a:t> c) İşletmenin bir gerçek kişi tarafından bir ticaret şirketine devri halinde ise o işletmenin ve unvanının bütün kayıtları silinir ve ticaret şirketinin tabi olduğu hükümler uyarınca bu devir dolayısıyla şirketin sicil kayıtlarında değişiklik yapılması gerektiği takdirde sadece o değişiklikler yapılır. </a:t>
            </a:r>
          </a:p>
          <a:p>
            <a:pPr marL="0" indent="0" algn="just">
              <a:lnSpc>
                <a:spcPct val="170000"/>
              </a:lnSpc>
              <a:spcBef>
                <a:spcPts val="600"/>
              </a:spcBef>
              <a:spcAft>
                <a:spcPts val="600"/>
              </a:spcAft>
              <a:buNone/>
            </a:pPr>
            <a:r>
              <a:rPr lang="tr-TR" dirty="0"/>
              <a:t>ç) İşletmenin sicile kayıtlı bir işletmesi bulunmayan bir dernek veya kamu tüzel kişisi tarafından devir alınması halinde de (b) bendi uygulanır. </a:t>
            </a:r>
          </a:p>
          <a:p>
            <a:pPr marL="0" indent="0" algn="just">
              <a:lnSpc>
                <a:spcPct val="170000"/>
              </a:lnSpc>
              <a:spcBef>
                <a:spcPts val="600"/>
              </a:spcBef>
              <a:spcAft>
                <a:spcPts val="600"/>
              </a:spcAft>
              <a:buNone/>
            </a:pPr>
            <a:r>
              <a:rPr lang="tr-TR" dirty="0"/>
              <a:t>(5) Ticari işletmenin devrinde, devredilen işletmenin malvarlığına dahil olan tapu, gemi ve fikri mülkiyet sicilleri ile benzeri sicillerde kayıtlı bulunan mal ve hakların devralan adına tescilinin gecikmeksizin yapılması amacıyla, müdürlük tarafından ticari işletmenin devrinin tescili ile eş zamanlı olarak ilgili sicillere derhal bildirilir. </a:t>
            </a:r>
          </a:p>
        </p:txBody>
      </p:sp>
    </p:spTree>
    <p:extLst>
      <p:ext uri="{BB962C8B-B14F-4D97-AF65-F5344CB8AC3E}">
        <p14:creationId xmlns:p14="http://schemas.microsoft.com/office/powerpoint/2010/main" val="2066303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3F81BA-44A3-4753-8EC8-1FD045B3C028}"/>
              </a:ext>
            </a:extLst>
          </p:cNvPr>
          <p:cNvSpPr>
            <a:spLocks noGrp="1"/>
          </p:cNvSpPr>
          <p:nvPr>
            <p:ph type="title"/>
          </p:nvPr>
        </p:nvSpPr>
        <p:spPr>
          <a:xfrm>
            <a:off x="261257" y="292892"/>
            <a:ext cx="11092543" cy="948079"/>
          </a:xfrm>
        </p:spPr>
        <p:txBody>
          <a:bodyPr>
            <a:noAutofit/>
          </a:bodyPr>
          <a:lstStyle/>
          <a:p>
            <a:r>
              <a:rPr lang="tr-TR" sz="2800" b="1" dirty="0"/>
              <a:t>ŞİRKETLERDE YAPI DEĞİŞİKLİĞİ VE AYNİ SERMAYE KONULMASINDA SİCİLLER ARASI İŞBİRLİĞİNE İLİŞKİN TEBLİĞ</a:t>
            </a:r>
            <a:endParaRPr lang="tr-TR" sz="2800" dirty="0"/>
          </a:p>
        </p:txBody>
      </p:sp>
      <p:sp>
        <p:nvSpPr>
          <p:cNvPr id="3" name="İçerik Yer Tutucusu 2">
            <a:extLst>
              <a:ext uri="{FF2B5EF4-FFF2-40B4-BE49-F238E27FC236}">
                <a16:creationId xmlns:a16="http://schemas.microsoft.com/office/drawing/2014/main" id="{54D83433-412F-4753-82D2-2BC9FEDA2D99}"/>
              </a:ext>
            </a:extLst>
          </p:cNvPr>
          <p:cNvSpPr>
            <a:spLocks noGrp="1"/>
          </p:cNvSpPr>
          <p:nvPr>
            <p:ph idx="1"/>
          </p:nvPr>
        </p:nvSpPr>
        <p:spPr>
          <a:xfrm>
            <a:off x="261257" y="1240972"/>
            <a:ext cx="11793893" cy="5122506"/>
          </a:xfrm>
        </p:spPr>
        <p:txBody>
          <a:bodyPr>
            <a:normAutofit lnSpcReduction="10000"/>
          </a:bodyPr>
          <a:lstStyle/>
          <a:p>
            <a:pPr marL="0" indent="0">
              <a:lnSpc>
                <a:spcPct val="150000"/>
              </a:lnSpc>
              <a:buNone/>
            </a:pPr>
            <a:r>
              <a:rPr lang="tr-TR" b="1" dirty="0"/>
              <a:t>Müdürlüklerin ve ilgili sicilleri tutan kurumların bildirim yükümlülükleri</a:t>
            </a:r>
          </a:p>
          <a:p>
            <a:pPr marL="0" indent="0">
              <a:lnSpc>
                <a:spcPct val="150000"/>
              </a:lnSpc>
              <a:buNone/>
            </a:pPr>
            <a:r>
              <a:rPr lang="tr-TR" dirty="0"/>
              <a:t>MADDE 4</a:t>
            </a:r>
          </a:p>
          <a:p>
            <a:pPr marL="0" indent="0">
              <a:lnSpc>
                <a:spcPct val="150000"/>
              </a:lnSpc>
              <a:buNone/>
            </a:pPr>
            <a:r>
              <a:rPr lang="tr-TR" dirty="0"/>
              <a:t>(3) Kanun hükümlerine göre ticari işletmenin devrinde devredilen ticari işletmeye sürekli olarak özgülenmiş bulunan malvarlığına dahil olan; tapu, gemi ve fikri mülkiyet sicilleri ile benzeri sicillerde kayıtlı bulunan mal ve hakların devralan adına tescilinin gecikmeksizin yapılması amacıyla, tescili yapan müdürlük tarafından ticari işletmenin devrinin tescili ile eş zamanlı olarak ilgili sicillere 5 inci maddede düzenlenen hususlar bildirilir. </a:t>
            </a:r>
          </a:p>
        </p:txBody>
      </p:sp>
    </p:spTree>
    <p:extLst>
      <p:ext uri="{BB962C8B-B14F-4D97-AF65-F5344CB8AC3E}">
        <p14:creationId xmlns:p14="http://schemas.microsoft.com/office/powerpoint/2010/main" val="129724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E17CEC3-7DBE-40D0-B2AA-067A348D0959}"/>
              </a:ext>
            </a:extLst>
          </p:cNvPr>
          <p:cNvSpPr>
            <a:spLocks noGrp="1"/>
          </p:cNvSpPr>
          <p:nvPr>
            <p:ph idx="1"/>
          </p:nvPr>
        </p:nvSpPr>
        <p:spPr>
          <a:xfrm>
            <a:off x="130630" y="65314"/>
            <a:ext cx="11868538" cy="6680720"/>
          </a:xfrm>
        </p:spPr>
        <p:txBody>
          <a:bodyPr>
            <a:normAutofit fontScale="62500" lnSpcReduction="20000"/>
          </a:bodyPr>
          <a:lstStyle/>
          <a:p>
            <a:pPr marL="0" indent="0" algn="just">
              <a:lnSpc>
                <a:spcPct val="160000"/>
              </a:lnSpc>
              <a:spcAft>
                <a:spcPts val="1200"/>
              </a:spcAft>
              <a:buNone/>
            </a:pPr>
            <a:r>
              <a:rPr lang="tr-TR" dirty="0"/>
              <a:t>Türk Borçlar Kanunu</a:t>
            </a:r>
          </a:p>
          <a:p>
            <a:pPr marL="0" indent="0" algn="just">
              <a:lnSpc>
                <a:spcPct val="160000"/>
              </a:lnSpc>
              <a:spcAft>
                <a:spcPts val="1200"/>
              </a:spcAft>
              <a:buNone/>
            </a:pPr>
            <a:r>
              <a:rPr lang="tr-TR" b="1" dirty="0"/>
              <a:t>III. Kira ilişkisinin devri </a:t>
            </a:r>
          </a:p>
          <a:p>
            <a:pPr marL="0" indent="0" algn="just">
              <a:lnSpc>
                <a:spcPct val="160000"/>
              </a:lnSpc>
              <a:spcAft>
                <a:spcPts val="1200"/>
              </a:spcAft>
              <a:buNone/>
            </a:pPr>
            <a:r>
              <a:rPr lang="tr-TR" dirty="0"/>
              <a:t>MADDE 323- Kiracı, kiraya verenin yazılı rızasını almadıkça, kira ilişkisini başkasına devredemez. </a:t>
            </a:r>
            <a:r>
              <a:rPr lang="tr-TR" b="1" dirty="0"/>
              <a:t>Kiraya veren, işyeri kiralarında haklı sebep olmadıkça bu rızayı vermekten kaçınamaz. </a:t>
            </a:r>
          </a:p>
          <a:p>
            <a:pPr marL="0" indent="0" algn="just">
              <a:lnSpc>
                <a:spcPct val="160000"/>
              </a:lnSpc>
              <a:spcAft>
                <a:spcPts val="1200"/>
              </a:spcAft>
              <a:buNone/>
            </a:pPr>
            <a:r>
              <a:rPr lang="tr-TR" dirty="0"/>
              <a:t>Kiraya verenin yazılı rızasıyla kira ilişkisi kendisine devredilen kişi, kira sözleşmesinde kiracının yerine geçer ve devreden kiracı, kiraya verene karşı borçlarından kurtulur. </a:t>
            </a:r>
          </a:p>
          <a:p>
            <a:pPr marL="0" indent="0" algn="just">
              <a:lnSpc>
                <a:spcPct val="160000"/>
              </a:lnSpc>
              <a:spcAft>
                <a:spcPts val="1200"/>
              </a:spcAft>
              <a:buNone/>
            </a:pPr>
            <a:r>
              <a:rPr lang="tr-TR" dirty="0"/>
              <a:t>İşyeri kiralarında devreden kiracı, kira sözleşmesinin bitimine kadar ve en fazla iki yıl süreyle devralanla birlikte </a:t>
            </a:r>
            <a:r>
              <a:rPr lang="tr-TR" dirty="0" err="1"/>
              <a:t>müteselsilen</a:t>
            </a:r>
            <a:r>
              <a:rPr lang="tr-TR" dirty="0"/>
              <a:t> sorumlu olur. </a:t>
            </a:r>
          </a:p>
          <a:p>
            <a:pPr marL="0" indent="0" algn="just">
              <a:lnSpc>
                <a:spcPct val="160000"/>
              </a:lnSpc>
              <a:spcAft>
                <a:spcPts val="1200"/>
              </a:spcAft>
              <a:buNone/>
            </a:pPr>
            <a:r>
              <a:rPr lang="tr-TR" dirty="0"/>
              <a:t>GEÇİCİ MADDE 2 – (Değişik: 4/7/2012-6353/53 </a:t>
            </a:r>
            <a:r>
              <a:rPr lang="tr-TR" dirty="0" err="1"/>
              <a:t>md.</a:t>
            </a:r>
            <a:r>
              <a:rPr lang="tr-TR" dirty="0"/>
              <a:t>) Kiracının Türk Ticaret Kanununda tacir olarak sayılan kişiler ile özel hukuk ve kamu hukuku tüzel kişileri olduğu işyeri kiralarında, 11/1/2011 tarihli ve 6098 sayılı Türk Borçlar Kanununun 323, 325, 331, 340, 342, 343, 344, 346 ve 354 üncü maddeleri 1/7/2012 tarihinden itibaren 8 yıl süreyle uygulanmaz. Bu halde, kira sözleşmelerinde bu maddelerde belirtilmiş olan konulara ilişkin olarak sözleşme serbestisi gereği kira sözleşmesi hükümleri tatbik olunur. Kira sözleşmelerinde hüküm olmayan hallerde mülga Borçlar Kanunu hükümleri uygulanır. </a:t>
            </a:r>
          </a:p>
        </p:txBody>
      </p:sp>
    </p:spTree>
    <p:extLst>
      <p:ext uri="{BB962C8B-B14F-4D97-AF65-F5344CB8AC3E}">
        <p14:creationId xmlns:p14="http://schemas.microsoft.com/office/powerpoint/2010/main" val="2656600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6F3199-2499-40C6-A9FE-3DA284B6CB12}"/>
              </a:ext>
            </a:extLst>
          </p:cNvPr>
          <p:cNvSpPr>
            <a:spLocks noGrp="1"/>
          </p:cNvSpPr>
          <p:nvPr>
            <p:ph type="title"/>
          </p:nvPr>
        </p:nvSpPr>
        <p:spPr>
          <a:xfrm>
            <a:off x="838200" y="176981"/>
            <a:ext cx="10515600" cy="569811"/>
          </a:xfrm>
        </p:spPr>
        <p:txBody>
          <a:bodyPr>
            <a:normAutofit fontScale="90000"/>
          </a:bodyPr>
          <a:lstStyle/>
          <a:p>
            <a:pPr algn="ctr"/>
            <a:r>
              <a:rPr lang="tr-TR" b="1" dirty="0"/>
              <a:t>İcra ve İflas Kanunu</a:t>
            </a:r>
          </a:p>
        </p:txBody>
      </p:sp>
      <p:sp>
        <p:nvSpPr>
          <p:cNvPr id="3" name="İçerik Yer Tutucusu 2">
            <a:extLst>
              <a:ext uri="{FF2B5EF4-FFF2-40B4-BE49-F238E27FC236}">
                <a16:creationId xmlns:a16="http://schemas.microsoft.com/office/drawing/2014/main" id="{683A2F6C-C2DD-4FE7-849B-EAE005A01489}"/>
              </a:ext>
            </a:extLst>
          </p:cNvPr>
          <p:cNvSpPr>
            <a:spLocks noGrp="1"/>
          </p:cNvSpPr>
          <p:nvPr>
            <p:ph idx="1"/>
          </p:nvPr>
        </p:nvSpPr>
        <p:spPr>
          <a:xfrm>
            <a:off x="363795" y="1130250"/>
            <a:ext cx="11474244" cy="5362625"/>
          </a:xfrm>
        </p:spPr>
        <p:txBody>
          <a:bodyPr>
            <a:normAutofit/>
          </a:bodyPr>
          <a:lstStyle/>
          <a:p>
            <a:pPr marL="0" indent="0" algn="just">
              <a:lnSpc>
                <a:spcPct val="150000"/>
              </a:lnSpc>
              <a:spcAft>
                <a:spcPts val="1200"/>
              </a:spcAft>
              <a:buNone/>
            </a:pPr>
            <a:r>
              <a:rPr lang="tr-TR" dirty="0"/>
              <a:t>Madde 44 – (Değişik: 18/2/1965-538/22 </a:t>
            </a:r>
            <a:r>
              <a:rPr lang="tr-TR" dirty="0" err="1"/>
              <a:t>md.</a:t>
            </a:r>
            <a:r>
              <a:rPr lang="tr-TR" dirty="0"/>
              <a:t>) Ticareti terk eden bir tacir 15 gün içinde keyfiyeti kayıtlı bulunduğu ticaret siciline bildirmeye ve bütün aktif ve pasifi ile alacaklılarının isim ve adreslerini gösteren bir mal beyanında bulunmaya mecburdur. Keyfiyet ticaret sicili memurluğunca ticaret sicili ilanlarının yayınlandığı </a:t>
            </a:r>
            <a:r>
              <a:rPr lang="tr-TR" dirty="0" err="1"/>
              <a:t>gazete'de</a:t>
            </a:r>
            <a:r>
              <a:rPr lang="tr-TR" dirty="0"/>
              <a:t> ve alacaklıların bulunduğu yerlerde de </a:t>
            </a:r>
            <a:r>
              <a:rPr lang="tr-TR" dirty="0" err="1"/>
              <a:t>mütat</a:t>
            </a:r>
            <a:r>
              <a:rPr lang="tr-TR" dirty="0"/>
              <a:t> ve münasip vasıtalarla ilan olunur. İlan masraflarını </a:t>
            </a:r>
            <a:r>
              <a:rPr lang="tr-TR" dirty="0" err="1"/>
              <a:t>ödemiyen</a:t>
            </a:r>
            <a:r>
              <a:rPr lang="tr-TR" dirty="0"/>
              <a:t> tacir beyanda bulunmamış sayılır. Bu ilan tarihinden itibaren bir sene içinde, ticareti terk eden tacir hakkında iflas yolu ile takip yapılabilir. </a:t>
            </a:r>
          </a:p>
        </p:txBody>
      </p:sp>
    </p:spTree>
    <p:extLst>
      <p:ext uri="{BB962C8B-B14F-4D97-AF65-F5344CB8AC3E}">
        <p14:creationId xmlns:p14="http://schemas.microsoft.com/office/powerpoint/2010/main" val="222154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F7F7C8-33D2-4CD8-BEFF-0FC163AD1A0D}"/>
              </a:ext>
            </a:extLst>
          </p:cNvPr>
          <p:cNvSpPr>
            <a:spLocks noGrp="1"/>
          </p:cNvSpPr>
          <p:nvPr>
            <p:ph type="title"/>
          </p:nvPr>
        </p:nvSpPr>
        <p:spPr>
          <a:xfrm>
            <a:off x="299884" y="78657"/>
            <a:ext cx="11592232" cy="835282"/>
          </a:xfrm>
        </p:spPr>
        <p:txBody>
          <a:bodyPr/>
          <a:lstStyle/>
          <a:p>
            <a:r>
              <a:rPr lang="tr-TR" dirty="0"/>
              <a:t>Devralan ve Devredenin Sorumluluğu (TBK m. 202) </a:t>
            </a:r>
          </a:p>
        </p:txBody>
      </p:sp>
      <p:sp>
        <p:nvSpPr>
          <p:cNvPr id="3" name="İçerik Yer Tutucusu 2">
            <a:extLst>
              <a:ext uri="{FF2B5EF4-FFF2-40B4-BE49-F238E27FC236}">
                <a16:creationId xmlns:a16="http://schemas.microsoft.com/office/drawing/2014/main" id="{CEDB5236-0EA3-4C5A-87CE-92B0050F936A}"/>
              </a:ext>
            </a:extLst>
          </p:cNvPr>
          <p:cNvSpPr>
            <a:spLocks noGrp="1"/>
          </p:cNvSpPr>
          <p:nvPr>
            <p:ph idx="1"/>
          </p:nvPr>
        </p:nvSpPr>
        <p:spPr>
          <a:xfrm>
            <a:off x="299884" y="1022554"/>
            <a:ext cx="11053916" cy="5525729"/>
          </a:xfrm>
        </p:spPr>
        <p:txBody>
          <a:bodyPr>
            <a:normAutofit fontScale="92500"/>
          </a:bodyPr>
          <a:lstStyle/>
          <a:p>
            <a:pPr marL="0" indent="0" algn="just">
              <a:lnSpc>
                <a:spcPct val="150000"/>
              </a:lnSpc>
              <a:spcBef>
                <a:spcPts val="1200"/>
              </a:spcBef>
              <a:spcAft>
                <a:spcPts val="1200"/>
              </a:spcAft>
              <a:buNone/>
            </a:pPr>
            <a:r>
              <a:rPr lang="tr-TR" dirty="0"/>
              <a:t>2. fıkra: Bununla birlikte, </a:t>
            </a:r>
            <a:r>
              <a:rPr lang="tr-TR" b="1" dirty="0"/>
              <a:t>iki yıl süreyle önceki borçlu da devralanla birlikte müteselsil borçlu olarak sorumlu kalır. </a:t>
            </a:r>
            <a:r>
              <a:rPr lang="tr-TR" dirty="0"/>
              <a:t>Bu süre, </a:t>
            </a:r>
            <a:r>
              <a:rPr lang="tr-TR" b="1" dirty="0"/>
              <a:t>muaccel borçlar için, bildirme veya duyuru tarihinden;</a:t>
            </a:r>
            <a:r>
              <a:rPr lang="tr-TR" dirty="0"/>
              <a:t> daha sonra muaccel olacak borçlar için ise, muacceliyet tarihinden işlemeye başlar. </a:t>
            </a:r>
          </a:p>
          <a:p>
            <a:pPr marL="0" indent="0" algn="just">
              <a:lnSpc>
                <a:spcPct val="150000"/>
              </a:lnSpc>
              <a:spcBef>
                <a:spcPts val="1200"/>
              </a:spcBef>
              <a:spcAft>
                <a:spcPts val="1200"/>
              </a:spcAft>
              <a:buNone/>
            </a:pPr>
            <a:r>
              <a:rPr lang="tr-TR" b="1" dirty="0"/>
              <a:t>3.</a:t>
            </a:r>
            <a:r>
              <a:rPr lang="tr-TR" dirty="0"/>
              <a:t> Borçların bu yoldan üstlenilmesinin sonuçları, dış üstlenme sözleşmesinden doğan sonuçlarla özdeştir. </a:t>
            </a:r>
          </a:p>
          <a:p>
            <a:pPr marL="0" indent="0" algn="just">
              <a:lnSpc>
                <a:spcPct val="150000"/>
              </a:lnSpc>
              <a:spcBef>
                <a:spcPts val="1200"/>
              </a:spcBef>
              <a:spcAft>
                <a:spcPts val="1200"/>
              </a:spcAft>
              <a:buNone/>
            </a:pPr>
            <a:r>
              <a:rPr lang="tr-TR" dirty="0"/>
              <a:t>4. fıkra: Bildirme veya ilanla duyurma yükümlülüğü devralan tarafından yerine getirilmedikçe, ikinci fıkrada öngörülen iki yıllık süre işlemeye başlamaz.</a:t>
            </a:r>
          </a:p>
        </p:txBody>
      </p:sp>
    </p:spTree>
    <p:extLst>
      <p:ext uri="{BB962C8B-B14F-4D97-AF65-F5344CB8AC3E}">
        <p14:creationId xmlns:p14="http://schemas.microsoft.com/office/powerpoint/2010/main" val="2058578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E5A6A7-5000-413D-981E-205C7D0BDD45}"/>
              </a:ext>
            </a:extLst>
          </p:cNvPr>
          <p:cNvSpPr>
            <a:spLocks noGrp="1"/>
          </p:cNvSpPr>
          <p:nvPr>
            <p:ph type="title"/>
          </p:nvPr>
        </p:nvSpPr>
        <p:spPr/>
        <p:txBody>
          <a:bodyPr/>
          <a:lstStyle/>
          <a:p>
            <a:r>
              <a:rPr lang="tr-TR" dirty="0"/>
              <a:t>İcra ve İflâs Kanunu m. 280/son</a:t>
            </a:r>
          </a:p>
        </p:txBody>
      </p:sp>
      <p:sp>
        <p:nvSpPr>
          <p:cNvPr id="3" name="İçerik Yer Tutucusu 2">
            <a:extLst>
              <a:ext uri="{FF2B5EF4-FFF2-40B4-BE49-F238E27FC236}">
                <a16:creationId xmlns:a16="http://schemas.microsoft.com/office/drawing/2014/main" id="{5BEDE5EE-D3E9-4C37-9C18-2259B8AAA824}"/>
              </a:ext>
            </a:extLst>
          </p:cNvPr>
          <p:cNvSpPr>
            <a:spLocks noGrp="1"/>
          </p:cNvSpPr>
          <p:nvPr>
            <p:ph idx="1"/>
          </p:nvPr>
        </p:nvSpPr>
        <p:spPr>
          <a:xfrm>
            <a:off x="88490" y="1573161"/>
            <a:ext cx="12024852" cy="4603802"/>
          </a:xfrm>
        </p:spPr>
        <p:txBody>
          <a:bodyPr>
            <a:normAutofit fontScale="92500" lnSpcReduction="10000"/>
          </a:bodyPr>
          <a:lstStyle/>
          <a:p>
            <a:pPr marL="0" indent="0" algn="just">
              <a:lnSpc>
                <a:spcPct val="150000"/>
              </a:lnSpc>
              <a:spcBef>
                <a:spcPts val="1200"/>
              </a:spcBef>
              <a:spcAft>
                <a:spcPts val="1200"/>
              </a:spcAft>
              <a:buNone/>
            </a:pPr>
            <a:r>
              <a:rPr lang="tr-TR" dirty="0"/>
              <a:t>Ticari işletmenin veya işyerindeki mevcut ticari emtianın tamamını veya mühim bir kısmını devir veya satın alan yahut bir kısmını iktisapla beraber işyerini sonradan işgal eden şahsın, borçlunun alacaklılarını ızrar </a:t>
            </a:r>
            <a:r>
              <a:rPr lang="tr-TR" dirty="0" err="1"/>
              <a:t>kasdını</a:t>
            </a:r>
            <a:r>
              <a:rPr lang="tr-TR" dirty="0"/>
              <a:t> bildiği ve borçlunun da bu hallerde ızrar </a:t>
            </a:r>
            <a:r>
              <a:rPr lang="tr-TR" dirty="0" err="1"/>
              <a:t>kasdiyle</a:t>
            </a:r>
            <a:r>
              <a:rPr lang="tr-TR" dirty="0"/>
              <a:t> hareket ettiği kabul olunur. Bu karine, ancak iptal davasını açan alacaklıya devir, satış veya terk tarihinden en az üç ay evvel keyfiyetin yazılı olarak bildirildiğini veya ticari işletmenin bulunduğu yerde görülebilir levhaları asmakla beraber Ticaret Sicili Gazetesiyle; bu mümkün olmadığı takdirde bütün alacaklıların ıttılaını temin edecek şekilde münasip vasıtalarla ilan olunduğunu ispatla çürütülebilir.</a:t>
            </a:r>
          </a:p>
        </p:txBody>
      </p:sp>
    </p:spTree>
    <p:extLst>
      <p:ext uri="{BB962C8B-B14F-4D97-AF65-F5344CB8AC3E}">
        <p14:creationId xmlns:p14="http://schemas.microsoft.com/office/powerpoint/2010/main" val="3584240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552</TotalTime>
  <Words>1090</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Ticarî İşletmenin Devri  (Asset Deal)</vt:lpstr>
      <vt:lpstr>PowerPoint Sunusu</vt:lpstr>
      <vt:lpstr>PowerPoint Sunusu</vt:lpstr>
      <vt:lpstr>Ticaret Sicili Yönetmeliği m. 135</vt:lpstr>
      <vt:lpstr>ŞİRKETLERDE YAPI DEĞİŞİKLİĞİ VE AYNİ SERMAYE KONULMASINDA SİCİLLER ARASI İŞBİRLİĞİNE İLİŞKİN TEBLİĞ</vt:lpstr>
      <vt:lpstr>PowerPoint Sunusu</vt:lpstr>
      <vt:lpstr>İcra ve İflas Kanunu</vt:lpstr>
      <vt:lpstr>Devralan ve Devredenin Sorumluluğu (TBK m. 202) </vt:lpstr>
      <vt:lpstr>İcra ve İflâs Kanunu m. 280/son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Ticarî İşletmenin Devri</dc:title>
  <dc:creator>h</dc:creator>
  <cp:lastModifiedBy>h</cp:lastModifiedBy>
  <cp:revision>18</cp:revision>
  <dcterms:created xsi:type="dcterms:W3CDTF">2018-10-11T16:25:21Z</dcterms:created>
  <dcterms:modified xsi:type="dcterms:W3CDTF">2019-06-30T16:13:36Z</dcterms:modified>
</cp:coreProperties>
</file>