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87624" y="2636912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DİSİPLİN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 cezası vermeye yetkililer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Disiplin amiri: </a:t>
            </a:r>
            <a:r>
              <a:rPr lang="tr-TR" dirty="0" smtClean="0"/>
              <a:t>Uyarma, kınama ve aylıktan kesme cezaları.</a:t>
            </a:r>
          </a:p>
          <a:p>
            <a:pPr algn="just"/>
            <a:r>
              <a:rPr lang="tr-TR" b="1" dirty="0" smtClean="0"/>
              <a:t>Atamaya yetkili amir: </a:t>
            </a:r>
            <a:r>
              <a:rPr lang="tr-TR" dirty="0" smtClean="0"/>
              <a:t>Kademe ilerlemesinin durdurulması cezası (kurum disiplin kurulu kararı alındıktan sonra)</a:t>
            </a:r>
          </a:p>
          <a:p>
            <a:pPr algn="just"/>
            <a:r>
              <a:rPr lang="tr-TR" b="1" dirty="0" smtClean="0"/>
              <a:t>Yüksek disiplin kurulu: </a:t>
            </a:r>
            <a:r>
              <a:rPr lang="tr-TR" dirty="0" smtClean="0"/>
              <a:t>Devlet memurluğundan çıkarma cezası (amirin bu yöndeki isteği üzerine)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Savunma Hakkı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b="1" dirty="0" smtClean="0"/>
          </a:p>
          <a:p>
            <a:pPr algn="just">
              <a:buNone/>
            </a:pPr>
            <a:endParaRPr lang="tr-TR" b="1" dirty="0" smtClean="0"/>
          </a:p>
          <a:p>
            <a:pPr algn="just"/>
            <a:r>
              <a:rPr lang="tr-TR" dirty="0" smtClean="0"/>
              <a:t>Devlet memuruna savunması alınmadan disiplin cezası verilemez.</a:t>
            </a:r>
          </a:p>
          <a:p>
            <a:pPr algn="just"/>
            <a:r>
              <a:rPr lang="tr-TR" dirty="0" smtClean="0"/>
              <a:t>İşlemi yapan birim memurdan en az 7 gün vererek savunmasını istemekle görevlidir.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Disiplin:  Amacı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Genel olarak disiplin kişilerin içinde bulundukları topluluğun genel düşünce ve davranışlarına uymalarını sağlamak amacıyla alına önlemlerin bütünüdür.</a:t>
            </a:r>
          </a:p>
          <a:p>
            <a:pPr algn="just"/>
            <a:r>
              <a:rPr lang="tr-TR" dirty="0" smtClean="0"/>
              <a:t>Disiplin rejiminin genel amacı kamu hizmetlerinin gereği gibi yürütülmesini sağlamaktır.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Disiplin: Tanımı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Kısaca disiplin önceden belirlenmiş ödev ve yasaklara uygun davranışı sağlamaya dönük cezalandırma işlemidir.</a:t>
            </a:r>
          </a:p>
          <a:p>
            <a:pPr algn="just"/>
            <a:r>
              <a:rPr lang="tr-TR" dirty="0" smtClean="0"/>
              <a:t>Memurların hukuksal olarak belirlenmiş ödevleri yerine getirmemesi ve yasaklanmış işleri yapması, disiplin hukuku çerçevesinde cezalandırılır.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Disiplin: Niteliği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Cezalandırma yasada belirlenmiş yönteme uygun olarak yönetim tarafından yerine getirilir.</a:t>
            </a:r>
          </a:p>
          <a:p>
            <a:pPr algn="just"/>
            <a:r>
              <a:rPr lang="tr-TR" dirty="0" smtClean="0"/>
              <a:t>Dolayısıyla disiplin cezası yönetsel bir yaptırımdır.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 cezalarının yasallığı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Memura verilecek disiplin cezaları yasada tek tek belirlenmiştir. Yasada yer almayan bir ceza memura verilemez.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 cezaları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Uyarma</a:t>
            </a:r>
          </a:p>
          <a:p>
            <a:pPr algn="just"/>
            <a:r>
              <a:rPr lang="tr-TR" dirty="0" smtClean="0"/>
              <a:t>Kınama</a:t>
            </a:r>
          </a:p>
          <a:p>
            <a:pPr algn="just"/>
            <a:r>
              <a:rPr lang="tr-TR" dirty="0" smtClean="0"/>
              <a:t>Aylıktan kesme</a:t>
            </a:r>
          </a:p>
          <a:p>
            <a:pPr algn="just"/>
            <a:r>
              <a:rPr lang="tr-TR" dirty="0" smtClean="0"/>
              <a:t>Kademe ilerlemesini durdurma</a:t>
            </a:r>
          </a:p>
          <a:p>
            <a:pPr algn="just"/>
            <a:r>
              <a:rPr lang="tr-TR" dirty="0" smtClean="0"/>
              <a:t>Devlet memurluğundan çıkarma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 cezaları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Uyarma:</a:t>
            </a:r>
            <a:r>
              <a:rPr lang="tr-TR" dirty="0" smtClean="0"/>
              <a:t> Memura görevinde ve davranışında daha dikkatli olması gerektiğinin yazı ile bildirilmesidir.</a:t>
            </a:r>
          </a:p>
          <a:p>
            <a:pPr algn="just"/>
            <a:r>
              <a:rPr lang="tr-TR" b="1" dirty="0" smtClean="0"/>
              <a:t>Kınama: </a:t>
            </a:r>
            <a:r>
              <a:rPr lang="tr-TR" dirty="0" smtClean="0"/>
              <a:t>Memura görevinde ve davranışında kusurlu olduğunun yazı ile bildirilmesidir.</a:t>
            </a:r>
            <a:endParaRPr lang="tr-TR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 cezaları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Aylıktan kesme:</a:t>
            </a:r>
            <a:r>
              <a:rPr lang="tr-TR" dirty="0" smtClean="0"/>
              <a:t> Memurun brüt aylığından 1/30-1/8 arasında kesinti  yapılmasıdır.</a:t>
            </a:r>
          </a:p>
          <a:p>
            <a:pPr algn="just"/>
            <a:r>
              <a:rPr lang="tr-TR" b="1" dirty="0" smtClean="0"/>
              <a:t>Kademe ilerlemesinin durdurulması: </a:t>
            </a:r>
            <a:r>
              <a:rPr lang="tr-TR" dirty="0" smtClean="0"/>
              <a:t>Fiilin ağırlık derecesine göre memurun, bulunduğu kademede ilerlemesinin 1-3 yıl durdurulmasıdır.</a:t>
            </a:r>
            <a:endParaRPr lang="tr-TR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 cezaları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b="1" dirty="0" smtClean="0"/>
          </a:p>
          <a:p>
            <a:pPr algn="just"/>
            <a:endParaRPr lang="tr-TR" b="1" dirty="0" smtClean="0"/>
          </a:p>
          <a:p>
            <a:pPr algn="just"/>
            <a:r>
              <a:rPr lang="tr-TR" b="1" dirty="0" smtClean="0"/>
              <a:t>Devlet memurluğundan çıkarma:</a:t>
            </a:r>
            <a:r>
              <a:rPr lang="tr-TR" dirty="0" smtClean="0"/>
              <a:t> Bir daha devlet memurluğuna atanmamak üzere memurluktan çıkarılmaktır.</a:t>
            </a:r>
            <a:endParaRPr lang="tr-TR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125</TotalTime>
  <Words>261</Words>
  <Application>Microsoft Office PowerPoint</Application>
  <PresentationFormat>Ekran Gösterisi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Gündönümü</vt:lpstr>
      <vt:lpstr>   DİSİPLİN</vt:lpstr>
      <vt:lpstr>Disiplin:  Amacı</vt:lpstr>
      <vt:lpstr>Disiplin: Tanımı</vt:lpstr>
      <vt:lpstr>Disiplin: Niteliği</vt:lpstr>
      <vt:lpstr>Disiplin cezalarının yasallığı</vt:lpstr>
      <vt:lpstr>Disiplin cezaları</vt:lpstr>
      <vt:lpstr>Disiplin cezaları</vt:lpstr>
      <vt:lpstr>Disiplin cezaları</vt:lpstr>
      <vt:lpstr>Disiplin cezaları</vt:lpstr>
      <vt:lpstr>Disiplin cezası vermeye yetkililer</vt:lpstr>
      <vt:lpstr>Savunma Hakkı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Oğuz ALBAYRAK</dc:creator>
  <cp:lastModifiedBy>Ipek Ozkal Sayan</cp:lastModifiedBy>
  <cp:revision>34</cp:revision>
  <dcterms:created xsi:type="dcterms:W3CDTF">2014-11-27T08:40:58Z</dcterms:created>
  <dcterms:modified xsi:type="dcterms:W3CDTF">2017-11-21T08:26:26Z</dcterms:modified>
</cp:coreProperties>
</file>