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6" y="-3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Uygulama: Film </a:t>
            </a:r>
            <a:r>
              <a:rPr lang="tr-TR" dirty="0" smtClean="0"/>
              <a:t>A</a:t>
            </a:r>
            <a:r>
              <a:rPr lang="tr-TR" dirty="0" smtClean="0"/>
              <a:t>nalizi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Film Analizi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Sosyoloji toplumu anlatırken pek çok araçtan yararlanır.</a:t>
            </a:r>
          </a:p>
          <a:p>
            <a:endParaRPr lang="tr-TR" dirty="0" smtClean="0"/>
          </a:p>
          <a:p>
            <a:r>
              <a:rPr lang="tr-TR" dirty="0" smtClean="0"/>
              <a:t>Filmler (hepsi olmasa da) sosyolojik analizler için faydalı kaynaklardır.</a:t>
            </a:r>
          </a:p>
          <a:p>
            <a:endParaRPr lang="tr-TR" dirty="0" smtClean="0"/>
          </a:p>
          <a:p>
            <a:r>
              <a:rPr lang="tr-TR" dirty="0" smtClean="0"/>
              <a:t>Bu uygulama, sosyolojik kavramlar bağlamında bir filmin sosyolojik analizi üzerinedir.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Film Analizi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Uygulamada amaçlanan;</a:t>
            </a:r>
          </a:p>
          <a:p>
            <a:pPr>
              <a:buNone/>
            </a:pPr>
            <a:r>
              <a:rPr lang="tr-TR" dirty="0" smtClean="0"/>
              <a:t>	öğrencinin film ve sosyolojik kavramlar arasında bağlantı kurma yeteneğini ölçmektir.</a:t>
            </a:r>
          </a:p>
          <a:p>
            <a:pPr>
              <a:buNone/>
            </a:pPr>
            <a:r>
              <a:rPr lang="tr-TR" dirty="0" smtClean="0"/>
              <a:t>	Öğrenciden beklenen sosyolojik unsurların filmde nasıl bulunduğunu açıklamasıdır. 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smtClean="0"/>
              <a:t>Filmin konusunu özetlemeyin! Giriş kısmında kısaca bahsetmeniz yeterli.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Film Analizi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Giriş aynı zamanda bir sav içermeli. Örneğin x filmde çatışmacı yaklaşım bağlamında etnik ve ekonomik etiketleme üzerinden statü meselesi gösterilir/görürüz…</a:t>
            </a:r>
          </a:p>
          <a:p>
            <a:r>
              <a:rPr lang="tr-TR" dirty="0" smtClean="0"/>
              <a:t>Yani yazar burada etnik ve ekonomik etiketleme konusunu ve bunun statü ile ilişkisini tartışacaktır. Ayrıca bunu yaparken çatışmacı yaklaşımı benimseyecektir.</a:t>
            </a:r>
          </a:p>
          <a:p>
            <a:r>
              <a:rPr lang="tr-TR" dirty="0" smtClean="0"/>
              <a:t>Sav iyi açıklanmalı ve filmle ilgisi kurulmalı.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Film Analizi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Gelişme kısmını savınızı destekleyecek ve filmdeki detaylarla ilişkilendirdiğiniz sosyolojik kavramlarla şekillendirin. Bu ikisi arasındaki ilişkiyi anlaşılır bir şekilde kurmaya özen gösterin.</a:t>
            </a:r>
          </a:p>
          <a:p>
            <a:r>
              <a:rPr lang="tr-TR" dirty="0" smtClean="0"/>
              <a:t>Sonuç kısmı sizin fikirlerinizden oluşmalı ve savınızı pekiştirmeli.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131</Words>
  <Application>Microsoft Office PowerPoint</Application>
  <PresentationFormat>Ekran Gösterisi (4:3)</PresentationFormat>
  <Paragraphs>22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Uygulama: Film Analizi</vt:lpstr>
      <vt:lpstr>Film Analizi</vt:lpstr>
      <vt:lpstr>Film Analizi</vt:lpstr>
      <vt:lpstr>Film Analizi</vt:lpstr>
      <vt:lpstr>Film Analizi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Uygulama: Film Analizi</dc:title>
  <dc:creator>irem yilmaz</dc:creator>
  <cp:lastModifiedBy>iremyilmaz</cp:lastModifiedBy>
  <cp:revision>15</cp:revision>
  <dcterms:created xsi:type="dcterms:W3CDTF">2017-11-16T13:20:39Z</dcterms:created>
  <dcterms:modified xsi:type="dcterms:W3CDTF">2017-11-23T08:13:37Z</dcterms:modified>
</cp:coreProperties>
</file>