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15B8A-CB12-4AE6-8369-9A7BD27AAED0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0076C-0425-409A-8710-56110F6F60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0746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15B8A-CB12-4AE6-8369-9A7BD27AAED0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0076C-0425-409A-8710-56110F6F60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0377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15B8A-CB12-4AE6-8369-9A7BD27AAED0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0076C-0425-409A-8710-56110F6F60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2544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15B8A-CB12-4AE6-8369-9A7BD27AAED0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0076C-0425-409A-8710-56110F6F60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6553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15B8A-CB12-4AE6-8369-9A7BD27AAED0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0076C-0425-409A-8710-56110F6F60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0110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15B8A-CB12-4AE6-8369-9A7BD27AAED0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0076C-0425-409A-8710-56110F6F60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6296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15B8A-CB12-4AE6-8369-9A7BD27AAED0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0076C-0425-409A-8710-56110F6F60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5902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15B8A-CB12-4AE6-8369-9A7BD27AAED0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0076C-0425-409A-8710-56110F6F60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818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15B8A-CB12-4AE6-8369-9A7BD27AAED0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0076C-0425-409A-8710-56110F6F60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1575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15B8A-CB12-4AE6-8369-9A7BD27AAED0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0076C-0425-409A-8710-56110F6F60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2863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15B8A-CB12-4AE6-8369-9A7BD27AAED0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0076C-0425-409A-8710-56110F6F60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8257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A15B8A-CB12-4AE6-8369-9A7BD27AAED0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80076C-0425-409A-8710-56110F6F60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7109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Bu sunum, ara sınav haftasına tekabül etmektedir. Öğrenciler, ara sınava kadar işlenmiş olan tüm </a:t>
            </a:r>
            <a:r>
              <a:rPr lang="tr-TR" smtClean="0"/>
              <a:t>konulardan sorumludurlar.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1872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20</Words>
  <Application>Microsoft Office PowerPoint</Application>
  <PresentationFormat>Geniş ekran</PresentationFormat>
  <Paragraphs>1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Bu sunum, ara sınav haftasına tekabül etmektedir. Öğrenciler, ara sınava kadar işlenmiş olan tüm konulardan sorumludurlar.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Windows Kullanıcısı</cp:lastModifiedBy>
  <cp:revision>2</cp:revision>
  <dcterms:created xsi:type="dcterms:W3CDTF">2019-11-18T13:45:02Z</dcterms:created>
  <dcterms:modified xsi:type="dcterms:W3CDTF">2019-11-18T13:47:20Z</dcterms:modified>
</cp:coreProperties>
</file>