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0832BC6-196A-429A-91F4-6CE8347B4FE1}"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5CAA40C-595A-4BDF-8439-9B92E4E68C1B}" type="slidenum">
              <a:rPr lang="tr-TR" smtClean="0"/>
              <a:t>‹#›</a:t>
            </a:fld>
            <a:endParaRPr lang="tr-TR"/>
          </a:p>
        </p:txBody>
      </p:sp>
    </p:spTree>
    <p:extLst>
      <p:ext uri="{BB962C8B-B14F-4D97-AF65-F5344CB8AC3E}">
        <p14:creationId xmlns:p14="http://schemas.microsoft.com/office/powerpoint/2010/main" val="113171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0832BC6-196A-429A-91F4-6CE8347B4FE1}"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5CAA40C-595A-4BDF-8439-9B92E4E68C1B}" type="slidenum">
              <a:rPr lang="tr-TR" smtClean="0"/>
              <a:t>‹#›</a:t>
            </a:fld>
            <a:endParaRPr lang="tr-TR"/>
          </a:p>
        </p:txBody>
      </p:sp>
    </p:spTree>
    <p:extLst>
      <p:ext uri="{BB962C8B-B14F-4D97-AF65-F5344CB8AC3E}">
        <p14:creationId xmlns:p14="http://schemas.microsoft.com/office/powerpoint/2010/main" val="1768431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0832BC6-196A-429A-91F4-6CE8347B4FE1}"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5CAA40C-595A-4BDF-8439-9B92E4E68C1B}" type="slidenum">
              <a:rPr lang="tr-TR" smtClean="0"/>
              <a:t>‹#›</a:t>
            </a:fld>
            <a:endParaRPr lang="tr-TR"/>
          </a:p>
        </p:txBody>
      </p:sp>
    </p:spTree>
    <p:extLst>
      <p:ext uri="{BB962C8B-B14F-4D97-AF65-F5344CB8AC3E}">
        <p14:creationId xmlns:p14="http://schemas.microsoft.com/office/powerpoint/2010/main" val="713641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0832BC6-196A-429A-91F4-6CE8347B4FE1}"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5CAA40C-595A-4BDF-8439-9B92E4E68C1B}" type="slidenum">
              <a:rPr lang="tr-TR" smtClean="0"/>
              <a:t>‹#›</a:t>
            </a:fld>
            <a:endParaRPr lang="tr-TR"/>
          </a:p>
        </p:txBody>
      </p:sp>
    </p:spTree>
    <p:extLst>
      <p:ext uri="{BB962C8B-B14F-4D97-AF65-F5344CB8AC3E}">
        <p14:creationId xmlns:p14="http://schemas.microsoft.com/office/powerpoint/2010/main" val="2373754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0832BC6-196A-429A-91F4-6CE8347B4FE1}"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5CAA40C-595A-4BDF-8439-9B92E4E68C1B}" type="slidenum">
              <a:rPr lang="tr-TR" smtClean="0"/>
              <a:t>‹#›</a:t>
            </a:fld>
            <a:endParaRPr lang="tr-TR"/>
          </a:p>
        </p:txBody>
      </p:sp>
    </p:spTree>
    <p:extLst>
      <p:ext uri="{BB962C8B-B14F-4D97-AF65-F5344CB8AC3E}">
        <p14:creationId xmlns:p14="http://schemas.microsoft.com/office/powerpoint/2010/main" val="2376909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0832BC6-196A-429A-91F4-6CE8347B4FE1}" type="datetimeFigureOut">
              <a:rPr lang="tr-TR" smtClean="0"/>
              <a:t>19.01.2018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5CAA40C-595A-4BDF-8439-9B92E4E68C1B}" type="slidenum">
              <a:rPr lang="tr-TR" smtClean="0"/>
              <a:t>‹#›</a:t>
            </a:fld>
            <a:endParaRPr lang="tr-TR"/>
          </a:p>
        </p:txBody>
      </p:sp>
    </p:spTree>
    <p:extLst>
      <p:ext uri="{BB962C8B-B14F-4D97-AF65-F5344CB8AC3E}">
        <p14:creationId xmlns:p14="http://schemas.microsoft.com/office/powerpoint/2010/main" val="3956815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0832BC6-196A-429A-91F4-6CE8347B4FE1}" type="datetimeFigureOut">
              <a:rPr lang="tr-TR" smtClean="0"/>
              <a:t>19.01.2018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5CAA40C-595A-4BDF-8439-9B92E4E68C1B}" type="slidenum">
              <a:rPr lang="tr-TR" smtClean="0"/>
              <a:t>‹#›</a:t>
            </a:fld>
            <a:endParaRPr lang="tr-TR"/>
          </a:p>
        </p:txBody>
      </p:sp>
    </p:spTree>
    <p:extLst>
      <p:ext uri="{BB962C8B-B14F-4D97-AF65-F5344CB8AC3E}">
        <p14:creationId xmlns:p14="http://schemas.microsoft.com/office/powerpoint/2010/main" val="639206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0832BC6-196A-429A-91F4-6CE8347B4FE1}" type="datetimeFigureOut">
              <a:rPr lang="tr-TR" smtClean="0"/>
              <a:t>19.01.2018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5CAA40C-595A-4BDF-8439-9B92E4E68C1B}" type="slidenum">
              <a:rPr lang="tr-TR" smtClean="0"/>
              <a:t>‹#›</a:t>
            </a:fld>
            <a:endParaRPr lang="tr-TR"/>
          </a:p>
        </p:txBody>
      </p:sp>
    </p:spTree>
    <p:extLst>
      <p:ext uri="{BB962C8B-B14F-4D97-AF65-F5344CB8AC3E}">
        <p14:creationId xmlns:p14="http://schemas.microsoft.com/office/powerpoint/2010/main" val="3358698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0832BC6-196A-429A-91F4-6CE8347B4FE1}" type="datetimeFigureOut">
              <a:rPr lang="tr-TR" smtClean="0"/>
              <a:t>19.01.2018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5CAA40C-595A-4BDF-8439-9B92E4E68C1B}" type="slidenum">
              <a:rPr lang="tr-TR" smtClean="0"/>
              <a:t>‹#›</a:t>
            </a:fld>
            <a:endParaRPr lang="tr-TR"/>
          </a:p>
        </p:txBody>
      </p:sp>
    </p:spTree>
    <p:extLst>
      <p:ext uri="{BB962C8B-B14F-4D97-AF65-F5344CB8AC3E}">
        <p14:creationId xmlns:p14="http://schemas.microsoft.com/office/powerpoint/2010/main" val="1759280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0832BC6-196A-429A-91F4-6CE8347B4FE1}" type="datetimeFigureOut">
              <a:rPr lang="tr-TR" smtClean="0"/>
              <a:t>19.01.2018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5CAA40C-595A-4BDF-8439-9B92E4E68C1B}" type="slidenum">
              <a:rPr lang="tr-TR" smtClean="0"/>
              <a:t>‹#›</a:t>
            </a:fld>
            <a:endParaRPr lang="tr-TR"/>
          </a:p>
        </p:txBody>
      </p:sp>
    </p:spTree>
    <p:extLst>
      <p:ext uri="{BB962C8B-B14F-4D97-AF65-F5344CB8AC3E}">
        <p14:creationId xmlns:p14="http://schemas.microsoft.com/office/powerpoint/2010/main" val="2073377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0832BC6-196A-429A-91F4-6CE8347B4FE1}" type="datetimeFigureOut">
              <a:rPr lang="tr-TR" smtClean="0"/>
              <a:t>19.01.2018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5CAA40C-595A-4BDF-8439-9B92E4E68C1B}" type="slidenum">
              <a:rPr lang="tr-TR" smtClean="0"/>
              <a:t>‹#›</a:t>
            </a:fld>
            <a:endParaRPr lang="tr-TR"/>
          </a:p>
        </p:txBody>
      </p:sp>
    </p:spTree>
    <p:extLst>
      <p:ext uri="{BB962C8B-B14F-4D97-AF65-F5344CB8AC3E}">
        <p14:creationId xmlns:p14="http://schemas.microsoft.com/office/powerpoint/2010/main" val="4124130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832BC6-196A-429A-91F4-6CE8347B4FE1}" type="datetimeFigureOut">
              <a:rPr lang="tr-TR" smtClean="0"/>
              <a:t>19.01.2018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CAA40C-595A-4BDF-8439-9B92E4E68C1B}" type="slidenum">
              <a:rPr lang="tr-TR" smtClean="0"/>
              <a:t>‹#›</a:t>
            </a:fld>
            <a:endParaRPr lang="tr-TR"/>
          </a:p>
        </p:txBody>
      </p:sp>
    </p:spTree>
    <p:extLst>
      <p:ext uri="{BB962C8B-B14F-4D97-AF65-F5344CB8AC3E}">
        <p14:creationId xmlns:p14="http://schemas.microsoft.com/office/powerpoint/2010/main" val="38505839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Hz. Osman Dönemi</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213989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Hz. Ömer'in ölümü ile halifelik devletinde siyasi ve idari krizler ortaya çıktı; toplumda hizipleşme daha da arttı böyle bir ortamda o anda en tecrübeli ve örgütlü Mekke aristokrasisinin </a:t>
            </a:r>
            <a:r>
              <a:rPr lang="tr-TR" dirty="0" err="1"/>
              <a:t>Ümeyye</a:t>
            </a:r>
            <a:r>
              <a:rPr lang="tr-TR" dirty="0"/>
              <a:t> kolundan Osman peygamberin de damadı olarak Hz. Osman Halife seçilmiştir. Kişisel olarak Hz. Osman iyi kalpli, ali cenap, kibar ve anlayışlı biri olmakla beraber siyasetin gerektirdiği güç ve şiddet sahibi olma özelliklerini barındırmamaktaydı</a:t>
            </a:r>
          </a:p>
        </p:txBody>
      </p:sp>
    </p:spTree>
    <p:extLst>
      <p:ext uri="{BB962C8B-B14F-4D97-AF65-F5344CB8AC3E}">
        <p14:creationId xmlns:p14="http://schemas.microsoft.com/office/powerpoint/2010/main" val="500595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 sebeple mensubu olduğu </a:t>
            </a:r>
            <a:r>
              <a:rPr lang="tr-TR" dirty="0" err="1"/>
              <a:t>Ümeyye</a:t>
            </a:r>
            <a:r>
              <a:rPr lang="tr-TR" dirty="0"/>
              <a:t> ailesi yavaş yavaş hilafet devletinde önemli makamlara gelmeye başladılar.  Bu huzursuzluğu daha da arttıran önemli bir faktör olarak göze çarpmaktadır. </a:t>
            </a:r>
          </a:p>
        </p:txBody>
      </p:sp>
    </p:spTree>
    <p:extLst>
      <p:ext uri="{BB962C8B-B14F-4D97-AF65-F5344CB8AC3E}">
        <p14:creationId xmlns:p14="http://schemas.microsoft.com/office/powerpoint/2010/main" val="3486685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Bununla birlikte fetihler bir süre daha devam etmiştir. Afrika'da </a:t>
            </a:r>
            <a:r>
              <a:rPr lang="tr-TR" dirty="0" err="1"/>
              <a:t>Trablusgarb</a:t>
            </a:r>
            <a:r>
              <a:rPr lang="tr-TR" dirty="0"/>
              <a:t> </a:t>
            </a:r>
            <a:r>
              <a:rPr lang="tr-TR" dirty="0" err="1"/>
              <a:t>feth</a:t>
            </a:r>
            <a:r>
              <a:rPr lang="tr-TR" dirty="0"/>
              <a:t> olundu. Kıbrıs Suriye valisi Muaviye'nin özel gayretleri sonucunda </a:t>
            </a:r>
            <a:r>
              <a:rPr lang="tr-TR" dirty="0" err="1"/>
              <a:t>feth</a:t>
            </a:r>
            <a:r>
              <a:rPr lang="tr-TR" dirty="0"/>
              <a:t> edildi. Hindistan ve Horasan'da da bazı küçük fetihler gerçekleştirildi.  Ancak Hz. Osman dönemi daha çok hizipleşme ve çatışmalarla geçmiştir.  Bilhassa bu çatışmalar Medine ve Mısır merkezli oluyordu. </a:t>
            </a:r>
          </a:p>
        </p:txBody>
      </p:sp>
    </p:spTree>
    <p:extLst>
      <p:ext uri="{BB962C8B-B14F-4D97-AF65-F5344CB8AC3E}">
        <p14:creationId xmlns:p14="http://schemas.microsoft.com/office/powerpoint/2010/main" val="643139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Hz. Osman bu tepkilere yeterince kulak verememiştir.  Muhalefet önce Medine'de büyük sahabeler Talha ve Zübeyir öncülüğünde gelişti.  Peygamberimizin eşi Hz. Ayşe bu mücadelenin ortasında kaldı; Hz. Ali ise çekimser davrandı.  Sonunda Mısırlılarında dahil olduğu büyük muhalefet Medine'yi kuşattı. Bilhassa genç Müslüman sahabeler Hz. Osman'ın çekilmesini istediler. Bunların başında da Hz. Ebubekir'in oğlu Muhammed gelmekteydi. Durum giderek nazik bir hal alınca Talha ve Zübeyir muhalefetten çekildiler.</a:t>
            </a:r>
          </a:p>
        </p:txBody>
      </p:sp>
    </p:spTree>
    <p:extLst>
      <p:ext uri="{BB962C8B-B14F-4D97-AF65-F5344CB8AC3E}">
        <p14:creationId xmlns:p14="http://schemas.microsoft.com/office/powerpoint/2010/main" val="2640191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Sadece Hz. Ali olaya müdahale etme gereği duydu ve isyancıları yatıştırma yoluna gitti.  Ancak tüm çabalarına rağmen başarılı olamadı ve Hz. Osman şehit edildi.</a:t>
            </a:r>
          </a:p>
        </p:txBody>
      </p:sp>
    </p:spTree>
    <p:extLst>
      <p:ext uri="{BB962C8B-B14F-4D97-AF65-F5344CB8AC3E}">
        <p14:creationId xmlns:p14="http://schemas.microsoft.com/office/powerpoint/2010/main" val="537567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 olay Hilafet devletinde ve İslam toplumunda büyük bir kırılma ve dönüşüme neden oldu. </a:t>
            </a:r>
            <a:r>
              <a:rPr lang="tr-TR" dirty="0" err="1"/>
              <a:t>Yinede</a:t>
            </a:r>
            <a:r>
              <a:rPr lang="tr-TR" dirty="0"/>
              <a:t> bu büyük facianın ardından Peygamberin ardılları Hz. </a:t>
            </a:r>
            <a:r>
              <a:rPr lang="tr-TR"/>
              <a:t>Ali'yi halife seçmeyi başardılar.</a:t>
            </a:r>
            <a:endParaRPr lang="tr-TR" dirty="0"/>
          </a:p>
        </p:txBody>
      </p:sp>
    </p:spTree>
    <p:extLst>
      <p:ext uri="{BB962C8B-B14F-4D97-AF65-F5344CB8AC3E}">
        <p14:creationId xmlns:p14="http://schemas.microsoft.com/office/powerpoint/2010/main" val="1182080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41336483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174</Words>
  <Application>Microsoft Office PowerPoint</Application>
  <PresentationFormat>Geniş ekran</PresentationFormat>
  <Paragraphs>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Hz. Osman Dönemi </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Hz. Osman Dönemi </dc:title>
  <dc:creator>Mert</dc:creator>
  <cp:lastModifiedBy>Mert</cp:lastModifiedBy>
  <cp:revision>1</cp:revision>
  <dcterms:created xsi:type="dcterms:W3CDTF">2018-01-19T12:30:38Z</dcterms:created>
  <dcterms:modified xsi:type="dcterms:W3CDTF">2018-01-19T12:31:47Z</dcterms:modified>
</cp:coreProperties>
</file>