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09" r:id="rId2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0D4D9-1AD0-4D77-9B4A-44A73E27C94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9687B00-870E-4905-9E11-6AC52FF2F73D}">
      <dgm:prSet phldrT="[Metin]" custT="1"/>
      <dgm:spPr>
        <a:solidFill>
          <a:srgbClr val="0070C0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gm:spPr>
      <dgm:t>
        <a:bodyPr/>
        <a:lstStyle/>
        <a:p>
          <a:r>
            <a:rPr lang="tr-TR" sz="3100" b="1" smtClean="0"/>
            <a:t>Ölüm Sistemi ve Kültürel Bağlamı</a:t>
          </a:r>
          <a:endParaRPr lang="tr-TR" sz="3100" b="1"/>
        </a:p>
      </dgm:t>
    </dgm:pt>
    <dgm:pt modelId="{65CF826F-78B1-4DD5-957B-BD0E3D9EC138}" type="parTrans" cxnId="{9103FF05-578E-4419-ADA0-2C7C8B8C878A}">
      <dgm:prSet/>
      <dgm:spPr/>
      <dgm:t>
        <a:bodyPr/>
        <a:lstStyle/>
        <a:p>
          <a:endParaRPr lang="tr-TR"/>
        </a:p>
      </dgm:t>
    </dgm:pt>
    <dgm:pt modelId="{CB0CF76D-628E-4B45-BE02-F63803259BAB}" type="sibTrans" cxnId="{9103FF05-578E-4419-ADA0-2C7C8B8C878A}">
      <dgm:prSet/>
      <dgm:spPr>
        <a:solidFill>
          <a:srgbClr val="0070C0">
            <a:alpha val="90000"/>
          </a:srgb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gm:spPr>
      <dgm:t>
        <a:bodyPr/>
        <a:lstStyle/>
        <a:p>
          <a:endParaRPr lang="tr-TR"/>
        </a:p>
      </dgm:t>
    </dgm:pt>
    <dgm:pt modelId="{CB90D320-F55C-47D8-B697-E00F96835DA9}">
      <dgm:prSet phldrT="[Metin]" custT="1"/>
      <dgm:spPr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gm:spPr>
      <dgm:t>
        <a:bodyPr/>
        <a:lstStyle/>
        <a:p>
          <a:r>
            <a:rPr lang="tr-TR" sz="3100" b="1" smtClean="0"/>
            <a:t>Ölümü ve Yaşamı Tanımlamak/ Ölümle İlgili Konuları</a:t>
          </a:r>
          <a:endParaRPr lang="tr-TR" sz="3100" b="1"/>
        </a:p>
      </dgm:t>
    </dgm:pt>
    <dgm:pt modelId="{D2ECD999-EB17-47E9-AFFB-4B30852B793D}" type="parTrans" cxnId="{6F2306AD-F391-4ED5-A5C6-00A4D86656F3}">
      <dgm:prSet/>
      <dgm:spPr/>
      <dgm:t>
        <a:bodyPr/>
        <a:lstStyle/>
        <a:p>
          <a:endParaRPr lang="tr-TR"/>
        </a:p>
      </dgm:t>
    </dgm:pt>
    <dgm:pt modelId="{2B394528-8FA6-49C1-8555-9F46636FF976}" type="sibTrans" cxnId="{6F2306AD-F391-4ED5-A5C6-00A4D86656F3}">
      <dgm:prSet/>
      <dgm:spPr>
        <a:solidFill>
          <a:schemeClr val="tx1">
            <a:lumMod val="75000"/>
            <a:lumOff val="25000"/>
            <a:alpha val="90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gm:spPr>
      <dgm:t>
        <a:bodyPr/>
        <a:lstStyle/>
        <a:p>
          <a:endParaRPr lang="tr-TR"/>
        </a:p>
      </dgm:t>
    </dgm:pt>
    <dgm:pt modelId="{0B1A5AAB-67DD-4AAD-BB60-1EB9D0F2C823}">
      <dgm:prSet phldrT="[Metin]" custT="1"/>
      <dgm:spPr>
        <a:solidFill>
          <a:srgbClr val="0070C0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gm:spPr>
      <dgm:t>
        <a:bodyPr/>
        <a:lstStyle/>
        <a:p>
          <a:r>
            <a:rPr lang="tr-TR" sz="3100" b="1" smtClean="0"/>
            <a:t>Gelişimsel Bir Bakış Açısından Ölüm</a:t>
          </a:r>
          <a:endParaRPr lang="tr-TR" sz="3100" b="1"/>
        </a:p>
      </dgm:t>
    </dgm:pt>
    <dgm:pt modelId="{6136CECB-4E8A-48E9-A11F-FB0C74B1864C}" type="parTrans" cxnId="{3CCE6B24-F23A-4DF9-BE13-28DDA22D1E48}">
      <dgm:prSet/>
      <dgm:spPr/>
      <dgm:t>
        <a:bodyPr/>
        <a:lstStyle/>
        <a:p>
          <a:endParaRPr lang="tr-TR"/>
        </a:p>
      </dgm:t>
    </dgm:pt>
    <dgm:pt modelId="{F75C8A6E-88A4-40E9-BA35-D25A6C6FA61F}" type="sibTrans" cxnId="{3CCE6B24-F23A-4DF9-BE13-28DDA22D1E48}">
      <dgm:prSet/>
      <dgm:spPr>
        <a:solidFill>
          <a:srgbClr val="0070C0">
            <a:alpha val="90000"/>
          </a:srgb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gm:spPr>
      <dgm:t>
        <a:bodyPr/>
        <a:lstStyle/>
        <a:p>
          <a:endParaRPr lang="tr-TR"/>
        </a:p>
      </dgm:t>
    </dgm:pt>
    <dgm:pt modelId="{7B7F5E6F-32F9-4202-BE18-EEA14308CC97}">
      <dgm:prSet custT="1"/>
      <dgm:spPr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gm:spPr>
      <dgm:t>
        <a:bodyPr/>
        <a:lstStyle/>
        <a:p>
          <a:r>
            <a:rPr lang="tr-TR" sz="3100" b="1" smtClean="0"/>
            <a:t>Kişinin Kendi Ölümüyle Yüzleşmesi</a:t>
          </a:r>
          <a:endParaRPr lang="tr-TR" sz="3100" b="1"/>
        </a:p>
      </dgm:t>
    </dgm:pt>
    <dgm:pt modelId="{61D366A7-14F6-436E-8BA4-E503E69F3A77}" type="parTrans" cxnId="{DB48BDCD-396B-483A-8D5F-9B9E5D35B56A}">
      <dgm:prSet/>
      <dgm:spPr/>
      <dgm:t>
        <a:bodyPr/>
        <a:lstStyle/>
        <a:p>
          <a:endParaRPr lang="tr-TR"/>
        </a:p>
      </dgm:t>
    </dgm:pt>
    <dgm:pt modelId="{DD5BC131-1F30-40DF-9A19-D24DA2EF6326}" type="sibTrans" cxnId="{DB48BDCD-396B-483A-8D5F-9B9E5D35B56A}">
      <dgm:prSet/>
      <dgm:spPr>
        <a:solidFill>
          <a:schemeClr val="tx1">
            <a:lumMod val="75000"/>
            <a:lumOff val="25000"/>
            <a:alpha val="90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gm:spPr>
      <dgm:t>
        <a:bodyPr/>
        <a:lstStyle/>
        <a:p>
          <a:endParaRPr lang="tr-TR"/>
        </a:p>
      </dgm:t>
    </dgm:pt>
    <dgm:pt modelId="{F65E951E-9323-4898-B120-797CADA8807D}">
      <dgm:prSet custT="1"/>
      <dgm:spPr>
        <a:solidFill>
          <a:srgbClr val="0070C0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gm:spPr>
      <dgm:t>
        <a:bodyPr/>
        <a:lstStyle/>
        <a:p>
          <a:r>
            <a:rPr lang="tr-TR" sz="3100" b="1" smtClean="0"/>
            <a:t>Başka Birinin Ölümüyle Başa Çıkma</a:t>
          </a:r>
          <a:endParaRPr lang="tr-TR" sz="3100" b="1"/>
        </a:p>
      </dgm:t>
    </dgm:pt>
    <dgm:pt modelId="{1F7C7D0C-80CA-4564-879E-687CE6B08BD9}" type="parTrans" cxnId="{F01663D3-3AB4-440C-83C8-B9F2E82D932C}">
      <dgm:prSet/>
      <dgm:spPr/>
      <dgm:t>
        <a:bodyPr/>
        <a:lstStyle/>
        <a:p>
          <a:endParaRPr lang="tr-TR"/>
        </a:p>
      </dgm:t>
    </dgm:pt>
    <dgm:pt modelId="{F9CF0444-6572-487C-AF2C-7BC0179DFBFE}" type="sibTrans" cxnId="{F01663D3-3AB4-440C-83C8-B9F2E82D932C}">
      <dgm:prSet/>
      <dgm:spPr/>
      <dgm:t>
        <a:bodyPr/>
        <a:lstStyle/>
        <a:p>
          <a:endParaRPr lang="tr-TR"/>
        </a:p>
      </dgm:t>
    </dgm:pt>
    <dgm:pt modelId="{8AEE111C-63CF-4DEE-BFEB-015D18C0B1DE}" type="pres">
      <dgm:prSet presAssocID="{8D40D4D9-1AD0-4D77-9B4A-44A73E27C94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32C08E2-B9A4-45F8-A644-3B1990D99D2D}" type="pres">
      <dgm:prSet presAssocID="{8D40D4D9-1AD0-4D77-9B4A-44A73E27C948}" presName="dummyMaxCanvas" presStyleCnt="0">
        <dgm:presLayoutVars/>
      </dgm:prSet>
      <dgm:spPr/>
    </dgm:pt>
    <dgm:pt modelId="{A58B1073-8B88-448B-BED3-7F68DD56F346}" type="pres">
      <dgm:prSet presAssocID="{8D40D4D9-1AD0-4D77-9B4A-44A73E27C94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51A4F9-8BBF-4986-A6E4-5CE26B645934}" type="pres">
      <dgm:prSet presAssocID="{8D40D4D9-1AD0-4D77-9B4A-44A73E27C94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3BFA7D-0107-45FB-864E-DB2E720D2C83}" type="pres">
      <dgm:prSet presAssocID="{8D40D4D9-1AD0-4D77-9B4A-44A73E27C94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6141A5-1634-4824-ACF7-EA7FF0CEB84B}" type="pres">
      <dgm:prSet presAssocID="{8D40D4D9-1AD0-4D77-9B4A-44A73E27C94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C2A64A-DB74-4118-9A65-A0115EACA3D8}" type="pres">
      <dgm:prSet presAssocID="{8D40D4D9-1AD0-4D77-9B4A-44A73E27C948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CD2B45-3A6E-48E6-96CE-12EAEB995FAB}" type="pres">
      <dgm:prSet presAssocID="{8D40D4D9-1AD0-4D77-9B4A-44A73E27C94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5362DA-D5DA-4A9A-844B-1EDAA863D43B}" type="pres">
      <dgm:prSet presAssocID="{8D40D4D9-1AD0-4D77-9B4A-44A73E27C94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D6E8F0-D05E-49B7-B5C7-AE336BED844C}" type="pres">
      <dgm:prSet presAssocID="{8D40D4D9-1AD0-4D77-9B4A-44A73E27C94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1B53B3-2824-4404-99CE-1834420FF93B}" type="pres">
      <dgm:prSet presAssocID="{8D40D4D9-1AD0-4D77-9B4A-44A73E27C94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D8C1B3-3518-46C7-8BCA-7D6993F6E96D}" type="pres">
      <dgm:prSet presAssocID="{8D40D4D9-1AD0-4D77-9B4A-44A73E27C94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A85DF3-A8A9-4290-A355-B36384E26DEE}" type="pres">
      <dgm:prSet presAssocID="{8D40D4D9-1AD0-4D77-9B4A-44A73E27C94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8B6466-CF7C-43DE-A6F9-7FE157D8C6DB}" type="pres">
      <dgm:prSet presAssocID="{8D40D4D9-1AD0-4D77-9B4A-44A73E27C94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816E0C-A6AD-40F2-82BF-BDDFE6D58796}" type="pres">
      <dgm:prSet presAssocID="{8D40D4D9-1AD0-4D77-9B4A-44A73E27C94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ABAE5E-205A-4CA2-A7A1-09D7A95197EF}" type="pres">
      <dgm:prSet presAssocID="{8D40D4D9-1AD0-4D77-9B4A-44A73E27C94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39AFBF5-6A6A-438D-AC81-A1536CF6EE13}" type="presOf" srcId="{8D40D4D9-1AD0-4D77-9B4A-44A73E27C948}" destId="{8AEE111C-63CF-4DEE-BFEB-015D18C0B1DE}" srcOrd="0" destOrd="0" presId="urn:microsoft.com/office/officeart/2005/8/layout/vProcess5"/>
    <dgm:cxn modelId="{C81E0D87-B3FE-40F2-A542-4CADD655A92F}" type="presOf" srcId="{0B1A5AAB-67DD-4AAD-BB60-1EB9D0F2C823}" destId="{C63BFA7D-0107-45FB-864E-DB2E720D2C83}" srcOrd="0" destOrd="0" presId="urn:microsoft.com/office/officeart/2005/8/layout/vProcess5"/>
    <dgm:cxn modelId="{FB126F39-72A6-4662-B530-B8FE9EE61498}" type="presOf" srcId="{7B7F5E6F-32F9-4202-BE18-EEA14308CC97}" destId="{916141A5-1634-4824-ACF7-EA7FF0CEB84B}" srcOrd="0" destOrd="0" presId="urn:microsoft.com/office/officeart/2005/8/layout/vProcess5"/>
    <dgm:cxn modelId="{F1D07E41-15B3-405A-9D7F-F6610B874D17}" type="presOf" srcId="{0B1A5AAB-67DD-4AAD-BB60-1EB9D0F2C823}" destId="{078B6466-CF7C-43DE-A6F9-7FE157D8C6DB}" srcOrd="1" destOrd="0" presId="urn:microsoft.com/office/officeart/2005/8/layout/vProcess5"/>
    <dgm:cxn modelId="{C74358AE-2F8C-4D35-AFCF-533822C189E9}" type="presOf" srcId="{F65E951E-9323-4898-B120-797CADA8807D}" destId="{C5C2A64A-DB74-4118-9A65-A0115EACA3D8}" srcOrd="0" destOrd="0" presId="urn:microsoft.com/office/officeart/2005/8/layout/vProcess5"/>
    <dgm:cxn modelId="{5F9BF2F8-305B-4CB0-A580-5546E026D660}" type="presOf" srcId="{F75C8A6E-88A4-40E9-BA35-D25A6C6FA61F}" destId="{CDD6E8F0-D05E-49B7-B5C7-AE336BED844C}" srcOrd="0" destOrd="0" presId="urn:microsoft.com/office/officeart/2005/8/layout/vProcess5"/>
    <dgm:cxn modelId="{21498A58-874A-42E2-B56D-CB74A3B0B6B3}" type="presOf" srcId="{CB90D320-F55C-47D8-B697-E00F96835DA9}" destId="{7FA85DF3-A8A9-4290-A355-B36384E26DEE}" srcOrd="1" destOrd="0" presId="urn:microsoft.com/office/officeart/2005/8/layout/vProcess5"/>
    <dgm:cxn modelId="{6F2306AD-F391-4ED5-A5C6-00A4D86656F3}" srcId="{8D40D4D9-1AD0-4D77-9B4A-44A73E27C948}" destId="{CB90D320-F55C-47D8-B697-E00F96835DA9}" srcOrd="1" destOrd="0" parTransId="{D2ECD999-EB17-47E9-AFFB-4B30852B793D}" sibTransId="{2B394528-8FA6-49C1-8555-9F46636FF976}"/>
    <dgm:cxn modelId="{65C6C048-EBEB-4748-900B-09D8F433594F}" type="presOf" srcId="{D9687B00-870E-4905-9E11-6AC52FF2F73D}" destId="{5ED8C1B3-3518-46C7-8BCA-7D6993F6E96D}" srcOrd="1" destOrd="0" presId="urn:microsoft.com/office/officeart/2005/8/layout/vProcess5"/>
    <dgm:cxn modelId="{601C5F59-8151-42BC-99DB-5D82C7A6ADA7}" type="presOf" srcId="{F65E951E-9323-4898-B120-797CADA8807D}" destId="{B9ABAE5E-205A-4CA2-A7A1-09D7A95197EF}" srcOrd="1" destOrd="0" presId="urn:microsoft.com/office/officeart/2005/8/layout/vProcess5"/>
    <dgm:cxn modelId="{9103FF05-578E-4419-ADA0-2C7C8B8C878A}" srcId="{8D40D4D9-1AD0-4D77-9B4A-44A73E27C948}" destId="{D9687B00-870E-4905-9E11-6AC52FF2F73D}" srcOrd="0" destOrd="0" parTransId="{65CF826F-78B1-4DD5-957B-BD0E3D9EC138}" sibTransId="{CB0CF76D-628E-4B45-BE02-F63803259BAB}"/>
    <dgm:cxn modelId="{43079C48-96D4-4B05-9E40-81F7C372F625}" type="presOf" srcId="{2B394528-8FA6-49C1-8555-9F46636FF976}" destId="{8F5362DA-D5DA-4A9A-844B-1EDAA863D43B}" srcOrd="0" destOrd="0" presId="urn:microsoft.com/office/officeart/2005/8/layout/vProcess5"/>
    <dgm:cxn modelId="{675AF19B-575B-4530-B1AC-5A6E30A82CC7}" type="presOf" srcId="{CB0CF76D-628E-4B45-BE02-F63803259BAB}" destId="{F6CD2B45-3A6E-48E6-96CE-12EAEB995FAB}" srcOrd="0" destOrd="0" presId="urn:microsoft.com/office/officeart/2005/8/layout/vProcess5"/>
    <dgm:cxn modelId="{F01663D3-3AB4-440C-83C8-B9F2E82D932C}" srcId="{8D40D4D9-1AD0-4D77-9B4A-44A73E27C948}" destId="{F65E951E-9323-4898-B120-797CADA8807D}" srcOrd="4" destOrd="0" parTransId="{1F7C7D0C-80CA-4564-879E-687CE6B08BD9}" sibTransId="{F9CF0444-6572-487C-AF2C-7BC0179DFBFE}"/>
    <dgm:cxn modelId="{E29A29E7-B2C6-420E-AD45-C7E788E92AAF}" type="presOf" srcId="{CB90D320-F55C-47D8-B697-E00F96835DA9}" destId="{5B51A4F9-8BBF-4986-A6E4-5CE26B645934}" srcOrd="0" destOrd="0" presId="urn:microsoft.com/office/officeart/2005/8/layout/vProcess5"/>
    <dgm:cxn modelId="{5BD3D353-4A4A-4511-B06F-04CD4CEB85B4}" type="presOf" srcId="{D9687B00-870E-4905-9E11-6AC52FF2F73D}" destId="{A58B1073-8B88-448B-BED3-7F68DD56F346}" srcOrd="0" destOrd="0" presId="urn:microsoft.com/office/officeart/2005/8/layout/vProcess5"/>
    <dgm:cxn modelId="{3CCE6B24-F23A-4DF9-BE13-28DDA22D1E48}" srcId="{8D40D4D9-1AD0-4D77-9B4A-44A73E27C948}" destId="{0B1A5AAB-67DD-4AAD-BB60-1EB9D0F2C823}" srcOrd="2" destOrd="0" parTransId="{6136CECB-4E8A-48E9-A11F-FB0C74B1864C}" sibTransId="{F75C8A6E-88A4-40E9-BA35-D25A6C6FA61F}"/>
    <dgm:cxn modelId="{684CC25E-1A42-42D9-A66E-60102C3F8C04}" type="presOf" srcId="{DD5BC131-1F30-40DF-9A19-D24DA2EF6326}" destId="{A91B53B3-2824-4404-99CE-1834420FF93B}" srcOrd="0" destOrd="0" presId="urn:microsoft.com/office/officeart/2005/8/layout/vProcess5"/>
    <dgm:cxn modelId="{E8DDCEB0-57B5-436E-99C8-1F61CCDBA8B5}" type="presOf" srcId="{7B7F5E6F-32F9-4202-BE18-EEA14308CC97}" destId="{4A816E0C-A6AD-40F2-82BF-BDDFE6D58796}" srcOrd="1" destOrd="0" presId="urn:microsoft.com/office/officeart/2005/8/layout/vProcess5"/>
    <dgm:cxn modelId="{DB48BDCD-396B-483A-8D5F-9B9E5D35B56A}" srcId="{8D40D4D9-1AD0-4D77-9B4A-44A73E27C948}" destId="{7B7F5E6F-32F9-4202-BE18-EEA14308CC97}" srcOrd="3" destOrd="0" parTransId="{61D366A7-14F6-436E-8BA4-E503E69F3A77}" sibTransId="{DD5BC131-1F30-40DF-9A19-D24DA2EF6326}"/>
    <dgm:cxn modelId="{A9D8EDE7-E252-4C3C-A7D4-17EC6506C7D9}" type="presParOf" srcId="{8AEE111C-63CF-4DEE-BFEB-015D18C0B1DE}" destId="{632C08E2-B9A4-45F8-A644-3B1990D99D2D}" srcOrd="0" destOrd="0" presId="urn:microsoft.com/office/officeart/2005/8/layout/vProcess5"/>
    <dgm:cxn modelId="{62440466-A436-40F2-A833-1FB93CB7E4E1}" type="presParOf" srcId="{8AEE111C-63CF-4DEE-BFEB-015D18C0B1DE}" destId="{A58B1073-8B88-448B-BED3-7F68DD56F346}" srcOrd="1" destOrd="0" presId="urn:microsoft.com/office/officeart/2005/8/layout/vProcess5"/>
    <dgm:cxn modelId="{513A1F4A-97CD-4A16-9090-7EA9AB500B5A}" type="presParOf" srcId="{8AEE111C-63CF-4DEE-BFEB-015D18C0B1DE}" destId="{5B51A4F9-8BBF-4986-A6E4-5CE26B645934}" srcOrd="2" destOrd="0" presId="urn:microsoft.com/office/officeart/2005/8/layout/vProcess5"/>
    <dgm:cxn modelId="{87D878C1-928F-4C43-B322-E76138D23ADB}" type="presParOf" srcId="{8AEE111C-63CF-4DEE-BFEB-015D18C0B1DE}" destId="{C63BFA7D-0107-45FB-864E-DB2E720D2C83}" srcOrd="3" destOrd="0" presId="urn:microsoft.com/office/officeart/2005/8/layout/vProcess5"/>
    <dgm:cxn modelId="{BF2836DA-8EBC-4D7B-8AFB-4F9890197422}" type="presParOf" srcId="{8AEE111C-63CF-4DEE-BFEB-015D18C0B1DE}" destId="{916141A5-1634-4824-ACF7-EA7FF0CEB84B}" srcOrd="4" destOrd="0" presId="urn:microsoft.com/office/officeart/2005/8/layout/vProcess5"/>
    <dgm:cxn modelId="{DF05B4CC-74C6-4F71-8A24-40DF46E3B264}" type="presParOf" srcId="{8AEE111C-63CF-4DEE-BFEB-015D18C0B1DE}" destId="{C5C2A64A-DB74-4118-9A65-A0115EACA3D8}" srcOrd="5" destOrd="0" presId="urn:microsoft.com/office/officeart/2005/8/layout/vProcess5"/>
    <dgm:cxn modelId="{283B0B04-68D0-463D-9282-71941A8C4D0B}" type="presParOf" srcId="{8AEE111C-63CF-4DEE-BFEB-015D18C0B1DE}" destId="{F6CD2B45-3A6E-48E6-96CE-12EAEB995FAB}" srcOrd="6" destOrd="0" presId="urn:microsoft.com/office/officeart/2005/8/layout/vProcess5"/>
    <dgm:cxn modelId="{8F616351-7135-45B2-AC8D-F7556469A208}" type="presParOf" srcId="{8AEE111C-63CF-4DEE-BFEB-015D18C0B1DE}" destId="{8F5362DA-D5DA-4A9A-844B-1EDAA863D43B}" srcOrd="7" destOrd="0" presId="urn:microsoft.com/office/officeart/2005/8/layout/vProcess5"/>
    <dgm:cxn modelId="{D0E5CE64-1ACD-4B2E-BAF2-C1716C30A6B6}" type="presParOf" srcId="{8AEE111C-63CF-4DEE-BFEB-015D18C0B1DE}" destId="{CDD6E8F0-D05E-49B7-B5C7-AE336BED844C}" srcOrd="8" destOrd="0" presId="urn:microsoft.com/office/officeart/2005/8/layout/vProcess5"/>
    <dgm:cxn modelId="{337E57F4-5F9B-494A-98FB-139FA85A60BE}" type="presParOf" srcId="{8AEE111C-63CF-4DEE-BFEB-015D18C0B1DE}" destId="{A91B53B3-2824-4404-99CE-1834420FF93B}" srcOrd="9" destOrd="0" presId="urn:microsoft.com/office/officeart/2005/8/layout/vProcess5"/>
    <dgm:cxn modelId="{34878EBB-4F4E-452A-913B-4FA930E7DDF7}" type="presParOf" srcId="{8AEE111C-63CF-4DEE-BFEB-015D18C0B1DE}" destId="{5ED8C1B3-3518-46C7-8BCA-7D6993F6E96D}" srcOrd="10" destOrd="0" presId="urn:microsoft.com/office/officeart/2005/8/layout/vProcess5"/>
    <dgm:cxn modelId="{30F5EF30-D7BC-4905-93FF-B8EB4E98AA7D}" type="presParOf" srcId="{8AEE111C-63CF-4DEE-BFEB-015D18C0B1DE}" destId="{7FA85DF3-A8A9-4290-A355-B36384E26DEE}" srcOrd="11" destOrd="0" presId="urn:microsoft.com/office/officeart/2005/8/layout/vProcess5"/>
    <dgm:cxn modelId="{55ABA96C-B11B-465A-B52F-9CED6F2FE034}" type="presParOf" srcId="{8AEE111C-63CF-4DEE-BFEB-015D18C0B1DE}" destId="{078B6466-CF7C-43DE-A6F9-7FE157D8C6DB}" srcOrd="12" destOrd="0" presId="urn:microsoft.com/office/officeart/2005/8/layout/vProcess5"/>
    <dgm:cxn modelId="{8EF582F6-A38A-4486-AC39-36E8CE151627}" type="presParOf" srcId="{8AEE111C-63CF-4DEE-BFEB-015D18C0B1DE}" destId="{4A816E0C-A6AD-40F2-82BF-BDDFE6D58796}" srcOrd="13" destOrd="0" presId="urn:microsoft.com/office/officeart/2005/8/layout/vProcess5"/>
    <dgm:cxn modelId="{4748D381-FA42-4D03-9598-418B4341A3D1}" type="presParOf" srcId="{8AEE111C-63CF-4DEE-BFEB-015D18C0B1DE}" destId="{B9ABAE5E-205A-4CA2-A7A1-09D7A95197E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D27C41-A45F-4A69-A51A-03D3A048DD08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8287CE7C-F7E2-4ED6-810B-FF6CBE486425}">
      <dgm:prSet phldrT="[Metin]"/>
      <dgm:spPr>
        <a:solidFill>
          <a:srgbClr val="0070C0"/>
        </a:solidFill>
        <a:ln>
          <a:solidFill>
            <a:srgbClr val="0070C0"/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r-TR" b="1" smtClean="0"/>
            <a:t>Pasif Ötenazi</a:t>
          </a:r>
          <a:endParaRPr lang="tr-TR" b="1"/>
        </a:p>
      </dgm:t>
    </dgm:pt>
    <dgm:pt modelId="{499B010E-366C-4DD3-9DE9-71B55C20A05B}" type="parTrans" cxnId="{D5D2325A-576D-4A21-9E58-874D32F4A3F8}">
      <dgm:prSet/>
      <dgm:spPr/>
      <dgm:t>
        <a:bodyPr/>
        <a:lstStyle/>
        <a:p>
          <a:endParaRPr lang="tr-TR"/>
        </a:p>
      </dgm:t>
    </dgm:pt>
    <dgm:pt modelId="{EB857070-A60E-4F56-8EBA-2186F5ECE702}" type="sibTrans" cxnId="{D5D2325A-576D-4A21-9E58-874D32F4A3F8}">
      <dgm:prSet/>
      <dgm:spPr>
        <a:solidFill>
          <a:schemeClr val="tx1">
            <a:lumMod val="85000"/>
            <a:lumOff val="1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gm:spPr>
      <dgm:t>
        <a:bodyPr/>
        <a:lstStyle/>
        <a:p>
          <a:endParaRPr lang="tr-TR"/>
        </a:p>
      </dgm:t>
    </dgm:pt>
    <dgm:pt modelId="{86D72976-125C-4165-9F02-8B17B4798390}">
      <dgm:prSet phldrT="[Metin]"/>
      <dgm:spPr>
        <a:solidFill>
          <a:srgbClr val="00B050"/>
        </a:solidFill>
        <a:ln>
          <a:solidFill>
            <a:srgbClr val="00B050"/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r-TR" b="1" smtClean="0"/>
            <a:t>Aktif Ötenazi</a:t>
          </a:r>
          <a:endParaRPr lang="tr-TR" b="1"/>
        </a:p>
      </dgm:t>
    </dgm:pt>
    <dgm:pt modelId="{A7595269-ECE8-47ED-9CC7-4183F7E05BAF}" type="parTrans" cxnId="{07F31E97-A2AC-4376-B5B1-74E02AA2B926}">
      <dgm:prSet/>
      <dgm:spPr/>
      <dgm:t>
        <a:bodyPr/>
        <a:lstStyle/>
        <a:p>
          <a:endParaRPr lang="tr-TR"/>
        </a:p>
      </dgm:t>
    </dgm:pt>
    <dgm:pt modelId="{B16C3B28-1D79-4468-817D-EA3A379C6086}" type="sibTrans" cxnId="{07F31E97-A2AC-4376-B5B1-74E02AA2B926}">
      <dgm:prSet/>
      <dgm:spPr>
        <a:solidFill>
          <a:schemeClr val="tx1">
            <a:lumMod val="85000"/>
            <a:lumOff val="1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gm:spPr>
      <dgm:t>
        <a:bodyPr/>
        <a:lstStyle/>
        <a:p>
          <a:endParaRPr lang="tr-TR"/>
        </a:p>
      </dgm:t>
    </dgm:pt>
    <dgm:pt modelId="{8C369FA6-E2D4-4427-9F34-6985C1279662}">
      <dgm:prSet phldrT="[Metin]"/>
      <dgm:spPr>
        <a:solidFill>
          <a:schemeClr val="tx1">
            <a:lumMod val="85000"/>
            <a:lumOff val="1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tr-TR" b="1" smtClean="0"/>
            <a:t>ÖTENAZİ</a:t>
          </a:r>
          <a:endParaRPr lang="tr-TR" b="1"/>
        </a:p>
      </dgm:t>
    </dgm:pt>
    <dgm:pt modelId="{FBF3BCB1-9594-4211-B918-6E351B19D3ED}" type="parTrans" cxnId="{0E9990C3-62C6-4689-9218-D345153AFB88}">
      <dgm:prSet/>
      <dgm:spPr/>
      <dgm:t>
        <a:bodyPr/>
        <a:lstStyle/>
        <a:p>
          <a:endParaRPr lang="tr-TR"/>
        </a:p>
      </dgm:t>
    </dgm:pt>
    <dgm:pt modelId="{8AC81D65-7053-4BC3-880C-44CAA7293DFC}" type="sibTrans" cxnId="{0E9990C3-62C6-4689-9218-D345153AFB88}">
      <dgm:prSet/>
      <dgm:spPr/>
      <dgm:t>
        <a:bodyPr/>
        <a:lstStyle/>
        <a:p>
          <a:endParaRPr lang="tr-TR"/>
        </a:p>
      </dgm:t>
    </dgm:pt>
    <dgm:pt modelId="{54D4A0C4-BF66-4011-97DA-718C6A8DBC7B}" type="pres">
      <dgm:prSet presAssocID="{52D27C41-A45F-4A69-A51A-03D3A048DD08}" presName="linearFlow" presStyleCnt="0">
        <dgm:presLayoutVars>
          <dgm:dir/>
          <dgm:resizeHandles val="exact"/>
        </dgm:presLayoutVars>
      </dgm:prSet>
      <dgm:spPr/>
    </dgm:pt>
    <dgm:pt modelId="{DF28715A-0312-47AB-A79C-0CCB5FEDC244}" type="pres">
      <dgm:prSet presAssocID="{8287CE7C-F7E2-4ED6-810B-FF6CBE48642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33A803-CD73-41AE-876C-AFA823BA272D}" type="pres">
      <dgm:prSet presAssocID="{EB857070-A60E-4F56-8EBA-2186F5ECE702}" presName="spacerL" presStyleCnt="0"/>
      <dgm:spPr/>
    </dgm:pt>
    <dgm:pt modelId="{0EF97B23-52EB-4116-8E49-111F1618720F}" type="pres">
      <dgm:prSet presAssocID="{EB857070-A60E-4F56-8EBA-2186F5ECE702}" presName="sibTrans" presStyleLbl="sibTrans2D1" presStyleIdx="0" presStyleCnt="2"/>
      <dgm:spPr/>
      <dgm:t>
        <a:bodyPr/>
        <a:lstStyle/>
        <a:p>
          <a:endParaRPr lang="tr-TR"/>
        </a:p>
      </dgm:t>
    </dgm:pt>
    <dgm:pt modelId="{006BB4FA-CC8A-4ED9-B9DE-7598D9C436C2}" type="pres">
      <dgm:prSet presAssocID="{EB857070-A60E-4F56-8EBA-2186F5ECE702}" presName="spacerR" presStyleCnt="0"/>
      <dgm:spPr/>
    </dgm:pt>
    <dgm:pt modelId="{4D264327-E2BA-4928-8E79-1D7E00472DB6}" type="pres">
      <dgm:prSet presAssocID="{86D72976-125C-4165-9F02-8B17B479839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CC5F8C-BDE2-48E6-BE78-029F66E46C57}" type="pres">
      <dgm:prSet presAssocID="{B16C3B28-1D79-4468-817D-EA3A379C6086}" presName="spacerL" presStyleCnt="0"/>
      <dgm:spPr/>
    </dgm:pt>
    <dgm:pt modelId="{72AFD50B-B003-47EE-9FE3-45C833BE83C8}" type="pres">
      <dgm:prSet presAssocID="{B16C3B28-1D79-4468-817D-EA3A379C6086}" presName="sibTrans" presStyleLbl="sibTrans2D1" presStyleIdx="1" presStyleCnt="2"/>
      <dgm:spPr/>
      <dgm:t>
        <a:bodyPr/>
        <a:lstStyle/>
        <a:p>
          <a:endParaRPr lang="tr-TR"/>
        </a:p>
      </dgm:t>
    </dgm:pt>
    <dgm:pt modelId="{B0CEA6AB-2328-416B-94F4-E371B9CA4E0D}" type="pres">
      <dgm:prSet presAssocID="{B16C3B28-1D79-4468-817D-EA3A379C6086}" presName="spacerR" presStyleCnt="0"/>
      <dgm:spPr/>
    </dgm:pt>
    <dgm:pt modelId="{667C0B3B-5481-4364-A566-5B7277A86F7D}" type="pres">
      <dgm:prSet presAssocID="{8C369FA6-E2D4-4427-9F34-6985C127966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1DE9991-E04B-4375-A0D5-970F5E490FF8}" type="presOf" srcId="{52D27C41-A45F-4A69-A51A-03D3A048DD08}" destId="{54D4A0C4-BF66-4011-97DA-718C6A8DBC7B}" srcOrd="0" destOrd="0" presId="urn:microsoft.com/office/officeart/2005/8/layout/equation1"/>
    <dgm:cxn modelId="{07F31E97-A2AC-4376-B5B1-74E02AA2B926}" srcId="{52D27C41-A45F-4A69-A51A-03D3A048DD08}" destId="{86D72976-125C-4165-9F02-8B17B4798390}" srcOrd="1" destOrd="0" parTransId="{A7595269-ECE8-47ED-9CC7-4183F7E05BAF}" sibTransId="{B16C3B28-1D79-4468-817D-EA3A379C6086}"/>
    <dgm:cxn modelId="{D5D2325A-576D-4A21-9E58-874D32F4A3F8}" srcId="{52D27C41-A45F-4A69-A51A-03D3A048DD08}" destId="{8287CE7C-F7E2-4ED6-810B-FF6CBE486425}" srcOrd="0" destOrd="0" parTransId="{499B010E-366C-4DD3-9DE9-71B55C20A05B}" sibTransId="{EB857070-A60E-4F56-8EBA-2186F5ECE702}"/>
    <dgm:cxn modelId="{0E9990C3-62C6-4689-9218-D345153AFB88}" srcId="{52D27C41-A45F-4A69-A51A-03D3A048DD08}" destId="{8C369FA6-E2D4-4427-9F34-6985C1279662}" srcOrd="2" destOrd="0" parTransId="{FBF3BCB1-9594-4211-B918-6E351B19D3ED}" sibTransId="{8AC81D65-7053-4BC3-880C-44CAA7293DFC}"/>
    <dgm:cxn modelId="{E5179F3E-8A17-4392-96C2-6E019E502AEF}" type="presOf" srcId="{EB857070-A60E-4F56-8EBA-2186F5ECE702}" destId="{0EF97B23-52EB-4116-8E49-111F1618720F}" srcOrd="0" destOrd="0" presId="urn:microsoft.com/office/officeart/2005/8/layout/equation1"/>
    <dgm:cxn modelId="{90C8F622-21D9-4305-8E66-91F294C0BB6A}" type="presOf" srcId="{86D72976-125C-4165-9F02-8B17B4798390}" destId="{4D264327-E2BA-4928-8E79-1D7E00472DB6}" srcOrd="0" destOrd="0" presId="urn:microsoft.com/office/officeart/2005/8/layout/equation1"/>
    <dgm:cxn modelId="{99E9B649-BE54-43F2-B768-4FCD79B8AEFA}" type="presOf" srcId="{8C369FA6-E2D4-4427-9F34-6985C1279662}" destId="{667C0B3B-5481-4364-A566-5B7277A86F7D}" srcOrd="0" destOrd="0" presId="urn:microsoft.com/office/officeart/2005/8/layout/equation1"/>
    <dgm:cxn modelId="{E074CB7F-CE5E-41BA-ACEF-81CF78D70F01}" type="presOf" srcId="{B16C3B28-1D79-4468-817D-EA3A379C6086}" destId="{72AFD50B-B003-47EE-9FE3-45C833BE83C8}" srcOrd="0" destOrd="0" presId="urn:microsoft.com/office/officeart/2005/8/layout/equation1"/>
    <dgm:cxn modelId="{0A744986-3C30-4421-B2D7-2B4E705D5809}" type="presOf" srcId="{8287CE7C-F7E2-4ED6-810B-FF6CBE486425}" destId="{DF28715A-0312-47AB-A79C-0CCB5FEDC244}" srcOrd="0" destOrd="0" presId="urn:microsoft.com/office/officeart/2005/8/layout/equation1"/>
    <dgm:cxn modelId="{A8C491A3-0673-41C7-B3D8-75D0F355F57F}" type="presParOf" srcId="{54D4A0C4-BF66-4011-97DA-718C6A8DBC7B}" destId="{DF28715A-0312-47AB-A79C-0CCB5FEDC244}" srcOrd="0" destOrd="0" presId="urn:microsoft.com/office/officeart/2005/8/layout/equation1"/>
    <dgm:cxn modelId="{226616F2-33B4-4541-AF45-A9D60FD3C557}" type="presParOf" srcId="{54D4A0C4-BF66-4011-97DA-718C6A8DBC7B}" destId="{F133A803-CD73-41AE-876C-AFA823BA272D}" srcOrd="1" destOrd="0" presId="urn:microsoft.com/office/officeart/2005/8/layout/equation1"/>
    <dgm:cxn modelId="{8A7F13DC-295A-4A24-9F56-1FC96EC270BE}" type="presParOf" srcId="{54D4A0C4-BF66-4011-97DA-718C6A8DBC7B}" destId="{0EF97B23-52EB-4116-8E49-111F1618720F}" srcOrd="2" destOrd="0" presId="urn:microsoft.com/office/officeart/2005/8/layout/equation1"/>
    <dgm:cxn modelId="{B5D5C297-1F4D-4AE0-B1D2-51557111DEC8}" type="presParOf" srcId="{54D4A0C4-BF66-4011-97DA-718C6A8DBC7B}" destId="{006BB4FA-CC8A-4ED9-B9DE-7598D9C436C2}" srcOrd="3" destOrd="0" presId="urn:microsoft.com/office/officeart/2005/8/layout/equation1"/>
    <dgm:cxn modelId="{9092F38C-82E2-4CFB-BB56-9FD29F1E7C70}" type="presParOf" srcId="{54D4A0C4-BF66-4011-97DA-718C6A8DBC7B}" destId="{4D264327-E2BA-4928-8E79-1D7E00472DB6}" srcOrd="4" destOrd="0" presId="urn:microsoft.com/office/officeart/2005/8/layout/equation1"/>
    <dgm:cxn modelId="{94058BE0-31F8-4BDB-A0AD-F0394DFC7C4D}" type="presParOf" srcId="{54D4A0C4-BF66-4011-97DA-718C6A8DBC7B}" destId="{97CC5F8C-BDE2-48E6-BE78-029F66E46C57}" srcOrd="5" destOrd="0" presId="urn:microsoft.com/office/officeart/2005/8/layout/equation1"/>
    <dgm:cxn modelId="{5A70E0D1-E0B1-4B78-8FF7-9587E7B81A4C}" type="presParOf" srcId="{54D4A0C4-BF66-4011-97DA-718C6A8DBC7B}" destId="{72AFD50B-B003-47EE-9FE3-45C833BE83C8}" srcOrd="6" destOrd="0" presId="urn:microsoft.com/office/officeart/2005/8/layout/equation1"/>
    <dgm:cxn modelId="{5FF8197E-8966-4F69-AD70-ACBE9452CE5E}" type="presParOf" srcId="{54D4A0C4-BF66-4011-97DA-718C6A8DBC7B}" destId="{B0CEA6AB-2328-416B-94F4-E371B9CA4E0D}" srcOrd="7" destOrd="0" presId="urn:microsoft.com/office/officeart/2005/8/layout/equation1"/>
    <dgm:cxn modelId="{D8D6C18E-5ECB-4182-9147-76F73A333792}" type="presParOf" srcId="{54D4A0C4-BF66-4011-97DA-718C6A8DBC7B}" destId="{667C0B3B-5481-4364-A566-5B7277A86F7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B1073-8B88-448B-BED3-7F68DD56F346}">
      <dsp:nvSpPr>
        <dsp:cNvPr id="0" name=""/>
        <dsp:cNvSpPr/>
      </dsp:nvSpPr>
      <dsp:spPr>
        <a:xfrm>
          <a:off x="0" y="0"/>
          <a:ext cx="6875323" cy="101099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smtClean="0"/>
            <a:t>Ölüm Sistemi ve Kültürel Bağlamı</a:t>
          </a:r>
          <a:endParaRPr lang="tr-TR" sz="3100" b="1" kern="1200"/>
        </a:p>
      </dsp:txBody>
      <dsp:txXfrm>
        <a:off x="29611" y="29611"/>
        <a:ext cx="5666098" cy="951770"/>
      </dsp:txXfrm>
    </dsp:sp>
    <dsp:sp modelId="{5B51A4F9-8BBF-4986-A6E4-5CE26B645934}">
      <dsp:nvSpPr>
        <dsp:cNvPr id="0" name=""/>
        <dsp:cNvSpPr/>
      </dsp:nvSpPr>
      <dsp:spPr>
        <a:xfrm>
          <a:off x="513417" y="1151407"/>
          <a:ext cx="6875323" cy="1010992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smtClean="0"/>
            <a:t>Ölümü ve Yaşamı Tanımlamak/ Ölümle İlgili Konuları</a:t>
          </a:r>
          <a:endParaRPr lang="tr-TR" sz="3100" b="1" kern="1200"/>
        </a:p>
      </dsp:txBody>
      <dsp:txXfrm>
        <a:off x="543028" y="1181018"/>
        <a:ext cx="5645539" cy="951770"/>
      </dsp:txXfrm>
    </dsp:sp>
    <dsp:sp modelId="{C63BFA7D-0107-45FB-864E-DB2E720D2C83}">
      <dsp:nvSpPr>
        <dsp:cNvPr id="0" name=""/>
        <dsp:cNvSpPr/>
      </dsp:nvSpPr>
      <dsp:spPr>
        <a:xfrm>
          <a:off x="1026834" y="2302815"/>
          <a:ext cx="6875323" cy="101099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smtClean="0"/>
            <a:t>Gelişimsel Bir Bakış Açısından Ölüm</a:t>
          </a:r>
          <a:endParaRPr lang="tr-TR" sz="3100" b="1" kern="1200"/>
        </a:p>
      </dsp:txBody>
      <dsp:txXfrm>
        <a:off x="1056445" y="2332426"/>
        <a:ext cx="5645539" cy="951770"/>
      </dsp:txXfrm>
    </dsp:sp>
    <dsp:sp modelId="{916141A5-1634-4824-ACF7-EA7FF0CEB84B}">
      <dsp:nvSpPr>
        <dsp:cNvPr id="0" name=""/>
        <dsp:cNvSpPr/>
      </dsp:nvSpPr>
      <dsp:spPr>
        <a:xfrm>
          <a:off x="1540251" y="3454223"/>
          <a:ext cx="6875323" cy="1010992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smtClean="0"/>
            <a:t>Kişinin Kendi Ölümüyle Yüzleşmesi</a:t>
          </a:r>
          <a:endParaRPr lang="tr-TR" sz="3100" b="1" kern="1200"/>
        </a:p>
      </dsp:txBody>
      <dsp:txXfrm>
        <a:off x="1569862" y="3483834"/>
        <a:ext cx="5645539" cy="951770"/>
      </dsp:txXfrm>
    </dsp:sp>
    <dsp:sp modelId="{C5C2A64A-DB74-4118-9A65-A0115EACA3D8}">
      <dsp:nvSpPr>
        <dsp:cNvPr id="0" name=""/>
        <dsp:cNvSpPr/>
      </dsp:nvSpPr>
      <dsp:spPr>
        <a:xfrm>
          <a:off x="2053668" y="4605631"/>
          <a:ext cx="6875323" cy="101099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smtClean="0"/>
            <a:t>Başka Birinin Ölümüyle Başa Çıkma</a:t>
          </a:r>
          <a:endParaRPr lang="tr-TR" sz="3100" b="1" kern="1200"/>
        </a:p>
      </dsp:txBody>
      <dsp:txXfrm>
        <a:off x="2083279" y="4635242"/>
        <a:ext cx="5645539" cy="951770"/>
      </dsp:txXfrm>
    </dsp:sp>
    <dsp:sp modelId="{F6CD2B45-3A6E-48E6-96CE-12EAEB995FAB}">
      <dsp:nvSpPr>
        <dsp:cNvPr id="0" name=""/>
        <dsp:cNvSpPr/>
      </dsp:nvSpPr>
      <dsp:spPr>
        <a:xfrm>
          <a:off x="6218178" y="738586"/>
          <a:ext cx="657145" cy="657145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/>
        </a:p>
      </dsp:txBody>
      <dsp:txXfrm>
        <a:off x="6366036" y="738586"/>
        <a:ext cx="361429" cy="494502"/>
      </dsp:txXfrm>
    </dsp:sp>
    <dsp:sp modelId="{8F5362DA-D5DA-4A9A-844B-1EDAA863D43B}">
      <dsp:nvSpPr>
        <dsp:cNvPr id="0" name=""/>
        <dsp:cNvSpPr/>
      </dsp:nvSpPr>
      <dsp:spPr>
        <a:xfrm>
          <a:off x="6731595" y="1889993"/>
          <a:ext cx="657145" cy="657145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75000"/>
            <a:lumOff val="25000"/>
            <a:alpha val="90000"/>
          </a:schemeClr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/>
        </a:p>
      </dsp:txBody>
      <dsp:txXfrm>
        <a:off x="6879453" y="1889993"/>
        <a:ext cx="361429" cy="494502"/>
      </dsp:txXfrm>
    </dsp:sp>
    <dsp:sp modelId="{CDD6E8F0-D05E-49B7-B5C7-AE336BED844C}">
      <dsp:nvSpPr>
        <dsp:cNvPr id="0" name=""/>
        <dsp:cNvSpPr/>
      </dsp:nvSpPr>
      <dsp:spPr>
        <a:xfrm>
          <a:off x="7245012" y="3024552"/>
          <a:ext cx="657145" cy="657145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/>
        </a:p>
      </dsp:txBody>
      <dsp:txXfrm>
        <a:off x="7392870" y="3024552"/>
        <a:ext cx="361429" cy="494502"/>
      </dsp:txXfrm>
    </dsp:sp>
    <dsp:sp modelId="{A91B53B3-2824-4404-99CE-1834420FF93B}">
      <dsp:nvSpPr>
        <dsp:cNvPr id="0" name=""/>
        <dsp:cNvSpPr/>
      </dsp:nvSpPr>
      <dsp:spPr>
        <a:xfrm>
          <a:off x="7758429" y="4187193"/>
          <a:ext cx="657145" cy="657145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75000"/>
            <a:lumOff val="25000"/>
            <a:alpha val="90000"/>
          </a:schemeClr>
        </a:solidFill>
        <a:ln w="25400" cap="flat" cmpd="sng" algn="ctr">
          <a:noFill/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1Right"/>
          <a:lightRig rig="contrasting" dir="t">
            <a:rot lat="0" lon="0" rev="1500000"/>
          </a:lightRig>
        </a:scene3d>
        <a:sp3d prstMaterial="metal">
          <a:bevelT w="88900" h="889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/>
        </a:p>
      </dsp:txBody>
      <dsp:txXfrm>
        <a:off x="7906287" y="4187193"/>
        <a:ext cx="361429" cy="494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8715A-0312-47AB-A79C-0CCB5FEDC244}">
      <dsp:nvSpPr>
        <dsp:cNvPr id="0" name=""/>
        <dsp:cNvSpPr/>
      </dsp:nvSpPr>
      <dsp:spPr>
        <a:xfrm>
          <a:off x="1380" y="685067"/>
          <a:ext cx="1829769" cy="1829769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smtClean="0"/>
            <a:t>Pasif Ötenazi</a:t>
          </a:r>
          <a:endParaRPr lang="tr-TR" sz="2600" b="1" kern="1200"/>
        </a:p>
      </dsp:txBody>
      <dsp:txXfrm>
        <a:off x="269343" y="953030"/>
        <a:ext cx="1293843" cy="1293843"/>
      </dsp:txXfrm>
    </dsp:sp>
    <dsp:sp modelId="{0EF97B23-52EB-4116-8E49-111F1618720F}">
      <dsp:nvSpPr>
        <dsp:cNvPr id="0" name=""/>
        <dsp:cNvSpPr/>
      </dsp:nvSpPr>
      <dsp:spPr>
        <a:xfrm>
          <a:off x="1979727" y="1069318"/>
          <a:ext cx="1061266" cy="1061266"/>
        </a:xfrm>
        <a:prstGeom prst="mathPlus">
          <a:avLst/>
        </a:prstGeom>
        <a:solidFill>
          <a:schemeClr val="tx1">
            <a:lumMod val="85000"/>
            <a:lumOff val="1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>
        <a:off x="2120398" y="1475146"/>
        <a:ext cx="779924" cy="249610"/>
      </dsp:txXfrm>
    </dsp:sp>
    <dsp:sp modelId="{4D264327-E2BA-4928-8E79-1D7E00472DB6}">
      <dsp:nvSpPr>
        <dsp:cNvPr id="0" name=""/>
        <dsp:cNvSpPr/>
      </dsp:nvSpPr>
      <dsp:spPr>
        <a:xfrm>
          <a:off x="3189571" y="685067"/>
          <a:ext cx="1829769" cy="182976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smtClean="0"/>
            <a:t>Aktif Ötenazi</a:t>
          </a:r>
          <a:endParaRPr lang="tr-TR" sz="2600" b="1" kern="1200"/>
        </a:p>
      </dsp:txBody>
      <dsp:txXfrm>
        <a:off x="3457534" y="953030"/>
        <a:ext cx="1293843" cy="1293843"/>
      </dsp:txXfrm>
    </dsp:sp>
    <dsp:sp modelId="{72AFD50B-B003-47EE-9FE3-45C833BE83C8}">
      <dsp:nvSpPr>
        <dsp:cNvPr id="0" name=""/>
        <dsp:cNvSpPr/>
      </dsp:nvSpPr>
      <dsp:spPr>
        <a:xfrm>
          <a:off x="5167918" y="1069318"/>
          <a:ext cx="1061266" cy="1061266"/>
        </a:xfrm>
        <a:prstGeom prst="mathEqual">
          <a:avLst/>
        </a:prstGeom>
        <a:solidFill>
          <a:schemeClr val="tx1">
            <a:lumMod val="85000"/>
            <a:lumOff val="1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/>
        </a:p>
      </dsp:txBody>
      <dsp:txXfrm>
        <a:off x="5308589" y="1287939"/>
        <a:ext cx="779924" cy="624024"/>
      </dsp:txXfrm>
    </dsp:sp>
    <dsp:sp modelId="{667C0B3B-5481-4364-A566-5B7277A86F7D}">
      <dsp:nvSpPr>
        <dsp:cNvPr id="0" name=""/>
        <dsp:cNvSpPr/>
      </dsp:nvSpPr>
      <dsp:spPr>
        <a:xfrm>
          <a:off x="6377761" y="685067"/>
          <a:ext cx="1829769" cy="1829769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>
          <a:reflection blurRad="6350" stA="50000" endA="300" endPos="55000" dir="5400000" sy="-100000" algn="bl" rotWithShape="0"/>
        </a:effectLst>
        <a:scene3d>
          <a:camera prst="perspectiveRigh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smtClean="0"/>
            <a:t>ÖTENAZİ</a:t>
          </a:r>
          <a:endParaRPr lang="tr-TR" sz="2600" b="1" kern="1200"/>
        </a:p>
      </dsp:txBody>
      <dsp:txXfrm>
        <a:off x="6645724" y="953030"/>
        <a:ext cx="1293843" cy="1293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6.04.2022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1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9" y="1484784"/>
            <a:ext cx="888474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8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787638"/>
            <a:ext cx="8712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B) Ölümü </a:t>
            </a:r>
            <a:r>
              <a:rPr lang="tr-TR" sz="3500" b="1">
                <a:solidFill>
                  <a:schemeClr val="accent3">
                    <a:lumMod val="75000"/>
                  </a:schemeClr>
                </a:solidFill>
              </a:rPr>
              <a:t>ve Yaşamı </a:t>
            </a:r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Tanımlamak/ Ölümle </a:t>
            </a:r>
            <a:r>
              <a:rPr lang="tr-TR" sz="3500" b="1">
                <a:solidFill>
                  <a:schemeClr val="accent3">
                    <a:lumMod val="75000"/>
                  </a:schemeClr>
                </a:solidFill>
              </a:rPr>
              <a:t>İlgili Konular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9934" y="2659846"/>
            <a:ext cx="888656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Ölme sürecinde gerçekten ölümün gerçekleştiği belli tek bir nokta var mıdır, </a:t>
            </a:r>
            <a:r>
              <a:rPr lang="tr-TR" sz="3500" smtClean="0"/>
              <a:t>yoksa ölüm </a:t>
            </a:r>
            <a:r>
              <a:rPr lang="tr-TR" sz="3500"/>
              <a:t>ağır ağır gelişen bir süreç midir? Bireylerin hayat, ölüm ve sağlık bakımı </a:t>
            </a:r>
            <a:r>
              <a:rPr lang="tr-TR" sz="3500" smtClean="0"/>
              <a:t>ile ilgili </a:t>
            </a:r>
            <a:r>
              <a:rPr lang="tr-TR" sz="3500"/>
              <a:t>verebilecekleri bazı kararlar nelerdir?</a:t>
            </a:r>
          </a:p>
        </p:txBody>
      </p:sp>
    </p:spTree>
    <p:extLst>
      <p:ext uri="{BB962C8B-B14F-4D97-AF65-F5344CB8AC3E}">
        <p14:creationId xmlns:p14="http://schemas.microsoft.com/office/powerpoint/2010/main" val="34602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476672"/>
            <a:ext cx="542764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Ölümü Belirleyen Konular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6854" y="1628800"/>
            <a:ext cx="888964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Yirmi beş yıl önce, bir kişinin ölüp ölmediğini belirlemek bugün olduğundan </a:t>
            </a:r>
            <a:r>
              <a:rPr lang="tr-TR" sz="3500" smtClean="0"/>
              <a:t>daha kolaydı</a:t>
            </a:r>
            <a:r>
              <a:rPr lang="tr-TR" sz="3500"/>
              <a:t>. Nefes alma ve kan basıncı gibi bazı biyolojik işlevlerin sona ermesi ve </a:t>
            </a:r>
            <a:r>
              <a:rPr lang="tr-TR" sz="3500" smtClean="0"/>
              <a:t>vücut katılığı </a:t>
            </a:r>
            <a:r>
              <a:rPr lang="tr-TR" sz="3500"/>
              <a:t>(ölümden hemen sonra vücudun katılaşması) ölümün belirgin işaretleri </a:t>
            </a:r>
            <a:r>
              <a:rPr lang="tr-TR" sz="3500" smtClean="0"/>
              <a:t>olarak kabul </a:t>
            </a:r>
            <a:r>
              <a:rPr lang="tr-TR" sz="3500"/>
              <a:t>edilirdi. Son yıllarda, ölümü tanımlamak daha </a:t>
            </a:r>
            <a:r>
              <a:rPr lang="tr-TR" sz="3500" smtClean="0"/>
              <a:t>karmaşıklaştı.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22604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1147678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Yaşam, Ölüm Ve Sağlık Hizmeti İle İlgili Kararlar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4016" y="2587838"/>
            <a:ext cx="889248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Ciddi hastalıkların ve kazaların söz konusu olduğu durumlarda, hastalar </a:t>
            </a:r>
            <a:r>
              <a:rPr lang="tr-TR" sz="3500" smtClean="0"/>
              <a:t>kendileriyle ilgili </a:t>
            </a:r>
            <a:r>
              <a:rPr lang="tr-TR" sz="3500"/>
              <a:t>tıbbi kararlar verilmesi gerektiğinde yeteri kadar kendilerinde </a:t>
            </a:r>
            <a:r>
              <a:rPr lang="tr-TR" sz="3500" smtClean="0"/>
              <a:t>olmayabilirler. Böyle </a:t>
            </a:r>
            <a:r>
              <a:rPr lang="tr-TR" sz="3500"/>
              <a:t>durumlar için, bazı bireyler önceden karar alırlar.</a:t>
            </a:r>
          </a:p>
        </p:txBody>
      </p:sp>
    </p:spTree>
    <p:extLst>
      <p:ext uri="{BB962C8B-B14F-4D97-AF65-F5344CB8AC3E}">
        <p14:creationId xmlns:p14="http://schemas.microsoft.com/office/powerpoint/2010/main" val="14872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40162" y="1484784"/>
            <a:ext cx="88963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Doğal Ölüm Yasası ve Önceden Karar</a:t>
            </a:r>
            <a:r>
              <a:rPr lang="tr-TR" sz="3500" b="1" smtClean="0"/>
              <a:t>: </a:t>
            </a:r>
            <a:r>
              <a:rPr lang="tr-TR" sz="3500"/>
              <a:t>Ölümcül derecede hasta olan kişilerin acı içinde ve bitkisel hayatta </a:t>
            </a:r>
            <a:r>
              <a:rPr lang="tr-TR" sz="3500" smtClean="0"/>
              <a:t>yaşamak yerine </a:t>
            </a:r>
            <a:r>
              <a:rPr lang="tr-TR" sz="3500"/>
              <a:t>ölmeyi tercih edebileceği ihtimaline dayanarak “Ölüm Tercihi (</a:t>
            </a:r>
            <a:r>
              <a:rPr lang="tr-TR" sz="3500" smtClean="0"/>
              <a:t>Choice in </a:t>
            </a:r>
            <a:r>
              <a:rPr lang="tr-TR" sz="3500"/>
              <a:t>Dying)” adlı örgüt yaşam vasiyeti adında bir şey ortaya attı.</a:t>
            </a:r>
          </a:p>
        </p:txBody>
      </p:sp>
    </p:spTree>
    <p:extLst>
      <p:ext uri="{BB962C8B-B14F-4D97-AF65-F5344CB8AC3E}">
        <p14:creationId xmlns:p14="http://schemas.microsoft.com/office/powerpoint/2010/main" val="32157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29276" y="1579726"/>
            <a:ext cx="890722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Beyin ölümü: </a:t>
            </a:r>
            <a:r>
              <a:rPr lang="tr-TR" sz="3500"/>
              <a:t>Ölümün nörolojik açıklamasıdır.</a:t>
            </a:r>
          </a:p>
          <a:p>
            <a:r>
              <a:rPr lang="tr-TR" sz="3500"/>
              <a:t>Beynin elektriksel etkinliğinin belirli bir süre </a:t>
            </a:r>
            <a:r>
              <a:rPr lang="tr-TR" sz="3500" smtClean="0"/>
              <a:t>bütünüyle durmasıyla </a:t>
            </a:r>
            <a:r>
              <a:rPr lang="tr-TR" sz="3500"/>
              <a:t>bir insanın beyin ölümü </a:t>
            </a:r>
            <a:r>
              <a:rPr lang="tr-TR" sz="3500" smtClean="0"/>
              <a:t>gerçekleşmiş olur</a:t>
            </a:r>
            <a:r>
              <a:rPr lang="tr-TR" sz="3500"/>
              <a:t>. Belirli bir süre kaydedilen düz EEG </a:t>
            </a:r>
            <a:r>
              <a:rPr lang="tr-TR" sz="3500" smtClean="0"/>
              <a:t>kaydı beyin </a:t>
            </a:r>
            <a:r>
              <a:rPr lang="tr-TR" sz="3500"/>
              <a:t>ölümü için bir ölçüttür.</a:t>
            </a:r>
          </a:p>
        </p:txBody>
      </p:sp>
    </p:spTree>
    <p:extLst>
      <p:ext uri="{BB962C8B-B14F-4D97-AF65-F5344CB8AC3E}">
        <p14:creationId xmlns:p14="http://schemas.microsoft.com/office/powerpoint/2010/main" val="362462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25082" y="692696"/>
            <a:ext cx="89114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Ötenazi: </a:t>
            </a:r>
            <a:r>
              <a:rPr lang="tr-TR" sz="3500"/>
              <a:t>Ötenazi (“kolay ölüm”), tedavisi imkânsız bir hastalığı ya da ağır engeli olan</a:t>
            </a:r>
          </a:p>
          <a:p>
            <a:r>
              <a:rPr lang="tr-TR" sz="3500"/>
              <a:t>kişilerin yaşamlarını acısız bir şekilde sona erdirme eylemidir.</a:t>
            </a: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884280573"/>
              </p:ext>
            </p:extLst>
          </p:nvPr>
        </p:nvGraphicFramePr>
        <p:xfrm>
          <a:off x="467544" y="2996952"/>
          <a:ext cx="8208912" cy="319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35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28715A-0312-47AB-A79C-0CCB5FED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F28715A-0312-47AB-A79C-0CCB5FEDC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F97B23-52EB-4116-8E49-111F16187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0EF97B23-52EB-4116-8E49-111F16187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264327-E2BA-4928-8E79-1D7E00472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4D264327-E2BA-4928-8E79-1D7E00472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AFD50B-B003-47EE-9FE3-45C833BE8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72AFD50B-B003-47EE-9FE3-45C833BE8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7C0B3B-5481-4364-A566-5B7277A86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667C0B3B-5481-4364-A566-5B7277A86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57740" y="1556792"/>
            <a:ext cx="88787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Pasif ötenazi: </a:t>
            </a:r>
            <a:r>
              <a:rPr lang="tr-TR" sz="3500"/>
              <a:t>Tedaviye, yaşam destek üniteleri </a:t>
            </a:r>
            <a:r>
              <a:rPr lang="tr-TR" sz="3500" smtClean="0"/>
              <a:t>gibi, son </a:t>
            </a:r>
            <a:r>
              <a:rPr lang="tr-TR" sz="3500"/>
              <a:t>vererek kişinin ölmesine izin verme.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57740" y="3284984"/>
            <a:ext cx="88787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Aktif ötenazi: </a:t>
            </a:r>
            <a:r>
              <a:rPr lang="tr-TR" sz="3500"/>
              <a:t>Ölümcül dozda ilaç verme gibi </a:t>
            </a:r>
            <a:r>
              <a:rPr lang="tr-TR" sz="3500" smtClean="0"/>
              <a:t>kasıtlı yollarla </a:t>
            </a:r>
            <a:r>
              <a:rPr lang="tr-TR" sz="3500"/>
              <a:t>hastanın yaşamını sonlandırma.</a:t>
            </a:r>
          </a:p>
        </p:txBody>
      </p:sp>
    </p:spTree>
    <p:extLst>
      <p:ext uri="{BB962C8B-B14F-4D97-AF65-F5344CB8AC3E}">
        <p14:creationId xmlns:p14="http://schemas.microsoft.com/office/powerpoint/2010/main" val="25413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14196" y="1617181"/>
            <a:ext cx="89223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İmarethane: </a:t>
            </a:r>
            <a:r>
              <a:rPr lang="tr-TR" sz="3500"/>
              <a:t>Kişilerin yaşamlarının sonunu </a:t>
            </a:r>
            <a:r>
              <a:rPr lang="tr-TR" sz="3500" smtClean="0"/>
              <a:t>mümkün olduğunca </a:t>
            </a:r>
            <a:r>
              <a:rPr lang="tr-TR" sz="3500"/>
              <a:t>ağrısız, kaygısız ve depresyonsuz </a:t>
            </a:r>
            <a:r>
              <a:rPr lang="tr-TR" sz="3500" smtClean="0"/>
              <a:t>geçirmelerini sağlamaya </a:t>
            </a:r>
            <a:r>
              <a:rPr lang="tr-TR" sz="3500"/>
              <a:t>çalışan bir programdır. </a:t>
            </a:r>
            <a:r>
              <a:rPr lang="tr-TR" sz="3500" smtClean="0"/>
              <a:t>İmarethanelerin amaçları</a:t>
            </a:r>
            <a:r>
              <a:rPr lang="tr-TR" sz="3500"/>
              <a:t>, amacı hastalığı iyileştirmek ve </a:t>
            </a:r>
            <a:r>
              <a:rPr lang="tr-TR" sz="3500" smtClean="0"/>
              <a:t>ömrü uzatmak </a:t>
            </a:r>
            <a:r>
              <a:rPr lang="tr-TR" sz="3500"/>
              <a:t>olan hastanelerinkinden farklıdır.</a:t>
            </a:r>
          </a:p>
        </p:txBody>
      </p:sp>
    </p:spTree>
    <p:extLst>
      <p:ext uri="{BB962C8B-B14F-4D97-AF65-F5344CB8AC3E}">
        <p14:creationId xmlns:p14="http://schemas.microsoft.com/office/powerpoint/2010/main" val="18662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3310" y="2046327"/>
            <a:ext cx="89331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Yatıştırıcı (Palliative) bakım: </a:t>
            </a:r>
            <a:r>
              <a:rPr lang="tr-TR" sz="3500"/>
              <a:t>İmarethanelerde </a:t>
            </a:r>
            <a:r>
              <a:rPr lang="tr-TR" sz="3500" smtClean="0"/>
              <a:t>uygulanan bakım </a:t>
            </a:r>
            <a:r>
              <a:rPr lang="tr-TR" sz="3500"/>
              <a:t>türü. Ağrıyı azaltma ve </a:t>
            </a:r>
            <a:r>
              <a:rPr lang="tr-TR" sz="3500" smtClean="0"/>
              <a:t>insanların onurlarıyla </a:t>
            </a:r>
            <a:r>
              <a:rPr lang="tr-TR" sz="3500"/>
              <a:t>ölmelerine yardımcı olmayı içerir.</a:t>
            </a:r>
          </a:p>
        </p:txBody>
      </p:sp>
    </p:spTree>
    <p:extLst>
      <p:ext uri="{BB962C8B-B14F-4D97-AF65-F5344CB8AC3E}">
        <p14:creationId xmlns:p14="http://schemas.microsoft.com/office/powerpoint/2010/main" val="9990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4624"/>
            <a:ext cx="885698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7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8325"/>
            <a:ext cx="8928994" cy="55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2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790"/>
            <a:ext cx="9036495" cy="62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6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7" y="116632"/>
            <a:ext cx="8908320" cy="597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2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39"/>
            <a:ext cx="8927406" cy="612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4185298907"/>
              </p:ext>
            </p:extLst>
          </p:nvPr>
        </p:nvGraphicFramePr>
        <p:xfrm>
          <a:off x="107504" y="620688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83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CD2B45-3A6E-48E6-96CE-12EAEB995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6CD2B45-3A6E-48E6-96CE-12EAEB995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51A4F9-8BBF-4986-A6E4-5CE26B645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5B51A4F9-8BBF-4986-A6E4-5CE26B645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5362DA-D5DA-4A9A-844B-1EDAA863D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8F5362DA-D5DA-4A9A-844B-1EDAA863D4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3BFA7D-0107-45FB-864E-DB2E720D2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C63BFA7D-0107-45FB-864E-DB2E720D2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D6E8F0-D05E-49B7-B5C7-AE336BED8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DD6E8F0-D05E-49B7-B5C7-AE336BED8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6141A5-1634-4824-ACF7-EA7FF0CEB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16141A5-1634-4824-ACF7-EA7FF0CEB8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1B53B3-2824-4404-99CE-1834420FF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91B53B3-2824-4404-99CE-1834420FF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C2A64A-DB74-4118-9A65-A0115EACA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5C2A64A-DB74-4118-9A65-A0115EACA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188640"/>
            <a:ext cx="687669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A) Ölüm </a:t>
            </a:r>
            <a:r>
              <a:rPr lang="tr-TR" sz="3500" b="1">
                <a:solidFill>
                  <a:schemeClr val="accent3">
                    <a:lumMod val="75000"/>
                  </a:schemeClr>
                </a:solidFill>
              </a:rPr>
              <a:t>Sistemi ve Kültürel Bağlamı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3485461"/>
            <a:ext cx="704218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Ölüm Sistemi Ve Kültürel Çeşitliliği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35292" y="4313128"/>
            <a:ext cx="89012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Robert Kastenbaum (2009) herhangi </a:t>
            </a:r>
            <a:r>
              <a:rPr lang="tr-TR" sz="3500" smtClean="0"/>
              <a:t>bir kültürde </a:t>
            </a:r>
            <a:r>
              <a:rPr lang="tr-TR" sz="3500"/>
              <a:t>ölüm sistemini oluşturan bir dizi</a:t>
            </a:r>
          </a:p>
          <a:p>
            <a:r>
              <a:rPr lang="tr-TR" sz="3500"/>
              <a:t>bileşen üzerinde durmaktadır. Bu bileşenler: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35292" y="986637"/>
            <a:ext cx="89012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ölümle nasıl başa çıktığımız da kültürümüzün bir parçasıdır. </a:t>
            </a:r>
            <a:r>
              <a:rPr lang="tr-TR" sz="3500" smtClean="0"/>
              <a:t>Her kültürün </a:t>
            </a:r>
            <a:r>
              <a:rPr lang="tr-TR" sz="3500"/>
              <a:t>bir ölüm sistemi (death system) vardır ve bu ölüm sistemlerinde </a:t>
            </a:r>
            <a:r>
              <a:rPr lang="tr-TR" sz="3500" smtClean="0"/>
              <a:t>kültürler arası </a:t>
            </a:r>
            <a:r>
              <a:rPr lang="tr-TR" sz="3500"/>
              <a:t>çeşitlilikler görülmektedir.</a:t>
            </a:r>
          </a:p>
        </p:txBody>
      </p:sp>
    </p:spTree>
    <p:extLst>
      <p:ext uri="{BB962C8B-B14F-4D97-AF65-F5344CB8AC3E}">
        <p14:creationId xmlns:p14="http://schemas.microsoft.com/office/powerpoint/2010/main" val="33974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606174"/>
            <a:ext cx="276389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4500" i="1" smtClean="0"/>
              <a:t>İnsanlar</a:t>
            </a:r>
            <a:endParaRPr lang="tr-TR" sz="4500"/>
          </a:p>
        </p:txBody>
      </p:sp>
      <p:sp>
        <p:nvSpPr>
          <p:cNvPr id="5" name="Dikdörtgen 4"/>
          <p:cNvSpPr/>
          <p:nvPr/>
        </p:nvSpPr>
        <p:spPr>
          <a:xfrm>
            <a:off x="539552" y="1765560"/>
            <a:ext cx="64241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4500" i="1"/>
              <a:t>Mekânlar ya da </a:t>
            </a:r>
            <a:r>
              <a:rPr lang="tr-TR" sz="4500" i="1" smtClean="0"/>
              <a:t>bağlam</a:t>
            </a:r>
            <a:endParaRPr lang="tr-TR" sz="4500"/>
          </a:p>
        </p:txBody>
      </p:sp>
      <p:sp>
        <p:nvSpPr>
          <p:cNvPr id="6" name="Dikdörtgen 5"/>
          <p:cNvSpPr/>
          <p:nvPr/>
        </p:nvSpPr>
        <p:spPr>
          <a:xfrm>
            <a:off x="539552" y="2910430"/>
            <a:ext cx="311604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4500" i="1" smtClean="0"/>
              <a:t>Zamanlar</a:t>
            </a:r>
            <a:endParaRPr lang="tr-TR" sz="4500"/>
          </a:p>
        </p:txBody>
      </p:sp>
      <p:sp>
        <p:nvSpPr>
          <p:cNvPr id="7" name="Dikdörtgen 6"/>
          <p:cNvSpPr/>
          <p:nvPr/>
        </p:nvSpPr>
        <p:spPr>
          <a:xfrm>
            <a:off x="539552" y="4012322"/>
            <a:ext cx="29274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4500" i="1"/>
              <a:t>Nesneler</a:t>
            </a:r>
            <a:endParaRPr lang="tr-TR" sz="4500"/>
          </a:p>
        </p:txBody>
      </p:sp>
      <p:sp>
        <p:nvSpPr>
          <p:cNvPr id="8" name="Dikdörtgen 7"/>
          <p:cNvSpPr/>
          <p:nvPr/>
        </p:nvSpPr>
        <p:spPr>
          <a:xfrm>
            <a:off x="539552" y="5164450"/>
            <a:ext cx="320312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4500" i="1"/>
              <a:t>Semboller</a:t>
            </a:r>
            <a:endParaRPr lang="tr-TR" sz="4500"/>
          </a:p>
        </p:txBody>
      </p:sp>
    </p:spTree>
    <p:extLst>
      <p:ext uri="{BB962C8B-B14F-4D97-AF65-F5344CB8AC3E}">
        <p14:creationId xmlns:p14="http://schemas.microsoft.com/office/powerpoint/2010/main" val="5382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5536" y="1363702"/>
            <a:ext cx="528747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Değişen Tarihsel Koşullar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51048" y="2443822"/>
            <a:ext cx="888544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Ortaya çıkan tarihi değişikliklerden biri, ölümün en sık görüldüğü </a:t>
            </a:r>
            <a:r>
              <a:rPr lang="tr-TR" sz="3500" smtClean="0"/>
              <a:t>yaş grubuyla </a:t>
            </a:r>
            <a:r>
              <a:rPr lang="tr-TR" sz="3500"/>
              <a:t>ilişkilidir. İki yüzyıl önce, neredeyse iki çocuktan biri on yaşından</a:t>
            </a:r>
          </a:p>
          <a:p>
            <a:r>
              <a:rPr lang="tr-TR" sz="3500"/>
              <a:t>önce ve ebeveynlerden biri çocuklar büyümeden ölmekteydi.</a:t>
            </a:r>
          </a:p>
        </p:txBody>
      </p:sp>
    </p:spTree>
    <p:extLst>
      <p:ext uri="{BB962C8B-B14F-4D97-AF65-F5344CB8AC3E}">
        <p14:creationId xmlns:p14="http://schemas.microsoft.com/office/powerpoint/2010/main" val="28696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467</Words>
  <Application>Microsoft Office PowerPoint</Application>
  <PresentationFormat>Ekran Gösterisi (4:3)</PresentationFormat>
  <Paragraphs>36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bugra</dc:creator>
  <cp:lastModifiedBy>Pc</cp:lastModifiedBy>
  <cp:revision>11</cp:revision>
  <dcterms:created xsi:type="dcterms:W3CDTF">2015-01-15T11:42:40Z</dcterms:created>
  <dcterms:modified xsi:type="dcterms:W3CDTF">2022-04-05T21:30:31Z</dcterms:modified>
</cp:coreProperties>
</file>