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8483-5982-4641-98B9-6FA20D8B052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C086-7B4C-4AE9-9ED1-9864AE27B91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8483-5982-4641-98B9-6FA20D8B052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C086-7B4C-4AE9-9ED1-9864AE27B91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8483-5982-4641-98B9-6FA20D8B052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C086-7B4C-4AE9-9ED1-9864AE27B91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8483-5982-4641-98B9-6FA20D8B052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C086-7B4C-4AE9-9ED1-9864AE27B91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8483-5982-4641-98B9-6FA20D8B052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C086-7B4C-4AE9-9ED1-9864AE27B91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8483-5982-4641-98B9-6FA20D8B052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C086-7B4C-4AE9-9ED1-9864AE27B91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8483-5982-4641-98B9-6FA20D8B052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C086-7B4C-4AE9-9ED1-9864AE27B91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8483-5982-4641-98B9-6FA20D8B052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C086-7B4C-4AE9-9ED1-9864AE27B91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8483-5982-4641-98B9-6FA20D8B052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C086-7B4C-4AE9-9ED1-9864AE27B91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8483-5982-4641-98B9-6FA20D8B052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C086-7B4C-4AE9-9ED1-9864AE27B91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8483-5982-4641-98B9-6FA20D8B052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C086-7B4C-4AE9-9ED1-9864AE27B91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C8483-5982-4641-98B9-6FA20D8B052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CC086-7B4C-4AE9-9ED1-9864AE27B91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910035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b="1" dirty="0"/>
              <a:t>ÖZGEÇMİŞ KAPAK YAZISI ÖRNEKLERİ 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b="1" dirty="0"/>
              <a:t>Kapak sayfası (</a:t>
            </a:r>
            <a:r>
              <a:rPr lang="tr-TR" b="1" dirty="0" err="1"/>
              <a:t>Cover</a:t>
            </a:r>
            <a:r>
              <a:rPr lang="tr-TR" b="1" dirty="0"/>
              <a:t> </a:t>
            </a:r>
            <a:r>
              <a:rPr lang="tr-TR" b="1" dirty="0" err="1"/>
              <a:t>letter</a:t>
            </a:r>
            <a:r>
              <a:rPr lang="tr-TR" b="1" dirty="0"/>
              <a:t>)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tr-TR" dirty="0"/>
          </a:p>
          <a:p>
            <a:r>
              <a:rPr lang="tr-TR" dirty="0"/>
              <a:t> Kapak yazısı CV bilgilerimizin dışında hangi pozisyona neden başvurduğumuzu ve pozisyona yönelik kişilik bilgilerimizi içeren kısa bir yazıdır. Bir şirkete özgeçmişinizi göndereceğiniz zaman kapak yazısı eklemeye özen gösterin.Çünkü bir çok </a:t>
            </a:r>
            <a:r>
              <a:rPr lang="tr-TR" dirty="0" smtClean="0"/>
              <a:t>uzman buna </a:t>
            </a:r>
            <a:r>
              <a:rPr lang="tr-TR" dirty="0"/>
              <a:t>önem vermektedir.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7556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 </a:t>
            </a:r>
            <a:r>
              <a:rPr lang="tr-TR" b="1" dirty="0"/>
              <a:t>Kapak sayfası (</a:t>
            </a:r>
            <a:r>
              <a:rPr lang="tr-TR" b="1" dirty="0" err="1"/>
              <a:t>Cover</a:t>
            </a:r>
            <a:r>
              <a:rPr lang="tr-TR" b="1" dirty="0"/>
              <a:t> </a:t>
            </a:r>
            <a:r>
              <a:rPr lang="tr-TR" b="1" dirty="0" err="1"/>
              <a:t>letter</a:t>
            </a:r>
            <a:r>
              <a:rPr lang="tr-TR" b="1" dirty="0"/>
              <a:t>)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681540"/>
            <a:ext cx="8568952" cy="428792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tr-TR" dirty="0" smtClean="0"/>
              <a:t> </a:t>
            </a:r>
            <a:endParaRPr lang="tr-TR" dirty="0"/>
          </a:p>
          <a:p>
            <a:r>
              <a:rPr lang="tr-TR" dirty="0"/>
              <a:t> Ön yazınızı mümkünse tek bir kişiye hitap edecek şekilde yazmalısınız.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CV'nizi</a:t>
            </a:r>
            <a:r>
              <a:rPr lang="tr-TR" dirty="0" smtClean="0"/>
              <a:t> </a:t>
            </a:r>
            <a:r>
              <a:rPr lang="tr-TR" dirty="0"/>
              <a:t>göndereceğiniz şirketi araştırmalı ve İnsan Kaynakları departmanında, mümkünse işe alım konusunda yetkili bir kişinin adına göndermelisiniz.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Ön </a:t>
            </a:r>
            <a:r>
              <a:rPr lang="tr-TR" dirty="0"/>
              <a:t>yazının giriş kısmında hangi pozisyona başvurduğunuzu açıklamalısınız.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Gelişme </a:t>
            </a:r>
            <a:r>
              <a:rPr lang="tr-TR" dirty="0"/>
              <a:t>kısmında neden bu şirketi tercih ettiğinizi, kişiliğinizin ve background'unuzun bu pozisyonla örtüşen taraflarını kısa ve öz bir şekilde açıklamalısınız.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Final </a:t>
            </a:r>
            <a:r>
              <a:rPr lang="tr-TR" dirty="0"/>
              <a:t>bölümünü ise "</a:t>
            </a:r>
            <a:r>
              <a:rPr lang="tr-TR" dirty="0" err="1"/>
              <a:t>CV'mi</a:t>
            </a:r>
            <a:r>
              <a:rPr lang="tr-TR" dirty="0"/>
              <a:t> ilgili pozisyon için değerlendirmeye almanızı rica eder, saygılarımı sunarım" şeklinde bir teşekkür cümlesi ile bitirmelisiniz.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Sol </a:t>
            </a:r>
            <a:r>
              <a:rPr lang="tr-TR" dirty="0"/>
              <a:t>alt köşede imzanız onun altında ise isminiz olmalıdır.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7556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 </a:t>
            </a:r>
            <a:r>
              <a:rPr lang="tr-TR" b="1" dirty="0"/>
              <a:t>Kapak sayfası (</a:t>
            </a:r>
            <a:r>
              <a:rPr lang="tr-TR" b="1" dirty="0" err="1"/>
              <a:t>Cover</a:t>
            </a:r>
            <a:r>
              <a:rPr lang="tr-TR" b="1" dirty="0"/>
              <a:t> </a:t>
            </a:r>
            <a:r>
              <a:rPr lang="tr-TR" b="1" dirty="0" err="1"/>
              <a:t>letter</a:t>
            </a:r>
            <a:r>
              <a:rPr lang="tr-TR" b="1" dirty="0"/>
              <a:t>)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681540"/>
            <a:ext cx="8568952" cy="428792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dirty="0" smtClean="0"/>
              <a:t> </a:t>
            </a:r>
            <a:endParaRPr lang="tr-TR" dirty="0"/>
          </a:p>
          <a:p>
            <a:pPr>
              <a:buNone/>
            </a:pPr>
            <a:r>
              <a:rPr lang="tr-TR" dirty="0"/>
              <a:t> </a:t>
            </a:r>
            <a:r>
              <a:rPr lang="tr-TR" b="1" dirty="0"/>
              <a:t>ÖRNEK FORMAT </a:t>
            </a:r>
          </a:p>
          <a:p>
            <a:r>
              <a:rPr lang="tr-TR" dirty="0"/>
              <a:t>CV gönderenin adı-soyadı Adresi Ev telefonu - e mail adresi - cep telefonu Tarih </a:t>
            </a:r>
            <a:endParaRPr lang="tr-TR" dirty="0" smtClean="0"/>
          </a:p>
          <a:p>
            <a:endParaRPr lang="tr-TR" dirty="0"/>
          </a:p>
          <a:p>
            <a:r>
              <a:rPr lang="tr-TR" dirty="0" err="1"/>
              <a:t>Cv</a:t>
            </a:r>
            <a:r>
              <a:rPr lang="tr-TR" dirty="0"/>
              <a:t> gönderilen Şirket yetkilisinin adı soyadı </a:t>
            </a:r>
          </a:p>
          <a:p>
            <a:r>
              <a:rPr lang="tr-TR" dirty="0"/>
              <a:t>Şirket adresi </a:t>
            </a:r>
          </a:p>
          <a:p>
            <a:r>
              <a:rPr lang="tr-TR" dirty="0"/>
              <a:t>Sn. (Şirket yetkilisinin soyadı) </a:t>
            </a:r>
          </a:p>
          <a:p>
            <a:r>
              <a:rPr lang="tr-TR" dirty="0"/>
              <a:t>Açıklamalar... </a:t>
            </a:r>
          </a:p>
          <a:p>
            <a:r>
              <a:rPr lang="tr-TR" dirty="0"/>
              <a:t>Saygılarımla, </a:t>
            </a:r>
          </a:p>
          <a:p>
            <a:r>
              <a:rPr lang="tr-TR" dirty="0" err="1"/>
              <a:t>Imza</a:t>
            </a:r>
            <a:r>
              <a:rPr lang="tr-TR" dirty="0"/>
              <a:t>, </a:t>
            </a:r>
          </a:p>
          <a:p>
            <a:r>
              <a:rPr lang="tr-TR" dirty="0"/>
              <a:t>Ad </a:t>
            </a:r>
            <a:r>
              <a:rPr lang="tr-TR" dirty="0" err="1"/>
              <a:t>soyad</a:t>
            </a:r>
            <a:r>
              <a:rPr lang="tr-TR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188</Words>
  <Application>Microsoft Office PowerPoint</Application>
  <PresentationFormat>Ekran Gösterisi (16:9)</PresentationFormat>
  <Paragraphs>29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Arial</vt:lpstr>
      <vt:lpstr>Calibri</vt:lpstr>
      <vt:lpstr>Ofis Teması</vt:lpstr>
      <vt:lpstr>  ÖZGEÇMİŞ KAPAK YAZISI ÖRNEKLERİ </vt:lpstr>
      <vt:lpstr>  Kapak sayfası (Cover letter) </vt:lpstr>
      <vt:lpstr> Kapak sayfası (Cover letter) </vt:lpstr>
      <vt:lpstr> Kapak sayfası (Cover letter)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ÖZGEÇMİŞ KAPAK YAZISI ÖRNEKLERİ</dc:title>
  <dc:creator>Se7en</dc:creator>
  <cp:lastModifiedBy>user</cp:lastModifiedBy>
  <cp:revision>2</cp:revision>
  <dcterms:created xsi:type="dcterms:W3CDTF">2018-05-15T19:04:41Z</dcterms:created>
  <dcterms:modified xsi:type="dcterms:W3CDTF">2020-01-15T19:31:39Z</dcterms:modified>
</cp:coreProperties>
</file>