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66" r:id="rId7"/>
    <p:sldId id="267"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sgdosya.com/elektrik-islerinde-isg-konu-ozet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Elektrik </a:t>
            </a:r>
            <a:r>
              <a:rPr lang="tr-TR" dirty="0" smtClean="0"/>
              <a:t>İç Tesisleri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221 ELEKTRONİK MESLEK BİLGİSİ VE GÜVENLİK</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ELEKTRİK İÇ TESİSLERİ</a:t>
            </a:r>
            <a:endParaRPr lang="tr-TR" dirty="0"/>
          </a:p>
        </p:txBody>
      </p:sp>
      <p:sp>
        <p:nvSpPr>
          <p:cNvPr id="3" name="İçerik Yer Tutucusu 2"/>
          <p:cNvSpPr>
            <a:spLocks noGrp="1"/>
          </p:cNvSpPr>
          <p:nvPr>
            <p:ph idx="1"/>
          </p:nvPr>
        </p:nvSpPr>
        <p:spPr/>
        <p:txBody>
          <a:bodyPr/>
          <a:lstStyle/>
          <a:p>
            <a:r>
              <a:rPr lang="tr-TR" dirty="0"/>
              <a:t>·</a:t>
            </a:r>
            <a:r>
              <a:rPr lang="tr-TR" sz="2400" dirty="0"/>
              <a:t> Aydınlatma tesisi: İş yerinde ışıkların bir arıza sonucu sönmesi durumunda işletmede yedek bir besleme olmalı. Gece vardiyasında yeterli aydınlatma ve otomatik yanma düzenekleri olmalı.</a:t>
            </a:r>
            <a:r>
              <a:rPr lang="tr-TR" sz="2400" dirty="0"/>
              <a:t/>
            </a:r>
            <a:br>
              <a:rPr lang="tr-TR" sz="2400" dirty="0"/>
            </a:br>
            <a:r>
              <a:rPr lang="tr-TR" sz="2400" dirty="0"/>
              <a:t>· FİŞ-PRİZ sistemi: İşletmede kullanılan fişler farklı gerilimli prize girmeyecek şekilde olmalı.</a:t>
            </a:r>
            <a:r>
              <a:rPr lang="tr-TR" sz="2400" dirty="0"/>
              <a:t/>
            </a:r>
            <a:br>
              <a:rPr lang="tr-TR" sz="2400" dirty="0"/>
            </a:br>
            <a:r>
              <a:rPr lang="tr-TR" sz="2400" dirty="0"/>
              <a:t>· Fiş-priz sistemleri yalıtımı düzgün olmalı.</a:t>
            </a:r>
            <a:r>
              <a:rPr lang="tr-TR" sz="2400" dirty="0"/>
              <a:t/>
            </a:r>
            <a:br>
              <a:rPr lang="tr-TR" sz="2400" dirty="0"/>
            </a:br>
            <a:r>
              <a:rPr lang="tr-TR" sz="2400" dirty="0"/>
              <a:t>· Yüksek </a:t>
            </a:r>
            <a:r>
              <a:rPr lang="tr-TR" sz="2400" dirty="0" err="1"/>
              <a:t>amperajlı</a:t>
            </a:r>
            <a:r>
              <a:rPr lang="tr-TR" sz="2400" dirty="0"/>
              <a:t> prizlerde mutlaka priz üzerinde bir şalter </a:t>
            </a:r>
            <a:r>
              <a:rPr lang="tr-TR" sz="2400" dirty="0" smtClean="0"/>
              <a:t>olmalı[1]</a:t>
            </a:r>
            <a:endParaRPr lang="tr-TR" sz="2400" dirty="0"/>
          </a:p>
        </p:txBody>
      </p:sp>
    </p:spTree>
    <p:extLst>
      <p:ext uri="{BB962C8B-B14F-4D97-AF65-F5344CB8AC3E}">
        <p14:creationId xmlns:p14="http://schemas.microsoft.com/office/powerpoint/2010/main" val="3765827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 İÇ TESİSLERİ</a:t>
            </a:r>
          </a:p>
        </p:txBody>
      </p:sp>
      <p:sp>
        <p:nvSpPr>
          <p:cNvPr id="3" name="İçerik Yer Tutucusu 2"/>
          <p:cNvSpPr>
            <a:spLocks noGrp="1"/>
          </p:cNvSpPr>
          <p:nvPr>
            <p:ph idx="1"/>
          </p:nvPr>
        </p:nvSpPr>
        <p:spPr/>
        <p:txBody>
          <a:bodyPr>
            <a:normAutofit/>
          </a:bodyPr>
          <a:lstStyle/>
          <a:p>
            <a:pPr algn="just"/>
            <a:r>
              <a:rPr lang="tr-TR" sz="2600" dirty="0"/>
              <a:t>· Elektrik makine bağlantıları: Elektrik makine bağlantılarındaki koruyucular çalışma ortamına uygun olmalı Nemli , yağlı ve rutubetli yerlerdeki makine bağlantılarını uygun koruyucu içine almalı Makinalar titreşimde </a:t>
            </a:r>
            <a:r>
              <a:rPr lang="tr-TR" sz="2600" dirty="0" smtClean="0"/>
              <a:t>korunmalı[1].</a:t>
            </a:r>
            <a:endParaRPr lang="tr-TR" sz="2600" dirty="0"/>
          </a:p>
        </p:txBody>
      </p:sp>
    </p:spTree>
    <p:extLst>
      <p:ext uri="{BB962C8B-B14F-4D97-AF65-F5344CB8AC3E}">
        <p14:creationId xmlns:p14="http://schemas.microsoft.com/office/powerpoint/2010/main" val="3654039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 İÇ TESİSLERİ</a:t>
            </a:r>
          </a:p>
        </p:txBody>
      </p:sp>
      <p:sp>
        <p:nvSpPr>
          <p:cNvPr id="3" name="İçerik Yer Tutucusu 2"/>
          <p:cNvSpPr>
            <a:spLocks noGrp="1"/>
          </p:cNvSpPr>
          <p:nvPr>
            <p:ph idx="1"/>
          </p:nvPr>
        </p:nvSpPr>
        <p:spPr/>
        <p:txBody>
          <a:bodyPr>
            <a:normAutofit/>
          </a:bodyPr>
          <a:lstStyle/>
          <a:p>
            <a:pPr algn="just"/>
            <a:r>
              <a:rPr lang="tr-TR" sz="2400" dirty="0"/>
              <a:t>· Elektrik Şalteri:1) Elektrik şalteri kendiliğinde yada yanlışlıkla dokunmayla makinayı çalıştırmayacak ama kolay ulaşılabilir yerde olması gerekir.2) Bir tezgahın üzerinde çeşitli yerlerde çalışan işçi için birden fazla başlatma ve durdurma düğmesi bulunmalı.3) Bir tezgahın birden çok yerinde birden fazla işçi çalışması durumunda tezgahta birden fazla durdurma tek çalışma düğmesi olmalı.4) Çalışma düğmesi yeşil durdurma düğmesi kırmızı olmalı.5) </a:t>
            </a:r>
            <a:r>
              <a:rPr lang="tr-TR" sz="2400" dirty="0" err="1"/>
              <a:t>Makıne</a:t>
            </a:r>
            <a:r>
              <a:rPr lang="tr-TR" sz="2400" dirty="0"/>
              <a:t> düğmeleri başka yerden kumanda ediliyorsa çalışması ve durması sesli yada ışıklı ikazlarla </a:t>
            </a:r>
            <a:r>
              <a:rPr lang="tr-TR" sz="2400" dirty="0" smtClean="0"/>
              <a:t>olmalı[1].</a:t>
            </a:r>
            <a:endParaRPr lang="tr-TR" sz="2400" dirty="0"/>
          </a:p>
        </p:txBody>
      </p:sp>
    </p:spTree>
    <p:extLst>
      <p:ext uri="{BB962C8B-B14F-4D97-AF65-F5344CB8AC3E}">
        <p14:creationId xmlns:p14="http://schemas.microsoft.com/office/powerpoint/2010/main" val="3465649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 İÇ TESİSLERİ</a:t>
            </a:r>
          </a:p>
        </p:txBody>
      </p:sp>
      <p:sp>
        <p:nvSpPr>
          <p:cNvPr id="3" name="İçerik Yer Tutucusu 2"/>
          <p:cNvSpPr>
            <a:spLocks noGrp="1"/>
          </p:cNvSpPr>
          <p:nvPr>
            <p:ph idx="1"/>
          </p:nvPr>
        </p:nvSpPr>
        <p:spPr/>
        <p:txBody>
          <a:bodyPr/>
          <a:lstStyle/>
          <a:p>
            <a:pPr algn="just"/>
            <a:r>
              <a:rPr lang="tr-TR" dirty="0"/>
              <a:t> </a:t>
            </a:r>
            <a:r>
              <a:rPr lang="tr-TR" sz="2400" dirty="0"/>
              <a:t>Elektrik Sigortaları: Doğru ya da alternatif akımlı sigortalar mutlaka kapalı bir kutu içinde olmalı. 32 A üzerindeki sigortalarda en az bir şalter ya da anahtar ile </a:t>
            </a:r>
            <a:r>
              <a:rPr lang="tr-TR" sz="2400" dirty="0" smtClean="0"/>
              <a:t>kontrol edilmeli</a:t>
            </a:r>
            <a:r>
              <a:rPr lang="tr-TR" sz="2400" dirty="0"/>
              <a:t>.</a:t>
            </a:r>
            <a:r>
              <a:rPr lang="tr-TR" sz="2400" dirty="0"/>
              <a:t/>
            </a:r>
            <a:br>
              <a:rPr lang="tr-TR" sz="2400" dirty="0"/>
            </a:br>
            <a:r>
              <a:rPr lang="tr-TR" sz="2400" dirty="0"/>
              <a:t>Şalter ya da anahtarla akım kesilmeden tablo açılmayacak tablo kapanmadan şalter açılmamalı. Sigortalar değiştirilmeden önce gerilim dışı bırakılmalı ve gerilim yokluğu kontrol edilmeli. Sigorta devre dışı bırakılamıyorsa kesiciler ile devrenin kesilmesi gerek. Elektrik tesislerinde orijinal olmayan, yamanmış ya da tek sarılmış sigorta </a:t>
            </a:r>
            <a:r>
              <a:rPr lang="tr-TR" sz="2400" dirty="0" smtClean="0"/>
              <a:t>kullanılmamalı[1].</a:t>
            </a:r>
            <a:endParaRPr lang="tr-TR" sz="2400" dirty="0"/>
          </a:p>
        </p:txBody>
      </p:sp>
    </p:spTree>
    <p:extLst>
      <p:ext uri="{BB962C8B-B14F-4D97-AF65-F5344CB8AC3E}">
        <p14:creationId xmlns:p14="http://schemas.microsoft.com/office/powerpoint/2010/main" val="2347995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https://www.isgdosya.com/elektrik-islerinde-isg-konu-ozeti</a:t>
            </a:r>
            <a:r>
              <a:rPr lang="tr-TR" dirty="0" smtClean="0">
                <a:hlinkClick r:id="rId2"/>
              </a:rPr>
              <a:t>/</a:t>
            </a:r>
            <a:r>
              <a:rPr lang="tr-TR" dirty="0" smtClean="0"/>
              <a:t> (Erişim tarihi:27.11.2017)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1402</TotalTime>
  <Words>52</Words>
  <Application>Microsoft Office PowerPoint</Application>
  <PresentationFormat>Özel</PresentationFormat>
  <Paragraphs>16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Geçmişe bakış</vt:lpstr>
      <vt:lpstr>Elektrik İç Tesisleri</vt:lpstr>
      <vt:lpstr>ELEKTRİK İÇ TESİSLERİ</vt:lpstr>
      <vt:lpstr>ELEKTRİK İÇ TESİSLERİ</vt:lpstr>
      <vt:lpstr>ELEKTRİK İÇ TESİSLERİ</vt:lpstr>
      <vt:lpstr>ELEKTRİK İÇ TESİSLERİ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79</cp:revision>
  <dcterms:created xsi:type="dcterms:W3CDTF">2017-11-14T11:12:27Z</dcterms:created>
  <dcterms:modified xsi:type="dcterms:W3CDTF">2017-11-27T19:21:07Z</dcterms:modified>
</cp:coreProperties>
</file>