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0901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5657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506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8530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696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0533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850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1981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2105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892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6264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764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044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8273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395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3291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295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04EA3FC-6230-48E1-A145-98F474E2C475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27FD39-725B-41A9-8CF0-5A5CF2D48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637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OKUL ÖNCESİ DEĞERELER EĞİTİMİNDE AİLENİN ROLÜ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3629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48145" y="872836"/>
            <a:ext cx="1115334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ÇOCUK İÇİN İLK SOSYAL VE DIUYGUSAL ORTAM AİLEDİR. ÇOCUĞUN TOPLUMA UYUMUVE DEĞERLERİ EDİNMESİNDE AİLENİN DESTEĞİ VE MODEL OLMASI, DOĞRUDAN YA DA DOLAYLI OLARAK DEĞERLERİ SUNMASI ÖNEMLİDİR.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DÜRÜSTLÜK, SEVGİ, SAYGI, YATRDIMSEVERLİK VE ADALETHER YERDE VE HER ÇAĞDA BİREYLERDE ARANAN KİŞİLİK ÖZELLİKLERİ OLMUŞTUR.</a:t>
            </a:r>
            <a:endParaRPr lang="tr-TR" sz="3200" dirty="0"/>
          </a:p>
          <a:p>
            <a:endParaRPr lang="tr-TR" sz="3200" dirty="0" smtClean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89644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00063" y="628650"/>
            <a:ext cx="1125855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ÇOCUĞUN SOSYAL, DUYGUSAL VE AHLAKİ AÇIDAN SAĞLIKLI GELİŞİMİ İÇİN DOĞRU ROL MODELLERİN OLDUĞU AİLE ORTAMI ÖNEMLİDİR.</a:t>
            </a:r>
          </a:p>
          <a:p>
            <a:endParaRPr lang="tr-TR" sz="3200" dirty="0"/>
          </a:p>
          <a:p>
            <a:r>
              <a:rPr lang="tr-TR" sz="3200" dirty="0" smtClean="0"/>
              <a:t>TEMEL FİZİKSEL GERESİNİMLERİ KARŞILANAN ÇOCUĞUN GELİŞME SÜRECİNDE ÖZELLİKLE DUYGUSAL DESTEĞE YANİ SEVGİ, DİSİPLİN VE ÖZGÜRLÜĞE GEREKSİNİMİ VARDIR.</a:t>
            </a:r>
          </a:p>
          <a:p>
            <a:endParaRPr lang="tr-TR" sz="3200" dirty="0"/>
          </a:p>
          <a:p>
            <a:pPr algn="just"/>
            <a:r>
              <a:rPr lang="tr-TR" sz="3200" dirty="0" smtClean="0"/>
              <a:t>FARKLI SOSYO-KÜLTÜREL ÖZELLİKLERİ OLAN AİLELERDE FARKLI DEĞERLER, TUTUMLAR VARDIR.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57600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886075" y="285739"/>
            <a:ext cx="52661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AİLEDE DEĞERLER EĞİTİMİ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271463" y="1271588"/>
            <a:ext cx="1168717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AİLENİN DİSİPLİN YÖNTEMLERİ VE TUTUMLARI ÇOCUĞUN GELİŞİMİNDE ÖNEMLİDİR.</a:t>
            </a:r>
          </a:p>
          <a:p>
            <a:endParaRPr lang="tr-TR" sz="2800" dirty="0"/>
          </a:p>
          <a:p>
            <a:r>
              <a:rPr lang="tr-TR" sz="2800" dirty="0" smtClean="0"/>
              <a:t>YETİŞKİNDEN FARKLI ÖNCELİKLERİ VE GEREKSİNİMLEİR OLAN ÇOCUK, UYETİŞKİNDEN FARKLI ŞEKİLLERDE ÖĞRENMEKTE VE ÇEVREYİ FARKLI ALGILAMAKTADIR.</a:t>
            </a:r>
          </a:p>
          <a:p>
            <a:endParaRPr lang="tr-TR" sz="2800" dirty="0" smtClean="0"/>
          </a:p>
          <a:p>
            <a:r>
              <a:rPr lang="tr-TR" sz="2800" dirty="0" smtClean="0"/>
              <a:t>AİLDE DEĞERLER EĞİTİMİ DOĞRUDAN YA DA DOLAYLI OLARAK İKİ FARKLI TÜRDE GERÇEKLEŞİR.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910678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886075" y="285739"/>
            <a:ext cx="52661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AİLEDE DEĞERLER EĞİTİMİ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84910" y="1080641"/>
            <a:ext cx="1136072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DEĞERLER EĞİTİMİNDE AİLEYE REHBER OLACAK ÖĞRNEME İLKELERİ</a:t>
            </a:r>
          </a:p>
          <a:p>
            <a:endParaRPr lang="tr-TR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tr-TR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GÜNDELİK YAŞANTILAR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YETİŞKİNLERİN ÖRNEKLERİ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YETİŞKİNLERİN ÇABALARI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AİLE İÇİ PAYLAŞIMLAR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AİLE DIŞINDAKİ SOSYAL DÜNYA İLE ETKİLEŞİMLER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YETİŞKİNLERİN AÇIKLAMALARI</a:t>
            </a:r>
            <a:endParaRPr lang="tr-TR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1079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219200" y="285739"/>
            <a:ext cx="8839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AİLEDE DEĞERLER EĞİTİMİ’NDE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304800" y="1260764"/>
            <a:ext cx="11734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3200" dirty="0" smtClean="0"/>
              <a:t>DOĞAL UYARANLAR İLE AİLEDE BİREYLERİN MODEL OLMASI, AİLE İÇİ İLETİŞİM VE ETKİLEŞİM VE AİLENİN YAŞAM BİÇİMİ ETKİLİDİR.</a:t>
            </a:r>
            <a:endParaRPr lang="tr-TR" sz="3200" dirty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3200" dirty="0" smtClean="0"/>
              <a:t>ÇOCUK KİTAPLARI, ÖYKÜLER, ÇİZGİ FİLMLER, BİLGİSAYAR OYUNLARI, MÜZİKLER, TV PROGRAMLARI, BAZI GÜNCEL HABERLER, BAYRAMLAR VE DOĞA OLAYLARI, DEĞERLER EĞİTİMİNDE ÇOCUĞUN GELİŞİMİNE UYGUN BİÇİMDE SUNULARAK ARAÇ OLARAK KULLANILABİLİRLER.</a:t>
            </a:r>
          </a:p>
        </p:txBody>
      </p:sp>
    </p:spTree>
    <p:extLst>
      <p:ext uri="{BB962C8B-B14F-4D97-AF65-F5344CB8AC3E}">
        <p14:creationId xmlns:p14="http://schemas.microsoft.com/office/powerpoint/2010/main" val="1768277772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</Template>
  <TotalTime>22</TotalTime>
  <Words>229</Words>
  <Application>Microsoft Office PowerPoint</Application>
  <PresentationFormat>Geniş ekran</PresentationFormat>
  <Paragraphs>28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Tw Cen MT</vt:lpstr>
      <vt:lpstr>Damla</vt:lpstr>
      <vt:lpstr>OKUL ÖNCESİ DEĞERELER EĞİTİMİNDE AİLENİN ROLÜ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ÖNCESİ DEĞERELER EĞİTİMİNDE AİLENİN ROLÜ</dc:title>
  <dc:creator>hakem</dc:creator>
  <cp:lastModifiedBy>hakem</cp:lastModifiedBy>
  <cp:revision>15</cp:revision>
  <dcterms:created xsi:type="dcterms:W3CDTF">2018-04-01T20:14:01Z</dcterms:created>
  <dcterms:modified xsi:type="dcterms:W3CDTF">2018-04-01T20:36:28Z</dcterms:modified>
</cp:coreProperties>
</file>