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1FCCB7A-E0F8-4D5D-8FBE-843226E422C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B1F5B8C-24EC-4472-A5CF-CC5468B40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67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CB7A-E0F8-4D5D-8FBE-843226E422C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5B8C-24EC-4472-A5CF-CC5468B40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08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CB7A-E0F8-4D5D-8FBE-843226E422C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5B8C-24EC-4472-A5CF-CC5468B40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58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CB7A-E0F8-4D5D-8FBE-843226E422C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5B8C-24EC-4472-A5CF-CC5468B40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5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1FCCB7A-E0F8-4D5D-8FBE-843226E422C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3B1F5B8C-24EC-4472-A5CF-CC5468B40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22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CB7A-E0F8-4D5D-8FBE-843226E422C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5B8C-24EC-4472-A5CF-CC5468B40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20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CB7A-E0F8-4D5D-8FBE-843226E422C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5B8C-24EC-4472-A5CF-CC5468B40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74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CB7A-E0F8-4D5D-8FBE-843226E422C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5B8C-24EC-4472-A5CF-CC5468B40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62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CB7A-E0F8-4D5D-8FBE-843226E422C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5B8C-24EC-4472-A5CF-CC5468B40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93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CB7A-E0F8-4D5D-8FBE-843226E422C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3B1F5B8C-24EC-4472-A5CF-CC5468B4018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8591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1FCCB7A-E0F8-4D5D-8FBE-843226E422C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3B1F5B8C-24EC-4472-A5CF-CC5468B4018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01923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1FCCB7A-E0F8-4D5D-8FBE-843226E422C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B1F5B8C-24EC-4472-A5CF-CC5468B401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233760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sz="3600" dirty="0" smtClean="0"/>
              <a:t>Ion </a:t>
            </a:r>
            <a:r>
              <a:rPr lang="en-US" sz="3600" dirty="0" err="1" smtClean="0"/>
              <a:t>luca</a:t>
            </a:r>
            <a:r>
              <a:rPr lang="en-US" sz="3600" dirty="0" smtClean="0"/>
              <a:t> </a:t>
            </a:r>
            <a:r>
              <a:rPr lang="en-US" sz="3600" dirty="0" err="1" smtClean="0"/>
              <a:t>caragiale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099" y="4189864"/>
            <a:ext cx="6020489" cy="949400"/>
          </a:xfrm>
        </p:spPr>
        <p:txBody>
          <a:bodyPr>
            <a:normAutofit/>
          </a:bodyPr>
          <a:lstStyle/>
          <a:p>
            <a:pPr algn="l"/>
            <a:r>
              <a:rPr lang="da-DK" sz="1800" dirty="0"/>
              <a:t>13 Şubat </a:t>
            </a:r>
            <a:r>
              <a:rPr lang="da-DK" sz="1800" dirty="0" smtClean="0"/>
              <a:t>1852, Haimanale - </a:t>
            </a:r>
            <a:r>
              <a:rPr lang="en-US" sz="1800" dirty="0" smtClean="0"/>
              <a:t>9 </a:t>
            </a:r>
            <a:r>
              <a:rPr lang="en-US" sz="1800" dirty="0" err="1"/>
              <a:t>Temmuz</a:t>
            </a:r>
            <a:r>
              <a:rPr lang="en-US" sz="1800" dirty="0"/>
              <a:t> 1912 (60 </a:t>
            </a:r>
            <a:r>
              <a:rPr lang="en-US" sz="1800" dirty="0" err="1" smtClean="0"/>
              <a:t>yaşında</a:t>
            </a:r>
            <a:r>
              <a:rPr lang="en-US" sz="1800" dirty="0" smtClean="0"/>
              <a:t>), Berlin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589" y="1405719"/>
            <a:ext cx="3176980" cy="40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9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 err="1"/>
              <a:t>Sonraki</a:t>
            </a:r>
            <a:r>
              <a:rPr lang="en-US" sz="2400" dirty="0"/>
              <a:t> </a:t>
            </a:r>
            <a:r>
              <a:rPr lang="en-US" sz="2400" dirty="0" err="1"/>
              <a:t>yıllarda</a:t>
            </a:r>
            <a:r>
              <a:rPr lang="en-US" sz="2400" dirty="0"/>
              <a:t>, </a:t>
            </a:r>
            <a:r>
              <a:rPr lang="en-US" sz="2400" dirty="0" err="1"/>
              <a:t>yeni</a:t>
            </a:r>
            <a:r>
              <a:rPr lang="en-US" sz="2400" dirty="0"/>
              <a:t> </a:t>
            </a:r>
            <a:r>
              <a:rPr lang="en-US" sz="2400" dirty="0" err="1"/>
              <a:t>kurulan</a:t>
            </a:r>
            <a:r>
              <a:rPr lang="en-US" sz="2400" dirty="0"/>
              <a:t> </a:t>
            </a:r>
            <a:r>
              <a:rPr lang="en-US" sz="2400" dirty="0" err="1"/>
              <a:t>Milli</a:t>
            </a:r>
            <a:r>
              <a:rPr lang="en-US" sz="2400" dirty="0"/>
              <a:t> Liberal </a:t>
            </a:r>
            <a:r>
              <a:rPr lang="en-US" sz="2400" dirty="0" err="1"/>
              <a:t>Parti'nin</a:t>
            </a:r>
            <a:r>
              <a:rPr lang="en-US" sz="2400" dirty="0"/>
              <a:t> </a:t>
            </a:r>
            <a:r>
              <a:rPr lang="en-US" sz="2400" dirty="0" err="1"/>
              <a:t>farklı</a:t>
            </a:r>
            <a:r>
              <a:rPr lang="en-US" sz="2400" dirty="0"/>
              <a:t> </a:t>
            </a:r>
            <a:r>
              <a:rPr lang="en-US" sz="2400" dirty="0" err="1"/>
              <a:t>sözcüleri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işbirliği</a:t>
            </a:r>
            <a:r>
              <a:rPr lang="en-US" sz="2400" dirty="0"/>
              <a:t> </a:t>
            </a:r>
            <a:r>
              <a:rPr lang="en-US" sz="2400" dirty="0" err="1"/>
              <a:t>yaptı</a:t>
            </a:r>
            <a:r>
              <a:rPr lang="en-US" sz="2400" dirty="0"/>
              <a:t>. </a:t>
            </a:r>
            <a:r>
              <a:rPr lang="en-US" sz="2400" dirty="0" err="1"/>
              <a:t>Mayıs</a:t>
            </a:r>
            <a:r>
              <a:rPr lang="en-US" sz="2400" dirty="0"/>
              <a:t> 1877'de </a:t>
            </a:r>
            <a:r>
              <a:rPr lang="en-US" sz="2400" dirty="0" err="1"/>
              <a:t>hiciv</a:t>
            </a:r>
            <a:r>
              <a:rPr lang="en-US" sz="2400" dirty="0"/>
              <a:t> </a:t>
            </a:r>
            <a:r>
              <a:rPr lang="en-US" sz="2400" dirty="0" err="1"/>
              <a:t>dergisi</a:t>
            </a:r>
            <a:r>
              <a:rPr lang="en-US" sz="2400" dirty="0"/>
              <a:t> </a:t>
            </a:r>
            <a:r>
              <a:rPr lang="en-US" sz="2400" i="1" dirty="0" err="1"/>
              <a:t>Claponul</a:t>
            </a:r>
            <a:r>
              <a:rPr lang="en-US" sz="2400" dirty="0" err="1"/>
              <a:t>'u</a:t>
            </a:r>
            <a:r>
              <a:rPr lang="en-US" sz="2400" dirty="0"/>
              <a:t> (</a:t>
            </a:r>
            <a:r>
              <a:rPr lang="en-US" sz="2400" i="1" dirty="0" err="1"/>
              <a:t>Kısır</a:t>
            </a:r>
            <a:r>
              <a:rPr lang="en-US" sz="2400" dirty="0"/>
              <a:t>) </a:t>
            </a:r>
            <a:r>
              <a:rPr lang="en-US" sz="2400" dirty="0" err="1"/>
              <a:t>yarattı</a:t>
            </a:r>
            <a:r>
              <a:rPr lang="en-US" sz="2400" dirty="0"/>
              <a:t>. 1877'de </a:t>
            </a:r>
            <a:r>
              <a:rPr lang="en-US" sz="2400" dirty="0" err="1"/>
              <a:t>Milli</a:t>
            </a:r>
            <a:r>
              <a:rPr lang="en-US" sz="2400" dirty="0"/>
              <a:t> </a:t>
            </a:r>
            <a:r>
              <a:rPr lang="en-US" sz="2400" dirty="0" err="1"/>
              <a:t>Tiyatro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seri</a:t>
            </a:r>
            <a:r>
              <a:rPr lang="en-US" sz="2400" dirty="0"/>
              <a:t> </a:t>
            </a:r>
            <a:r>
              <a:rPr lang="en-US" sz="2400" dirty="0" err="1"/>
              <a:t>Fransızca</a:t>
            </a:r>
            <a:r>
              <a:rPr lang="en-US" sz="2400" dirty="0"/>
              <a:t> </a:t>
            </a:r>
            <a:r>
              <a:rPr lang="en-US" sz="2400" dirty="0" err="1"/>
              <a:t>yazılmış</a:t>
            </a:r>
            <a:r>
              <a:rPr lang="en-US" sz="2400" dirty="0"/>
              <a:t> </a:t>
            </a:r>
            <a:r>
              <a:rPr lang="en-US" sz="2400" dirty="0" err="1"/>
              <a:t>oyunu</a:t>
            </a:r>
            <a:r>
              <a:rPr lang="en-US" sz="2400" dirty="0"/>
              <a:t> </a:t>
            </a:r>
            <a:r>
              <a:rPr lang="en-US" sz="2400" dirty="0" err="1"/>
              <a:t>tercüme</a:t>
            </a:r>
            <a:r>
              <a:rPr lang="en-US" sz="2400" dirty="0"/>
              <a:t> </a:t>
            </a:r>
            <a:r>
              <a:rPr lang="en-US" sz="2400" dirty="0" err="1"/>
              <a:t>etti</a:t>
            </a:r>
            <a:r>
              <a:rPr lang="en-US" sz="2400" dirty="0"/>
              <a:t>. </a:t>
            </a:r>
            <a:r>
              <a:rPr lang="en-US" sz="2400" dirty="0" err="1"/>
              <a:t>Fransız</a:t>
            </a:r>
            <a:r>
              <a:rPr lang="en-US" sz="2400" dirty="0"/>
              <a:t> </a:t>
            </a:r>
            <a:r>
              <a:rPr lang="en-US" sz="2400" dirty="0" err="1"/>
              <a:t>Cumhuriyetçi</a:t>
            </a:r>
            <a:r>
              <a:rPr lang="en-US" sz="2400" dirty="0"/>
              <a:t> Frederic Dame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birlikte</a:t>
            </a:r>
            <a:r>
              <a:rPr lang="en-US" sz="2400" dirty="0"/>
              <a:t>, </a:t>
            </a:r>
            <a:r>
              <a:rPr lang="en-US" sz="2400" dirty="0" err="1"/>
              <a:t>hayatı</a:t>
            </a:r>
            <a:r>
              <a:rPr lang="en-US" sz="2400" dirty="0"/>
              <a:t> </a:t>
            </a:r>
            <a:r>
              <a:rPr lang="en-US" sz="2400" dirty="0" err="1"/>
              <a:t>kısa</a:t>
            </a:r>
            <a:r>
              <a:rPr lang="en-US" sz="2400" dirty="0"/>
              <a:t> </a:t>
            </a:r>
            <a:r>
              <a:rPr lang="en-US" sz="2400" dirty="0" err="1"/>
              <a:t>sürecek</a:t>
            </a:r>
            <a:r>
              <a:rPr lang="en-US" sz="2400" dirty="0"/>
              <a:t> </a:t>
            </a:r>
            <a:r>
              <a:rPr lang="en-US" sz="2400" i="1" dirty="0" err="1"/>
              <a:t>Natiunea</a:t>
            </a:r>
            <a:r>
              <a:rPr lang="en-US" sz="2400" i="1" dirty="0"/>
              <a:t> </a:t>
            </a:r>
            <a:r>
              <a:rPr lang="en-US" sz="2400" i="1" dirty="0" err="1"/>
              <a:t>Romana</a:t>
            </a:r>
            <a:r>
              <a:rPr lang="en-US" sz="2400" i="1" dirty="0"/>
              <a:t> </a:t>
            </a:r>
            <a:r>
              <a:rPr lang="en-US" sz="2400" dirty="0"/>
              <a:t>("</a:t>
            </a:r>
            <a:r>
              <a:rPr lang="en-US" sz="2400" i="1" dirty="0"/>
              <a:t>Rumen </a:t>
            </a:r>
            <a:r>
              <a:rPr lang="en-US" sz="2400" i="1" dirty="0" err="1"/>
              <a:t>Milleti</a:t>
            </a:r>
            <a:r>
              <a:rPr lang="en-US" sz="2400" dirty="0"/>
              <a:t>") </a:t>
            </a:r>
            <a:r>
              <a:rPr lang="en-US" sz="2400" dirty="0" err="1"/>
              <a:t>dergisini</a:t>
            </a:r>
            <a:r>
              <a:rPr lang="en-US" sz="2400" dirty="0"/>
              <a:t> </a:t>
            </a:r>
            <a:r>
              <a:rPr lang="en-US" sz="2400" dirty="0" err="1"/>
              <a:t>yönetti</a:t>
            </a:r>
            <a:r>
              <a:rPr lang="en-US" sz="2400" dirty="0"/>
              <a:t>.</a:t>
            </a:r>
          </a:p>
          <a:p>
            <a:pPr algn="just"/>
            <a:r>
              <a:rPr lang="en-US" sz="2400" i="1" dirty="0"/>
              <a:t>Romania </a:t>
            </a:r>
            <a:r>
              <a:rPr lang="en-US" sz="2400" i="1" dirty="0" err="1"/>
              <a:t>Libera</a:t>
            </a:r>
            <a:r>
              <a:rPr lang="en-US" sz="2400" i="1" dirty="0"/>
              <a:t> </a:t>
            </a:r>
            <a:r>
              <a:rPr lang="en-US" sz="2400" dirty="0"/>
              <a:t>("</a:t>
            </a:r>
            <a:r>
              <a:rPr lang="en-US" sz="2400" i="1" dirty="0" err="1"/>
              <a:t>Özgür</a:t>
            </a:r>
            <a:r>
              <a:rPr lang="en-US" sz="2400" i="1" dirty="0"/>
              <a:t> </a:t>
            </a:r>
            <a:r>
              <a:rPr lang="en-US" sz="2400" i="1" dirty="0" err="1"/>
              <a:t>Romanya</a:t>
            </a:r>
            <a:r>
              <a:rPr lang="en-US" sz="2400" dirty="0"/>
              <a:t>") </a:t>
            </a:r>
            <a:r>
              <a:rPr lang="en-US" sz="2400" dirty="0" err="1"/>
              <a:t>gazetesine</a:t>
            </a:r>
            <a:r>
              <a:rPr lang="en-US" sz="2400" dirty="0"/>
              <a:t>, Rumen </a:t>
            </a:r>
            <a:r>
              <a:rPr lang="en-US" sz="2400" dirty="0" err="1"/>
              <a:t>tiyatrosunun</a:t>
            </a:r>
            <a:r>
              <a:rPr lang="en-US" sz="2400" dirty="0"/>
              <a:t> </a:t>
            </a:r>
            <a:r>
              <a:rPr lang="en-US" sz="2400" dirty="0" err="1"/>
              <a:t>bayağılığı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eser</a:t>
            </a:r>
            <a:r>
              <a:rPr lang="en-US" sz="2400" dirty="0"/>
              <a:t> </a:t>
            </a:r>
            <a:r>
              <a:rPr lang="en-US" sz="2400" dirty="0" err="1"/>
              <a:t>çalmaya</a:t>
            </a:r>
            <a:r>
              <a:rPr lang="en-US" sz="2400" dirty="0"/>
              <a:t> </a:t>
            </a:r>
            <a:r>
              <a:rPr lang="en-US" sz="2400" dirty="0" err="1"/>
              <a:t>başvurulmasının</a:t>
            </a:r>
            <a:r>
              <a:rPr lang="en-US" sz="2400" dirty="0"/>
              <a:t> </a:t>
            </a:r>
            <a:r>
              <a:rPr lang="en-US" sz="2400" dirty="0" err="1"/>
              <a:t>artışı</a:t>
            </a:r>
            <a:r>
              <a:rPr lang="en-US" sz="2400" dirty="0"/>
              <a:t> </a:t>
            </a:r>
            <a:r>
              <a:rPr lang="en-US" sz="2400" dirty="0" err="1"/>
              <a:t>gibi</a:t>
            </a:r>
            <a:r>
              <a:rPr lang="en-US" sz="2400" dirty="0"/>
              <a:t>, Rumen </a:t>
            </a:r>
            <a:r>
              <a:rPr lang="en-US" sz="2400" dirty="0" err="1"/>
              <a:t>tiyatrosu</a:t>
            </a:r>
            <a:r>
              <a:rPr lang="en-US" sz="2400" dirty="0"/>
              <a:t> </a:t>
            </a:r>
            <a:r>
              <a:rPr lang="en-US" sz="2400" dirty="0" err="1"/>
              <a:t>üzerine</a:t>
            </a:r>
            <a:r>
              <a:rPr lang="en-US" sz="2400" dirty="0"/>
              <a:t> </a:t>
            </a:r>
            <a:r>
              <a:rPr lang="en-US" sz="2400" dirty="0" err="1"/>
              <a:t>serilerle</a:t>
            </a:r>
            <a:r>
              <a:rPr lang="en-US" sz="2400" dirty="0"/>
              <a:t> </a:t>
            </a:r>
            <a:r>
              <a:rPr lang="en-US" sz="2400" dirty="0" err="1"/>
              <a:t>katkıda</a:t>
            </a:r>
            <a:r>
              <a:rPr lang="en-US" sz="2400" dirty="0"/>
              <a:t> </a:t>
            </a:r>
            <a:r>
              <a:rPr lang="en-US" sz="2400" dirty="0" err="1"/>
              <a:t>bulundu</a:t>
            </a:r>
            <a:r>
              <a:rPr lang="en-US" sz="2400" dirty="0"/>
              <a:t>. </a:t>
            </a:r>
            <a:r>
              <a:rPr lang="en-US" sz="2400" dirty="0" err="1"/>
              <a:t>Edebiyat</a:t>
            </a:r>
            <a:r>
              <a:rPr lang="en-US" sz="2400" dirty="0"/>
              <a:t> </a:t>
            </a:r>
            <a:r>
              <a:rPr lang="en-US" sz="2400" dirty="0" err="1"/>
              <a:t>tarihçisi</a:t>
            </a:r>
            <a:r>
              <a:rPr lang="en-US" sz="2400" dirty="0"/>
              <a:t> </a:t>
            </a:r>
            <a:r>
              <a:rPr lang="en-US" sz="2400" dirty="0" err="1"/>
              <a:t>Perpessicius'a</a:t>
            </a:r>
            <a:r>
              <a:rPr lang="en-US" sz="2400" dirty="0"/>
              <a:t> </a:t>
            </a:r>
            <a:r>
              <a:rPr lang="en-US" sz="2400" dirty="0" err="1"/>
              <a:t>göre</a:t>
            </a:r>
            <a:r>
              <a:rPr lang="en-US" sz="2400" dirty="0"/>
              <a:t>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 smtClean="0"/>
              <a:t>seriler</a:t>
            </a:r>
            <a:r>
              <a:rPr lang="en-US" sz="2400" dirty="0" smtClean="0"/>
              <a:t> "</a:t>
            </a:r>
            <a:r>
              <a:rPr lang="en-US" sz="2400" dirty="0" err="1" smtClean="0"/>
              <a:t>tiyatro</a:t>
            </a:r>
            <a:r>
              <a:rPr lang="en-US" sz="2400" dirty="0" smtClean="0"/>
              <a:t> </a:t>
            </a:r>
            <a:r>
              <a:rPr lang="en-US" sz="2400" dirty="0" err="1"/>
              <a:t>tarihimizin</a:t>
            </a:r>
            <a:r>
              <a:rPr lang="en-US" sz="2400" dirty="0"/>
              <a:t> en </a:t>
            </a:r>
            <a:r>
              <a:rPr lang="en-US" sz="2400" dirty="0" err="1"/>
              <a:t>sağlam</a:t>
            </a:r>
            <a:r>
              <a:rPr lang="en-US" sz="2400" dirty="0"/>
              <a:t> </a:t>
            </a:r>
            <a:r>
              <a:rPr lang="en-US" sz="2400" dirty="0" err="1"/>
              <a:t>eleştirel</a:t>
            </a:r>
            <a:r>
              <a:rPr lang="en-US" sz="2400" dirty="0"/>
              <a:t> </a:t>
            </a:r>
            <a:r>
              <a:rPr lang="en-US" sz="2400" dirty="0" err="1"/>
              <a:t>katkısını</a:t>
            </a:r>
            <a:r>
              <a:rPr lang="en-US" sz="2400" dirty="0"/>
              <a:t> </a:t>
            </a:r>
            <a:r>
              <a:rPr lang="en-US" sz="2400" dirty="0" err="1"/>
              <a:t>oluşturdu</a:t>
            </a:r>
            <a:r>
              <a:rPr lang="en-US" sz="2400" dirty="0"/>
              <a:t>".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436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Timpul</a:t>
            </a:r>
            <a:r>
              <a:rPr lang="en-US" dirty="0"/>
              <a:t> (</a:t>
            </a:r>
            <a:r>
              <a:rPr lang="en-US" dirty="0" err="1"/>
              <a:t>Zaman</a:t>
            </a:r>
            <a:r>
              <a:rPr lang="en-US" dirty="0"/>
              <a:t>) and </a:t>
            </a:r>
            <a:r>
              <a:rPr lang="en-US" dirty="0" err="1"/>
              <a:t>Claponul</a:t>
            </a:r>
            <a:r>
              <a:rPr lang="en-US" dirty="0"/>
              <a:t> (</a:t>
            </a:r>
            <a:r>
              <a:rPr lang="en-US" dirty="0" err="1"/>
              <a:t>Kısır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/>
              <a:t>1876'dan </a:t>
            </a:r>
            <a:r>
              <a:rPr lang="en-US" sz="2400" dirty="0" err="1"/>
              <a:t>hemen</a:t>
            </a:r>
            <a:r>
              <a:rPr lang="en-US" sz="2400" dirty="0"/>
              <a:t> </a:t>
            </a:r>
            <a:r>
              <a:rPr lang="en-US" sz="2400" dirty="0" err="1"/>
              <a:t>sonra</a:t>
            </a:r>
            <a:r>
              <a:rPr lang="en-US" sz="2400" dirty="0"/>
              <a:t>, </a:t>
            </a:r>
            <a:r>
              <a:rPr lang="en-US" sz="2400" dirty="0" err="1"/>
              <a:t>hareket</a:t>
            </a:r>
            <a:r>
              <a:rPr lang="en-US" sz="2400" dirty="0"/>
              <a:t> Ion </a:t>
            </a:r>
            <a:r>
              <a:rPr lang="en-US" sz="2400" dirty="0" err="1"/>
              <a:t>Bratianu'nun</a:t>
            </a:r>
            <a:r>
              <a:rPr lang="en-US" sz="2400" dirty="0"/>
              <a:t> </a:t>
            </a:r>
            <a:r>
              <a:rPr lang="en-US" sz="2400" dirty="0" err="1"/>
              <a:t>başkan</a:t>
            </a:r>
            <a:r>
              <a:rPr lang="en-US" sz="2400" dirty="0"/>
              <a:t> </a:t>
            </a:r>
            <a:r>
              <a:rPr lang="en-US" sz="2400" dirty="0" err="1"/>
              <a:t>olması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Milli</a:t>
            </a:r>
            <a:r>
              <a:rPr lang="en-US" sz="2400" dirty="0"/>
              <a:t> Liberal </a:t>
            </a:r>
            <a:r>
              <a:rPr lang="en-US" sz="2400" dirty="0" err="1"/>
              <a:t>Politika'dan</a:t>
            </a:r>
            <a:r>
              <a:rPr lang="en-US" sz="2400" dirty="0"/>
              <a:t> </a:t>
            </a:r>
            <a:r>
              <a:rPr lang="en-US" sz="2400" dirty="0" err="1"/>
              <a:t>uzaklaşmaya</a:t>
            </a:r>
            <a:r>
              <a:rPr lang="en-US" sz="2400" dirty="0"/>
              <a:t> </a:t>
            </a:r>
            <a:r>
              <a:rPr lang="en-US" sz="2400" dirty="0" err="1"/>
              <a:t>başladı</a:t>
            </a:r>
            <a:r>
              <a:rPr lang="en-US" sz="2400" dirty="0"/>
              <a:t>. </a:t>
            </a:r>
            <a:r>
              <a:rPr lang="en-US" sz="2400" dirty="0" err="1"/>
              <a:t>Diğerlerine</a:t>
            </a:r>
            <a:r>
              <a:rPr lang="en-US" sz="2400" dirty="0"/>
              <a:t> </a:t>
            </a:r>
            <a:r>
              <a:rPr lang="en-US" sz="2400" dirty="0" err="1"/>
              <a:t>göre</a:t>
            </a:r>
            <a:r>
              <a:rPr lang="en-US" sz="2400" dirty="0"/>
              <a:t>, </a:t>
            </a:r>
            <a:r>
              <a:rPr lang="en-US" sz="2400" dirty="0" err="1"/>
              <a:t>yazıişlerinde</a:t>
            </a:r>
            <a:r>
              <a:rPr lang="en-US" sz="2400" dirty="0"/>
              <a:t> </a:t>
            </a:r>
            <a:r>
              <a:rPr lang="en-US" sz="2400" dirty="0" err="1"/>
              <a:t>çalışan</a:t>
            </a:r>
            <a:r>
              <a:rPr lang="en-US" sz="2400" dirty="0"/>
              <a:t> </a:t>
            </a:r>
            <a:r>
              <a:rPr lang="en-US" sz="2400" dirty="0" err="1"/>
              <a:t>Mihai</a:t>
            </a:r>
            <a:r>
              <a:rPr lang="en-US" sz="2400" dirty="0"/>
              <a:t> </a:t>
            </a:r>
            <a:r>
              <a:rPr lang="en-US" sz="2400" dirty="0" err="1"/>
              <a:t>Eminescu</a:t>
            </a:r>
            <a:r>
              <a:rPr lang="en-US" sz="2400" dirty="0"/>
              <a:t>, </a:t>
            </a:r>
            <a:r>
              <a:rPr lang="en-US" sz="2400" dirty="0" err="1"/>
              <a:t>Caragiale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Transilvanyalı</a:t>
            </a:r>
            <a:r>
              <a:rPr lang="en-US" sz="2400" dirty="0"/>
              <a:t> </a:t>
            </a:r>
            <a:r>
              <a:rPr lang="en-US" sz="2400" dirty="0" err="1"/>
              <a:t>nesir</a:t>
            </a:r>
            <a:r>
              <a:rPr lang="en-US" sz="2400" dirty="0"/>
              <a:t> </a:t>
            </a:r>
            <a:r>
              <a:rPr lang="en-US" sz="2400" dirty="0" err="1"/>
              <a:t>yazıcısı</a:t>
            </a:r>
            <a:r>
              <a:rPr lang="en-US" sz="2400" dirty="0"/>
              <a:t> </a:t>
            </a:r>
            <a:r>
              <a:rPr lang="en-US" sz="2400" dirty="0" err="1"/>
              <a:t>Ioan</a:t>
            </a:r>
            <a:r>
              <a:rPr lang="en-US" sz="2400" dirty="0"/>
              <a:t> </a:t>
            </a:r>
            <a:r>
              <a:rPr lang="en-US" sz="2400" dirty="0" err="1"/>
              <a:t>Slavici'in</a:t>
            </a:r>
            <a:r>
              <a:rPr lang="en-US" sz="2400" dirty="0"/>
              <a:t> </a:t>
            </a:r>
            <a:r>
              <a:rPr lang="en-US" sz="2400" dirty="0" err="1"/>
              <a:t>muhafazakar</a:t>
            </a:r>
            <a:r>
              <a:rPr lang="en-US" sz="2400" dirty="0"/>
              <a:t> </a:t>
            </a:r>
            <a:r>
              <a:rPr lang="en-US" sz="2400" i="1" dirty="0" err="1"/>
              <a:t>Timpul</a:t>
            </a:r>
            <a:r>
              <a:rPr lang="en-US" sz="2400" dirty="0"/>
              <a:t> </a:t>
            </a:r>
            <a:r>
              <a:rPr lang="en-US" sz="2400" dirty="0" err="1"/>
              <a:t>gazetesinde</a:t>
            </a:r>
            <a:r>
              <a:rPr lang="en-US" sz="2400" dirty="0"/>
              <a:t> </a:t>
            </a:r>
            <a:r>
              <a:rPr lang="en-US" sz="2400" dirty="0" err="1"/>
              <a:t>çalışmasını</a:t>
            </a:r>
            <a:r>
              <a:rPr lang="en-US" sz="2400" dirty="0"/>
              <a:t> </a:t>
            </a:r>
            <a:r>
              <a:rPr lang="en-US" sz="2400" dirty="0" err="1"/>
              <a:t>istemiş</a:t>
            </a:r>
            <a:r>
              <a:rPr lang="en-US" sz="2400" dirty="0"/>
              <a:t>, </a:t>
            </a:r>
            <a:r>
              <a:rPr lang="en-US" sz="2400" dirty="0" err="1"/>
              <a:t>ikisi</a:t>
            </a:r>
            <a:r>
              <a:rPr lang="en-US" sz="2400" dirty="0"/>
              <a:t> de </a:t>
            </a:r>
            <a:r>
              <a:rPr lang="en-US" sz="2400" dirty="0" err="1"/>
              <a:t>işe</a:t>
            </a:r>
            <a:r>
              <a:rPr lang="en-US" sz="2400" dirty="0"/>
              <a:t> </a:t>
            </a:r>
            <a:r>
              <a:rPr lang="en-US" sz="2400" dirty="0" err="1"/>
              <a:t>alınmıştı</a:t>
            </a:r>
            <a:r>
              <a:rPr lang="en-US" sz="2400" dirty="0"/>
              <a:t>. Bu </a:t>
            </a:r>
            <a:r>
              <a:rPr lang="en-US" sz="2400" dirty="0" err="1"/>
              <a:t>olay</a:t>
            </a:r>
            <a:r>
              <a:rPr lang="en-US" sz="2400" dirty="0"/>
              <a:t> </a:t>
            </a:r>
            <a:r>
              <a:rPr lang="en-US" sz="2400" dirty="0" err="1"/>
              <a:t>zinciri</a:t>
            </a:r>
            <a:r>
              <a:rPr lang="en-US" sz="2400" dirty="0"/>
              <a:t> </a:t>
            </a:r>
            <a:r>
              <a:rPr lang="en-US" sz="2400" dirty="0" err="1"/>
              <a:t>biraz</a:t>
            </a:r>
            <a:r>
              <a:rPr lang="en-US" sz="2400" dirty="0"/>
              <a:t> </a:t>
            </a:r>
            <a:r>
              <a:rPr lang="en-US" sz="2400" dirty="0" err="1"/>
              <a:t>tartışmalıdır</a:t>
            </a:r>
            <a:r>
              <a:rPr lang="en-US" sz="2400" dirty="0"/>
              <a:t>. </a:t>
            </a:r>
            <a:r>
              <a:rPr lang="en-US" sz="2400" dirty="0" err="1"/>
              <a:t>Bazıları</a:t>
            </a:r>
            <a:r>
              <a:rPr lang="en-US" sz="2400" dirty="0"/>
              <a:t> </a:t>
            </a:r>
            <a:r>
              <a:rPr lang="en-US" sz="2400" dirty="0" err="1"/>
              <a:t>Eminescu'nun</a:t>
            </a:r>
            <a:r>
              <a:rPr lang="en-US" sz="2400" dirty="0"/>
              <a:t> </a:t>
            </a:r>
            <a:r>
              <a:rPr lang="en-US" sz="2400" dirty="0" err="1"/>
              <a:t>onlardan</a:t>
            </a:r>
            <a:r>
              <a:rPr lang="en-US" sz="2400" dirty="0"/>
              <a:t> </a:t>
            </a:r>
            <a:r>
              <a:rPr lang="en-US" sz="2400" dirty="0" err="1"/>
              <a:t>sonra</a:t>
            </a:r>
            <a:r>
              <a:rPr lang="en-US" sz="2400" dirty="0"/>
              <a:t> Mart 1876'da </a:t>
            </a:r>
            <a:r>
              <a:rPr lang="en-US" sz="2400" dirty="0" err="1"/>
              <a:t>değil</a:t>
            </a:r>
            <a:r>
              <a:rPr lang="en-US" sz="2400" dirty="0"/>
              <a:t>, </a:t>
            </a:r>
            <a:r>
              <a:rPr lang="en-US" sz="2400" dirty="0" err="1"/>
              <a:t>Ocak</a:t>
            </a:r>
            <a:r>
              <a:rPr lang="en-US" sz="2400" dirty="0"/>
              <a:t> 1878'de </a:t>
            </a:r>
            <a:r>
              <a:rPr lang="en-US" sz="2400" dirty="0" err="1"/>
              <a:t>gazeteye</a:t>
            </a:r>
            <a:r>
              <a:rPr lang="en-US" sz="2400" dirty="0"/>
              <a:t> </a:t>
            </a:r>
            <a:r>
              <a:rPr lang="en-US" sz="2400" dirty="0" err="1"/>
              <a:t>geldiğini</a:t>
            </a:r>
            <a:r>
              <a:rPr lang="en-US" sz="2400" dirty="0"/>
              <a:t> </a:t>
            </a:r>
            <a:r>
              <a:rPr lang="en-US" sz="2400" dirty="0" err="1"/>
              <a:t>söylerler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 err="1"/>
              <a:t>Slavici</a:t>
            </a:r>
            <a:r>
              <a:rPr lang="en-US" sz="2400" dirty="0"/>
              <a:t>, </a:t>
            </a:r>
            <a:r>
              <a:rPr lang="en-US" sz="2400" dirty="0" err="1"/>
              <a:t>üçü</a:t>
            </a:r>
            <a:r>
              <a:rPr lang="en-US" sz="2400" dirty="0"/>
              <a:t> </a:t>
            </a:r>
            <a:r>
              <a:rPr lang="en-US" sz="2400" dirty="0" err="1"/>
              <a:t>kah</a:t>
            </a:r>
            <a:r>
              <a:rPr lang="en-US" sz="2400" dirty="0"/>
              <a:t> </a:t>
            </a:r>
            <a:r>
              <a:rPr lang="en-US" sz="2400" dirty="0" err="1"/>
              <a:t>Calea</a:t>
            </a:r>
            <a:r>
              <a:rPr lang="en-US" sz="2400" dirty="0"/>
              <a:t> </a:t>
            </a:r>
            <a:r>
              <a:rPr lang="en-US" sz="2400" dirty="0" err="1"/>
              <a:t>Victoriei'de</a:t>
            </a:r>
            <a:r>
              <a:rPr lang="en-US" sz="2400" dirty="0"/>
              <a:t> (Victoria </a:t>
            </a:r>
            <a:r>
              <a:rPr lang="en-US" sz="2400" dirty="0" err="1"/>
              <a:t>Caddesi</a:t>
            </a:r>
            <a:r>
              <a:rPr lang="en-US" sz="2400" dirty="0"/>
              <a:t>) </a:t>
            </a:r>
            <a:r>
              <a:rPr lang="en-US" sz="2400" i="1" dirty="0" err="1"/>
              <a:t>Timpul'un</a:t>
            </a:r>
            <a:r>
              <a:rPr lang="en-US" sz="2400" dirty="0"/>
              <a:t> </a:t>
            </a:r>
            <a:r>
              <a:rPr lang="en-US" sz="2400" dirty="0" err="1"/>
              <a:t>merkezinde</a:t>
            </a:r>
            <a:r>
              <a:rPr lang="en-US" sz="2400" dirty="0"/>
              <a:t>, </a:t>
            </a:r>
            <a:r>
              <a:rPr lang="en-US" sz="2400" dirty="0" err="1"/>
              <a:t>kah</a:t>
            </a:r>
            <a:r>
              <a:rPr lang="en-US" sz="2400" dirty="0"/>
              <a:t> </a:t>
            </a:r>
            <a:r>
              <a:rPr lang="en-US" sz="2400" dirty="0" err="1"/>
              <a:t>Eminescu'nun</a:t>
            </a:r>
            <a:r>
              <a:rPr lang="en-US" sz="2400" dirty="0"/>
              <a:t> </a:t>
            </a:r>
            <a:r>
              <a:rPr lang="en-US" sz="2400" i="1" dirty="0" err="1"/>
              <a:t>Strada</a:t>
            </a:r>
            <a:r>
              <a:rPr lang="en-US" sz="2400" i="1" dirty="0"/>
              <a:t> </a:t>
            </a:r>
            <a:r>
              <a:rPr lang="en-US" sz="2400" i="1" dirty="0" err="1"/>
              <a:t>Sfintilor'daki</a:t>
            </a:r>
            <a:r>
              <a:rPr lang="en-US" sz="2400" i="1" dirty="0"/>
              <a:t> </a:t>
            </a:r>
            <a:r>
              <a:rPr lang="en-US" sz="2400" dirty="0"/>
              <a:t>(</a:t>
            </a:r>
            <a:r>
              <a:rPr lang="en-US" sz="2400" dirty="0" err="1"/>
              <a:t>Ermişler</a:t>
            </a:r>
            <a:r>
              <a:rPr lang="en-US" sz="2400" dirty="0"/>
              <a:t>/</a:t>
            </a:r>
            <a:r>
              <a:rPr lang="en-US" sz="2400" dirty="0" err="1"/>
              <a:t>Havariler</a:t>
            </a:r>
            <a:r>
              <a:rPr lang="en-US" sz="2400" dirty="0"/>
              <a:t> </a:t>
            </a:r>
            <a:r>
              <a:rPr lang="en-US" sz="2400" dirty="0" err="1"/>
              <a:t>Caddesi</a:t>
            </a:r>
            <a:r>
              <a:rPr lang="en-US" sz="2400" dirty="0"/>
              <a:t>) </a:t>
            </a:r>
            <a:r>
              <a:rPr lang="en-US" sz="2400" dirty="0" err="1"/>
              <a:t>buluşarak</a:t>
            </a:r>
            <a:r>
              <a:rPr lang="en-US" sz="2400" dirty="0"/>
              <a:t>, </a:t>
            </a:r>
            <a:r>
              <a:rPr lang="en-US" sz="2400" dirty="0" err="1"/>
              <a:t>saatlerce</a:t>
            </a:r>
            <a:r>
              <a:rPr lang="en-US" sz="2400" dirty="0"/>
              <a:t> Rumen </a:t>
            </a:r>
            <a:r>
              <a:rPr lang="en-US" sz="2400" dirty="0" err="1"/>
              <a:t>dili</a:t>
            </a:r>
            <a:r>
              <a:rPr lang="en-US" sz="2400" dirty="0"/>
              <a:t> </a:t>
            </a:r>
            <a:r>
              <a:rPr lang="en-US" sz="2400" dirty="0" err="1"/>
              <a:t>grameri</a:t>
            </a:r>
            <a:r>
              <a:rPr lang="en-US" sz="2400" dirty="0"/>
              <a:t> </a:t>
            </a:r>
            <a:r>
              <a:rPr lang="en-US" sz="2400" dirty="0" err="1"/>
              <a:t>üzerine</a:t>
            </a:r>
            <a:r>
              <a:rPr lang="en-US" sz="2400" dirty="0"/>
              <a:t> </a:t>
            </a:r>
            <a:r>
              <a:rPr lang="en-US" sz="2400" dirty="0" err="1"/>
              <a:t>beraber</a:t>
            </a:r>
            <a:r>
              <a:rPr lang="en-US" sz="2400" dirty="0"/>
              <a:t> </a:t>
            </a:r>
            <a:r>
              <a:rPr lang="en-US" sz="2400" dirty="0" err="1"/>
              <a:t>yapmayı</a:t>
            </a:r>
            <a:r>
              <a:rPr lang="en-US" sz="2400" dirty="0"/>
              <a:t> </a:t>
            </a:r>
            <a:r>
              <a:rPr lang="en-US" sz="2400" dirty="0" err="1"/>
              <a:t>planladıkları</a:t>
            </a:r>
            <a:r>
              <a:rPr lang="en-US" sz="2400" dirty="0"/>
              <a:t> </a:t>
            </a:r>
            <a:r>
              <a:rPr lang="en-US" sz="2400" dirty="0" err="1"/>
              <a:t>çalışma</a:t>
            </a:r>
            <a:r>
              <a:rPr lang="en-US" sz="2400" dirty="0"/>
              <a:t> </a:t>
            </a:r>
            <a:r>
              <a:rPr lang="en-US" sz="2400" dirty="0" err="1"/>
              <a:t>üzerine</a:t>
            </a:r>
            <a:r>
              <a:rPr lang="en-US" sz="2400" dirty="0"/>
              <a:t> </a:t>
            </a:r>
            <a:r>
              <a:rPr lang="en-US" sz="2400" dirty="0" err="1"/>
              <a:t>uzun</a:t>
            </a:r>
            <a:r>
              <a:rPr lang="en-US" sz="2400" dirty="0"/>
              <a:t> </a:t>
            </a:r>
            <a:r>
              <a:rPr lang="en-US" sz="2400" dirty="0" err="1"/>
              <a:t>uzun</a:t>
            </a:r>
            <a:r>
              <a:rPr lang="en-US" sz="2400" dirty="0"/>
              <a:t> </a:t>
            </a:r>
            <a:r>
              <a:rPr lang="en-US" sz="2400" dirty="0" err="1"/>
              <a:t>konuştuklarını</a:t>
            </a:r>
            <a:r>
              <a:rPr lang="en-US" sz="2400" dirty="0"/>
              <a:t> </a:t>
            </a:r>
            <a:r>
              <a:rPr lang="en-US" sz="2400" dirty="0" err="1"/>
              <a:t>söylemişti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689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 err="1" smtClean="0"/>
              <a:t>Caragiale</a:t>
            </a:r>
            <a:r>
              <a:rPr lang="en-US" sz="2400" dirty="0"/>
              <a:t>, </a:t>
            </a:r>
            <a:r>
              <a:rPr lang="en-US" sz="2400" dirty="0" err="1"/>
              <a:t>Romanya'nın</a:t>
            </a:r>
            <a:r>
              <a:rPr lang="en-US" sz="2400" dirty="0"/>
              <a:t> </a:t>
            </a:r>
            <a:r>
              <a:rPr lang="en-US" sz="2400" dirty="0" err="1"/>
              <a:t>Osmanlı</a:t>
            </a:r>
            <a:r>
              <a:rPr lang="en-US" sz="2400" dirty="0"/>
              <a:t> </a:t>
            </a:r>
            <a:r>
              <a:rPr lang="en-US" sz="2400" dirty="0" err="1"/>
              <a:t>İmparatorluğu'ndan</a:t>
            </a:r>
            <a:r>
              <a:rPr lang="en-US" sz="2400" dirty="0"/>
              <a:t> tam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bağımsızlığını</a:t>
            </a:r>
            <a:r>
              <a:rPr lang="en-US" sz="2400" dirty="0"/>
              <a:t> </a:t>
            </a:r>
            <a:r>
              <a:rPr lang="en-US" sz="2400" dirty="0" err="1"/>
              <a:t>alabilmesi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, </a:t>
            </a:r>
            <a:r>
              <a:rPr lang="en-US" sz="2400" dirty="0" err="1"/>
              <a:t>Türkler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Ruslar</a:t>
            </a:r>
            <a:r>
              <a:rPr lang="en-US" sz="2400" dirty="0"/>
              <a:t> </a:t>
            </a:r>
            <a:r>
              <a:rPr lang="en-US" sz="2400" dirty="0" err="1"/>
              <a:t>arasındaki</a:t>
            </a:r>
            <a:r>
              <a:rPr lang="en-US" sz="2400" dirty="0"/>
              <a:t> 93 </a:t>
            </a:r>
            <a:r>
              <a:rPr lang="en-US" sz="2400" dirty="0" err="1"/>
              <a:t>Harbi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bilinen</a:t>
            </a:r>
            <a:r>
              <a:rPr lang="en-US" sz="2400" dirty="0"/>
              <a:t> </a:t>
            </a:r>
            <a:r>
              <a:rPr lang="en-US" sz="2400" dirty="0" err="1"/>
              <a:t>savaşa</a:t>
            </a:r>
            <a:r>
              <a:rPr lang="en-US" sz="2400" dirty="0"/>
              <a:t> </a:t>
            </a:r>
            <a:r>
              <a:rPr lang="en-US" sz="2400" dirty="0" err="1"/>
              <a:t>katılması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Eminescu'nun</a:t>
            </a:r>
            <a:r>
              <a:rPr lang="en-US" sz="2400" dirty="0"/>
              <a:t> </a:t>
            </a:r>
            <a:r>
              <a:rPr lang="en-US" sz="2400" dirty="0" err="1"/>
              <a:t>Kırmızılar</a:t>
            </a:r>
            <a:r>
              <a:rPr lang="en-US" sz="2400" dirty="0"/>
              <a:t> </a:t>
            </a:r>
            <a:r>
              <a:rPr lang="en-US" sz="2400" dirty="0" err="1"/>
              <a:t>Politik</a:t>
            </a:r>
            <a:r>
              <a:rPr lang="en-US" sz="2400" dirty="0"/>
              <a:t> </a:t>
            </a:r>
            <a:r>
              <a:rPr lang="en-US" sz="2400" dirty="0" err="1"/>
              <a:t>Akım'ı</a:t>
            </a:r>
            <a:r>
              <a:rPr lang="en-US" sz="2400" dirty="0"/>
              <a:t> </a:t>
            </a:r>
            <a:r>
              <a:rPr lang="en-US" sz="2400" dirty="0" err="1"/>
              <a:t>lideri</a:t>
            </a:r>
            <a:r>
              <a:rPr lang="en-US" sz="2400" dirty="0"/>
              <a:t> </a:t>
            </a:r>
            <a:r>
              <a:rPr lang="en-US" sz="2400" dirty="0" err="1"/>
              <a:t>Rosetti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polemiğe</a:t>
            </a:r>
            <a:r>
              <a:rPr lang="en-US" sz="2400" dirty="0"/>
              <a:t> </a:t>
            </a:r>
            <a:r>
              <a:rPr lang="en-US" sz="2400" dirty="0" err="1"/>
              <a:t>girmesi</a:t>
            </a:r>
            <a:r>
              <a:rPr lang="en-US" sz="2400" dirty="0"/>
              <a:t> </a:t>
            </a:r>
            <a:r>
              <a:rPr lang="en-US" sz="2400" dirty="0" err="1"/>
              <a:t>sıralarında</a:t>
            </a:r>
            <a:r>
              <a:rPr lang="en-US" sz="2400" dirty="0"/>
              <a:t>, </a:t>
            </a:r>
            <a:r>
              <a:rPr lang="en-US" sz="2400" i="1" dirty="0" err="1"/>
              <a:t>Timpul'da</a:t>
            </a:r>
            <a:r>
              <a:rPr lang="en-US" sz="2400" dirty="0"/>
              <a:t> </a:t>
            </a:r>
            <a:r>
              <a:rPr lang="en-US" sz="2400" dirty="0" err="1"/>
              <a:t>çalışma</a:t>
            </a:r>
            <a:r>
              <a:rPr lang="en-US" sz="2400" dirty="0"/>
              <a:t> </a:t>
            </a:r>
            <a:r>
              <a:rPr lang="en-US" sz="2400" dirty="0" err="1"/>
              <a:t>konusunda</a:t>
            </a:r>
            <a:r>
              <a:rPr lang="en-US" sz="2400" dirty="0"/>
              <a:t> </a:t>
            </a:r>
            <a:r>
              <a:rPr lang="en-US" sz="2400" dirty="0" err="1"/>
              <a:t>ilgisini</a:t>
            </a:r>
            <a:r>
              <a:rPr lang="en-US" sz="2400" dirty="0"/>
              <a:t> </a:t>
            </a:r>
            <a:r>
              <a:rPr lang="en-US" sz="2400" dirty="0" err="1"/>
              <a:t>azaltmıştı</a:t>
            </a:r>
            <a:r>
              <a:rPr lang="en-US" sz="2400" dirty="0"/>
              <a:t>. </a:t>
            </a:r>
            <a:r>
              <a:rPr lang="en-US" sz="2400" dirty="0" err="1"/>
              <a:t>Slavici'e</a:t>
            </a:r>
            <a:r>
              <a:rPr lang="en-US" sz="2400" dirty="0"/>
              <a:t> </a:t>
            </a:r>
            <a:r>
              <a:rPr lang="en-US" sz="2400" dirty="0" err="1"/>
              <a:t>göre</a:t>
            </a:r>
            <a:r>
              <a:rPr lang="en-US" sz="2400" dirty="0"/>
              <a:t>, </a:t>
            </a:r>
            <a:r>
              <a:rPr lang="en-US" sz="2400" dirty="0" err="1"/>
              <a:t>Eminescu</a:t>
            </a:r>
            <a:r>
              <a:rPr lang="en-US" sz="2400" dirty="0"/>
              <a:t> </a:t>
            </a:r>
            <a:r>
              <a:rPr lang="en-US" sz="2400" dirty="0" err="1"/>
              <a:t>tarafından</a:t>
            </a:r>
            <a:r>
              <a:rPr lang="en-US" sz="2400" dirty="0"/>
              <a:t> </a:t>
            </a:r>
            <a:r>
              <a:rPr lang="en-US" sz="2400" dirty="0" err="1"/>
              <a:t>yarıda</a:t>
            </a:r>
            <a:r>
              <a:rPr lang="en-US" sz="2400" dirty="0"/>
              <a:t> </a:t>
            </a:r>
            <a:r>
              <a:rPr lang="en-US" sz="2400" dirty="0" err="1"/>
              <a:t>bırakılmış</a:t>
            </a:r>
            <a:r>
              <a:rPr lang="en-US" sz="2400" dirty="0"/>
              <a:t> </a:t>
            </a:r>
            <a:r>
              <a:rPr lang="en-US" sz="2400" dirty="0" err="1"/>
              <a:t>katkıları</a:t>
            </a:r>
            <a:r>
              <a:rPr lang="en-US" sz="2400" dirty="0"/>
              <a:t> </a:t>
            </a:r>
            <a:r>
              <a:rPr lang="en-US" sz="2400" dirty="0" err="1"/>
              <a:t>zaman</a:t>
            </a:r>
            <a:r>
              <a:rPr lang="en-US" sz="2400" dirty="0"/>
              <a:t> </a:t>
            </a:r>
            <a:r>
              <a:rPr lang="en-US" sz="2400" dirty="0" err="1"/>
              <a:t>zaman</a:t>
            </a:r>
            <a:r>
              <a:rPr lang="en-US" sz="2400" dirty="0"/>
              <a:t> </a:t>
            </a:r>
            <a:r>
              <a:rPr lang="en-US" sz="2400" dirty="0" err="1"/>
              <a:t>tamamlamıştı</a:t>
            </a:r>
            <a:r>
              <a:rPr lang="en-US" sz="2400" dirty="0"/>
              <a:t>. </a:t>
            </a:r>
            <a:r>
              <a:rPr lang="en-US" sz="2400" dirty="0" err="1"/>
              <a:t>Daha</a:t>
            </a:r>
            <a:r>
              <a:rPr lang="en-US" sz="2400" dirty="0"/>
              <a:t> </a:t>
            </a:r>
            <a:r>
              <a:rPr lang="en-US" sz="2400" dirty="0" err="1"/>
              <a:t>sonra</a:t>
            </a:r>
            <a:r>
              <a:rPr lang="en-US" sz="2400" dirty="0"/>
              <a:t> da </a:t>
            </a:r>
            <a:r>
              <a:rPr lang="en-US" sz="2400" dirty="0" err="1"/>
              <a:t>beklenmedik</a:t>
            </a:r>
            <a:r>
              <a:rPr lang="en-US" sz="2400" dirty="0"/>
              <a:t> </a:t>
            </a:r>
            <a:r>
              <a:rPr lang="en-US" sz="2400" dirty="0" err="1"/>
              <a:t>şekilde</a:t>
            </a:r>
            <a:r>
              <a:rPr lang="en-US" sz="2400" dirty="0"/>
              <a:t> </a:t>
            </a:r>
            <a:r>
              <a:rPr lang="en-US" sz="2400" dirty="0" err="1"/>
              <a:t>dergiden</a:t>
            </a:r>
            <a:r>
              <a:rPr lang="en-US" sz="2400" dirty="0"/>
              <a:t> </a:t>
            </a:r>
            <a:r>
              <a:rPr lang="en-US" sz="2400" dirty="0" err="1"/>
              <a:t>ayrıldı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9013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400" dirty="0" err="1"/>
              <a:t>Tüm</a:t>
            </a:r>
            <a:r>
              <a:rPr lang="en-US" sz="2400" dirty="0"/>
              <a:t> </a:t>
            </a:r>
            <a:r>
              <a:rPr lang="en-US" sz="2400" dirty="0" err="1"/>
              <a:t>dikkatini</a:t>
            </a:r>
            <a:r>
              <a:rPr lang="en-US" sz="2400" dirty="0"/>
              <a:t>, </a:t>
            </a:r>
            <a:r>
              <a:rPr lang="en-US" sz="2400" dirty="0" err="1"/>
              <a:t>savaş</a:t>
            </a:r>
            <a:r>
              <a:rPr lang="en-US" sz="2400" dirty="0"/>
              <a:t> </a:t>
            </a:r>
            <a:r>
              <a:rPr lang="en-US" sz="2400" dirty="0" err="1"/>
              <a:t>boyunca</a:t>
            </a:r>
            <a:r>
              <a:rPr lang="en-US" sz="2400" dirty="0"/>
              <a:t> </a:t>
            </a:r>
            <a:r>
              <a:rPr lang="en-US" sz="2400" dirty="0" err="1" smtClean="0"/>
              <a:t>tek</a:t>
            </a:r>
            <a:r>
              <a:rPr lang="en-US" sz="2400" dirty="0" smtClean="0"/>
              <a:t> </a:t>
            </a:r>
            <a:r>
              <a:rPr lang="en-US" sz="2400" dirty="0" err="1"/>
              <a:t>başına</a:t>
            </a:r>
            <a:r>
              <a:rPr lang="en-US" sz="2400" dirty="0"/>
              <a:t> </a:t>
            </a:r>
            <a:r>
              <a:rPr lang="en-US" sz="2400" dirty="0" err="1"/>
              <a:t>yazacağı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düzenlemesini</a:t>
            </a:r>
            <a:r>
              <a:rPr lang="en-US" sz="2400" dirty="0"/>
              <a:t> </a:t>
            </a:r>
            <a:r>
              <a:rPr lang="en-US" sz="2400" dirty="0" err="1"/>
              <a:t>yapacağı</a:t>
            </a:r>
            <a:r>
              <a:rPr lang="en-US" sz="2400" dirty="0"/>
              <a:t> </a:t>
            </a:r>
            <a:r>
              <a:rPr lang="en-US" sz="2400" i="1" dirty="0" err="1"/>
              <a:t>Claponul'a</a:t>
            </a:r>
            <a:r>
              <a:rPr lang="en-US" sz="2400" dirty="0"/>
              <a:t> </a:t>
            </a:r>
            <a:r>
              <a:rPr lang="en-US" sz="2400" dirty="0" err="1"/>
              <a:t>yönlendirdi</a:t>
            </a:r>
            <a:r>
              <a:rPr lang="en-US" sz="2400" dirty="0"/>
              <a:t>. </a:t>
            </a:r>
            <a:r>
              <a:rPr lang="en-US" sz="2400" dirty="0" err="1"/>
              <a:t>Zarifopol'e</a:t>
            </a:r>
            <a:r>
              <a:rPr lang="en-US" sz="2400" dirty="0"/>
              <a:t> </a:t>
            </a:r>
            <a:r>
              <a:rPr lang="en-US" sz="2400" dirty="0" err="1"/>
              <a:t>göre</a:t>
            </a:r>
            <a:r>
              <a:rPr lang="en-US" sz="2400" dirty="0"/>
              <a:t>, </a:t>
            </a:r>
            <a:r>
              <a:rPr lang="en-US" sz="2400" dirty="0" err="1"/>
              <a:t>Caragiale</a:t>
            </a:r>
            <a:r>
              <a:rPr lang="en-US" sz="2400" dirty="0"/>
              <a:t> </a:t>
            </a:r>
            <a:r>
              <a:rPr lang="en-US" sz="2400" dirty="0" err="1"/>
              <a:t>kendi</a:t>
            </a:r>
            <a:r>
              <a:rPr lang="en-US" sz="2400" dirty="0"/>
              <a:t> </a:t>
            </a:r>
            <a:r>
              <a:rPr lang="en-US" sz="2400" dirty="0" err="1"/>
              <a:t>sitilini</a:t>
            </a:r>
            <a:r>
              <a:rPr lang="en-US" sz="2400" dirty="0"/>
              <a:t> </a:t>
            </a:r>
            <a:r>
              <a:rPr lang="en-US" sz="2400" dirty="0" err="1"/>
              <a:t>denemeyle</a:t>
            </a:r>
            <a:r>
              <a:rPr lang="en-US" sz="2400" dirty="0"/>
              <a:t> </a:t>
            </a:r>
            <a:r>
              <a:rPr lang="en-US" sz="2400" dirty="0" err="1"/>
              <a:t>meşkul</a:t>
            </a:r>
            <a:r>
              <a:rPr lang="en-US" sz="2400" dirty="0"/>
              <a:t> </a:t>
            </a:r>
            <a:r>
              <a:rPr lang="en-US" sz="2400" dirty="0" err="1"/>
              <a:t>olup</a:t>
            </a:r>
            <a:r>
              <a:rPr lang="en-US" sz="2400" dirty="0"/>
              <a:t>, </a:t>
            </a:r>
            <a:r>
              <a:rPr lang="en-US" sz="2400" dirty="0" err="1"/>
              <a:t>halkın</a:t>
            </a:r>
            <a:r>
              <a:rPr lang="en-US" sz="2400" dirty="0"/>
              <a:t> </a:t>
            </a:r>
            <a:r>
              <a:rPr lang="en-US" sz="2400" dirty="0" err="1"/>
              <a:t>içine</a:t>
            </a:r>
            <a:r>
              <a:rPr lang="en-US" sz="2400" dirty="0"/>
              <a:t> </a:t>
            </a:r>
            <a:r>
              <a:rPr lang="en-US" sz="2400" dirty="0" err="1"/>
              <a:t>karışarak</a:t>
            </a:r>
            <a:r>
              <a:rPr lang="en-US" sz="2400" dirty="0"/>
              <a:t> </a:t>
            </a:r>
            <a:r>
              <a:rPr lang="en-US" sz="2400" dirty="0" err="1"/>
              <a:t>onları</a:t>
            </a:r>
            <a:r>
              <a:rPr lang="en-US" sz="2400" dirty="0"/>
              <a:t> </a:t>
            </a:r>
            <a:r>
              <a:rPr lang="en-US" sz="2400" dirty="0" err="1"/>
              <a:t>öğrenmeye</a:t>
            </a:r>
            <a:r>
              <a:rPr lang="en-US" sz="2400" dirty="0"/>
              <a:t> </a:t>
            </a:r>
            <a:r>
              <a:rPr lang="en-US" sz="2400" dirty="0" err="1"/>
              <a:t>çalışıyor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dergiye</a:t>
            </a:r>
            <a:r>
              <a:rPr lang="en-US" sz="2400" dirty="0"/>
              <a:t> </a:t>
            </a:r>
            <a:r>
              <a:rPr lang="en-US" sz="2400" dirty="0" err="1"/>
              <a:t>hafif</a:t>
            </a:r>
            <a:r>
              <a:rPr lang="en-US" sz="2400" dirty="0"/>
              <a:t> </a:t>
            </a:r>
            <a:r>
              <a:rPr lang="en-US" sz="2400" dirty="0" err="1"/>
              <a:t>hiciv</a:t>
            </a:r>
            <a:r>
              <a:rPr lang="en-US" sz="2400" dirty="0"/>
              <a:t> </a:t>
            </a:r>
            <a:r>
              <a:rPr lang="en-US" sz="2400" dirty="0" err="1"/>
              <a:t>serileri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katkıda</a:t>
            </a:r>
            <a:r>
              <a:rPr lang="en-US" sz="2400" dirty="0"/>
              <a:t> </a:t>
            </a:r>
            <a:r>
              <a:rPr lang="en-US" sz="2400" dirty="0" err="1"/>
              <a:t>bulunuyordu</a:t>
            </a:r>
            <a:r>
              <a:rPr lang="en-US" sz="2400" dirty="0"/>
              <a:t>.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seri</a:t>
            </a:r>
            <a:r>
              <a:rPr lang="en-US" sz="2400" dirty="0"/>
              <a:t> </a:t>
            </a:r>
            <a:r>
              <a:rPr lang="en-US" sz="2400" dirty="0" err="1"/>
              <a:t>çalışmasında</a:t>
            </a:r>
            <a:r>
              <a:rPr lang="en-US" sz="2400" dirty="0"/>
              <a:t>, hem </a:t>
            </a:r>
            <a:r>
              <a:rPr lang="en-US" sz="2400" dirty="0" err="1"/>
              <a:t>berber</a:t>
            </a:r>
            <a:r>
              <a:rPr lang="en-US" sz="2400" dirty="0"/>
              <a:t>, hem </a:t>
            </a:r>
            <a:r>
              <a:rPr lang="en-US" sz="2400" dirty="0" err="1"/>
              <a:t>amatör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sanatçı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yaptığı</a:t>
            </a:r>
            <a:r>
              <a:rPr lang="en-US" sz="2400" dirty="0"/>
              <a:t> </a:t>
            </a:r>
            <a:r>
              <a:rPr lang="en-US" sz="2400" dirty="0" err="1"/>
              <a:t>iş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sanat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edebiyat</a:t>
            </a:r>
            <a:r>
              <a:rPr lang="en-US" sz="2400" dirty="0"/>
              <a:t> </a:t>
            </a:r>
            <a:r>
              <a:rPr lang="en-US" sz="2400" dirty="0" err="1"/>
              <a:t>arasında</a:t>
            </a:r>
            <a:r>
              <a:rPr lang="en-US" sz="2400" dirty="0"/>
              <a:t> </a:t>
            </a:r>
            <a:r>
              <a:rPr lang="en-US" sz="2400" dirty="0" err="1"/>
              <a:t>paralellik</a:t>
            </a:r>
            <a:r>
              <a:rPr lang="en-US" sz="2400" dirty="0"/>
              <a:t> </a:t>
            </a:r>
            <a:r>
              <a:rPr lang="en-US" sz="2400" dirty="0" err="1"/>
              <a:t>kuran</a:t>
            </a:r>
            <a:r>
              <a:rPr lang="en-US" sz="2400" dirty="0"/>
              <a:t> </a:t>
            </a:r>
            <a:r>
              <a:rPr lang="en-US" sz="2400" dirty="0" err="1"/>
              <a:t>Nastase</a:t>
            </a:r>
            <a:r>
              <a:rPr lang="en-US" sz="2400" dirty="0"/>
              <a:t> </a:t>
            </a:r>
            <a:r>
              <a:rPr lang="en-US" sz="2400" dirty="0" err="1"/>
              <a:t>Ştirbu</a:t>
            </a:r>
            <a:r>
              <a:rPr lang="en-US" sz="2400" dirty="0"/>
              <a:t> </a:t>
            </a:r>
            <a:r>
              <a:rPr lang="en-US" sz="2400" dirty="0" err="1"/>
              <a:t>adında</a:t>
            </a:r>
            <a:r>
              <a:rPr lang="en-US" sz="2400" dirty="0"/>
              <a:t>, </a:t>
            </a:r>
            <a:r>
              <a:rPr lang="en-US" sz="2400" dirty="0" err="1"/>
              <a:t>daha</a:t>
            </a:r>
            <a:r>
              <a:rPr lang="en-US" sz="2400" dirty="0"/>
              <a:t> </a:t>
            </a:r>
            <a:r>
              <a:rPr lang="en-US" sz="2400" dirty="0" err="1"/>
              <a:t>sonraki</a:t>
            </a:r>
            <a:r>
              <a:rPr lang="en-US" sz="2400" dirty="0"/>
              <a:t> </a:t>
            </a:r>
            <a:r>
              <a:rPr lang="en-US" sz="2400" dirty="0" err="1"/>
              <a:t>çalışmalarında</a:t>
            </a:r>
            <a:r>
              <a:rPr lang="en-US" sz="2400" dirty="0"/>
              <a:t> da </a:t>
            </a:r>
            <a:r>
              <a:rPr lang="en-US" sz="2400" dirty="0" err="1"/>
              <a:t>tekrar</a:t>
            </a:r>
            <a:r>
              <a:rPr lang="en-US" sz="2400" dirty="0"/>
              <a:t> </a:t>
            </a:r>
            <a:r>
              <a:rPr lang="en-US" sz="2400" dirty="0" err="1"/>
              <a:t>kullanacağı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kahraman</a:t>
            </a:r>
            <a:r>
              <a:rPr lang="en-US" sz="2400" dirty="0"/>
              <a:t> </a:t>
            </a:r>
            <a:r>
              <a:rPr lang="en-US" sz="2400" dirty="0" err="1"/>
              <a:t>yaratmıştı</a:t>
            </a:r>
            <a:r>
              <a:rPr lang="en-US" sz="2400" dirty="0"/>
              <a:t>. </a:t>
            </a:r>
            <a:r>
              <a:rPr lang="en-US" sz="2400" dirty="0" err="1"/>
              <a:t>Benzer</a:t>
            </a:r>
            <a:r>
              <a:rPr lang="en-US" sz="2400" dirty="0"/>
              <a:t> </a:t>
            </a:r>
            <a:r>
              <a:rPr lang="en-US" sz="2400" dirty="0" err="1"/>
              <a:t>şekilde</a:t>
            </a:r>
            <a:r>
              <a:rPr lang="en-US" sz="2400" dirty="0"/>
              <a:t>, </a:t>
            </a:r>
            <a:r>
              <a:rPr lang="en-US" sz="2400" dirty="0" err="1"/>
              <a:t>Şotrocea</a:t>
            </a:r>
            <a:r>
              <a:rPr lang="en-US" sz="2400" dirty="0"/>
              <a:t> and </a:t>
            </a:r>
            <a:r>
              <a:rPr lang="en-US" sz="2400" dirty="0" err="1"/>
              <a:t>Motrocea</a:t>
            </a:r>
            <a:r>
              <a:rPr lang="en-US" sz="2400" dirty="0"/>
              <a:t> </a:t>
            </a:r>
            <a:r>
              <a:rPr lang="en-US" sz="2400" dirty="0" err="1"/>
              <a:t>adındaki</a:t>
            </a:r>
            <a:r>
              <a:rPr lang="en-US" sz="2400" dirty="0"/>
              <a:t> </a:t>
            </a:r>
            <a:r>
              <a:rPr lang="en-US" sz="2400" dirty="0" err="1"/>
              <a:t>iki</a:t>
            </a:r>
            <a:r>
              <a:rPr lang="en-US" sz="2400" dirty="0"/>
              <a:t> </a:t>
            </a:r>
            <a:r>
              <a:rPr lang="en-US" sz="2400" dirty="0" err="1"/>
              <a:t>ayrılmaz</a:t>
            </a:r>
            <a:r>
              <a:rPr lang="en-US" sz="2400" dirty="0"/>
              <a:t> </a:t>
            </a:r>
            <a:r>
              <a:rPr lang="en-US" sz="2400" dirty="0" err="1"/>
              <a:t>arkadaş</a:t>
            </a:r>
            <a:r>
              <a:rPr lang="en-US" sz="2400" dirty="0"/>
              <a:t> </a:t>
            </a:r>
            <a:r>
              <a:rPr lang="en-US" sz="2400" dirty="0" err="1"/>
              <a:t>hakkındaki</a:t>
            </a:r>
            <a:r>
              <a:rPr lang="en-US" sz="2400" dirty="0"/>
              <a:t> </a:t>
            </a:r>
            <a:r>
              <a:rPr lang="en-US" sz="2400" dirty="0" err="1"/>
              <a:t>düzyazı</a:t>
            </a:r>
            <a:r>
              <a:rPr lang="en-US" sz="2400" dirty="0"/>
              <a:t>, </a:t>
            </a:r>
            <a:r>
              <a:rPr lang="en-US" sz="2400" i="1" dirty="0" err="1"/>
              <a:t>Momente</a:t>
            </a:r>
            <a:r>
              <a:rPr lang="en-US" sz="2400" i="1" dirty="0"/>
              <a:t> </a:t>
            </a:r>
            <a:r>
              <a:rPr lang="en-US" sz="2400" i="1" dirty="0" err="1"/>
              <a:t>şi</a:t>
            </a:r>
            <a:r>
              <a:rPr lang="en-US" sz="2400" i="1" dirty="0"/>
              <a:t> </a:t>
            </a:r>
            <a:r>
              <a:rPr lang="en-US" sz="2400" i="1" dirty="0" err="1"/>
              <a:t>Schite'deki</a:t>
            </a:r>
            <a:r>
              <a:rPr lang="en-US" sz="2400" i="1" dirty="0"/>
              <a:t> </a:t>
            </a:r>
            <a:r>
              <a:rPr lang="en-US" sz="2400" dirty="0" err="1"/>
              <a:t>Lache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Mache </a:t>
            </a:r>
            <a:r>
              <a:rPr lang="en-US" sz="2400" dirty="0" err="1"/>
              <a:t>çiftinin</a:t>
            </a:r>
            <a:r>
              <a:rPr lang="en-US" sz="2400" dirty="0"/>
              <a:t> </a:t>
            </a:r>
            <a:r>
              <a:rPr lang="en-US" sz="2400" dirty="0" err="1"/>
              <a:t>taslağının</a:t>
            </a:r>
            <a:r>
              <a:rPr lang="en-US" sz="2400" dirty="0"/>
              <a:t> </a:t>
            </a:r>
            <a:r>
              <a:rPr lang="en-US" sz="2400" dirty="0" err="1"/>
              <a:t>oluşmasına</a:t>
            </a:r>
            <a:r>
              <a:rPr lang="en-US" sz="2400" dirty="0"/>
              <a:t> </a:t>
            </a:r>
            <a:r>
              <a:rPr lang="en-US" sz="2400" dirty="0" err="1"/>
              <a:t>hizmet</a:t>
            </a:r>
            <a:r>
              <a:rPr lang="en-US" sz="2400" dirty="0"/>
              <a:t> </a:t>
            </a:r>
            <a:r>
              <a:rPr lang="en-US" sz="2400" dirty="0" err="1"/>
              <a:t>etmişti</a:t>
            </a:r>
            <a:r>
              <a:rPr lang="en-US" sz="2400" dirty="0"/>
              <a:t>. </a:t>
            </a:r>
            <a:r>
              <a:rPr lang="en-US" sz="2400" i="1" dirty="0" err="1"/>
              <a:t>Zamanın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diğer</a:t>
            </a:r>
            <a:r>
              <a:rPr lang="en-US" sz="2400" dirty="0"/>
              <a:t> </a:t>
            </a:r>
            <a:r>
              <a:rPr lang="en-US" sz="2400" dirty="0" err="1"/>
              <a:t>önemli</a:t>
            </a:r>
            <a:r>
              <a:rPr lang="en-US" sz="2400" dirty="0"/>
              <a:t> </a:t>
            </a:r>
            <a:r>
              <a:rPr lang="en-US" sz="2400" dirty="0" err="1"/>
              <a:t>çalışması</a:t>
            </a:r>
            <a:r>
              <a:rPr lang="en-US" sz="2400" dirty="0"/>
              <a:t> </a:t>
            </a:r>
            <a:r>
              <a:rPr lang="en-US" sz="2400" dirty="0" err="1"/>
              <a:t>ise</a:t>
            </a:r>
            <a:r>
              <a:rPr lang="en-US" sz="2400" dirty="0"/>
              <a:t> </a:t>
            </a:r>
            <a:r>
              <a:rPr lang="en-US" sz="2400" dirty="0" err="1"/>
              <a:t>Rus</a:t>
            </a:r>
            <a:r>
              <a:rPr lang="en-US" sz="2400" dirty="0"/>
              <a:t> </a:t>
            </a:r>
            <a:r>
              <a:rPr lang="en-US" sz="2400" dirty="0" err="1"/>
              <a:t>Ordusu'nun</a:t>
            </a:r>
            <a:r>
              <a:rPr lang="en-US" sz="2400" dirty="0"/>
              <a:t> </a:t>
            </a:r>
            <a:r>
              <a:rPr lang="en-US" sz="2400" dirty="0" err="1"/>
              <a:t>Bükreş'e</a:t>
            </a:r>
            <a:r>
              <a:rPr lang="en-US" sz="2400" dirty="0"/>
              <a:t> </a:t>
            </a:r>
            <a:r>
              <a:rPr lang="en-US" sz="2400" dirty="0" err="1"/>
              <a:t>varışını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sokaklardaki</a:t>
            </a:r>
            <a:r>
              <a:rPr lang="en-US" sz="2400" dirty="0"/>
              <a:t> </a:t>
            </a:r>
            <a:r>
              <a:rPr lang="en-US" sz="2400" dirty="0" err="1"/>
              <a:t>tepkiyi</a:t>
            </a:r>
            <a:r>
              <a:rPr lang="en-US" sz="2400" dirty="0"/>
              <a:t> </a:t>
            </a:r>
            <a:r>
              <a:rPr lang="en-US" sz="2400" dirty="0" err="1"/>
              <a:t>uyaklı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röportaj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belgeleyen</a:t>
            </a:r>
            <a:r>
              <a:rPr lang="en-US" sz="2400" dirty="0"/>
              <a:t> </a:t>
            </a:r>
            <a:r>
              <a:rPr lang="en-US" sz="2400" i="1" dirty="0" err="1"/>
              <a:t>Pohod</a:t>
            </a:r>
            <a:r>
              <a:rPr lang="en-US" sz="2400" i="1" dirty="0"/>
              <a:t> la </a:t>
            </a:r>
            <a:r>
              <a:rPr lang="en-US" sz="2400" i="1" dirty="0" err="1"/>
              <a:t>Şosea'dır</a:t>
            </a:r>
            <a:r>
              <a:rPr lang="en-US" sz="2400" dirty="0"/>
              <a:t>. </a:t>
            </a:r>
            <a:r>
              <a:rPr lang="en-US" sz="2400" i="1" dirty="0" err="1"/>
              <a:t>Claponul</a:t>
            </a:r>
            <a:r>
              <a:rPr lang="en-US" sz="2400" dirty="0"/>
              <a:t> 1878 </a:t>
            </a:r>
            <a:r>
              <a:rPr lang="en-US" sz="2400" dirty="0" err="1"/>
              <a:t>yılının</a:t>
            </a:r>
            <a:r>
              <a:rPr lang="en-US" sz="2400" dirty="0"/>
              <a:t> </a:t>
            </a:r>
            <a:r>
              <a:rPr lang="en-US" sz="2400" dirty="0" err="1"/>
              <a:t>başlarında</a:t>
            </a:r>
            <a:r>
              <a:rPr lang="en-US" sz="2400" dirty="0"/>
              <a:t> </a:t>
            </a:r>
            <a:r>
              <a:rPr lang="en-US" sz="2400" dirty="0" err="1"/>
              <a:t>yayımını</a:t>
            </a:r>
            <a:r>
              <a:rPr lang="en-US" sz="2400" dirty="0"/>
              <a:t> </a:t>
            </a:r>
            <a:r>
              <a:rPr lang="en-US" sz="2400" dirty="0" err="1"/>
              <a:t>durdurdu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7273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Junimea'ya</a:t>
            </a:r>
            <a:r>
              <a:rPr lang="en-US" dirty="0"/>
              <a:t> </a:t>
            </a:r>
            <a:r>
              <a:rPr lang="en-US" dirty="0" err="1"/>
              <a:t>Kabulü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olasılıkla</a:t>
            </a:r>
            <a:r>
              <a:rPr lang="en-US" sz="2400" dirty="0"/>
              <a:t> </a:t>
            </a:r>
            <a:r>
              <a:rPr lang="en-US" sz="2400" dirty="0" err="1"/>
              <a:t>Eminescu</a:t>
            </a:r>
            <a:r>
              <a:rPr lang="en-US" sz="2400" dirty="0"/>
              <a:t> </a:t>
            </a:r>
            <a:r>
              <a:rPr lang="en-US" sz="2400" dirty="0" err="1"/>
              <a:t>tarafından</a:t>
            </a:r>
            <a:r>
              <a:rPr lang="en-US" sz="2400" dirty="0"/>
              <a:t>, </a:t>
            </a:r>
            <a:r>
              <a:rPr lang="en-US" sz="2400" dirty="0" err="1"/>
              <a:t>Iaşi'da</a:t>
            </a:r>
            <a:r>
              <a:rPr lang="en-US" sz="2400" dirty="0"/>
              <a:t> </a:t>
            </a:r>
            <a:r>
              <a:rPr lang="en-US" sz="2400" dirty="0" err="1"/>
              <a:t>yerleşik</a:t>
            </a:r>
            <a:r>
              <a:rPr lang="en-US" sz="2400" dirty="0"/>
              <a:t> </a:t>
            </a:r>
            <a:r>
              <a:rPr lang="en-US" sz="2400" dirty="0" err="1"/>
              <a:t>etkili</a:t>
            </a:r>
            <a:r>
              <a:rPr lang="en-US" sz="2400" dirty="0"/>
              <a:t> </a:t>
            </a:r>
            <a:r>
              <a:rPr lang="en-US" sz="2400" dirty="0" err="1"/>
              <a:t>edebiyat</a:t>
            </a:r>
            <a:r>
              <a:rPr lang="en-US" sz="2400" dirty="0"/>
              <a:t> </a:t>
            </a:r>
            <a:r>
              <a:rPr lang="en-US" sz="2400" dirty="0" err="1"/>
              <a:t>topluluğu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Milli</a:t>
            </a:r>
            <a:r>
              <a:rPr lang="en-US" sz="2400" dirty="0"/>
              <a:t> Liberal </a:t>
            </a:r>
            <a:r>
              <a:rPr lang="en-US" sz="2400" dirty="0" err="1"/>
              <a:t>Politika</a:t>
            </a:r>
            <a:r>
              <a:rPr lang="en-US" sz="2400" dirty="0"/>
              <a:t> </a:t>
            </a:r>
            <a:r>
              <a:rPr lang="en-US" sz="2400" dirty="0" err="1"/>
              <a:t>karşıtı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merkez</a:t>
            </a:r>
            <a:r>
              <a:rPr lang="en-US" sz="2400" dirty="0"/>
              <a:t> </a:t>
            </a:r>
            <a:r>
              <a:rPr lang="en-US" sz="2400" dirty="0" err="1"/>
              <a:t>konumundaki</a:t>
            </a:r>
            <a:r>
              <a:rPr lang="en-US" sz="2400" dirty="0"/>
              <a:t> </a:t>
            </a:r>
            <a:r>
              <a:rPr lang="en-US" sz="2400" i="1" dirty="0" err="1"/>
              <a:t>Junimea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tanıştı</a:t>
            </a:r>
            <a:r>
              <a:rPr lang="en-US" sz="2400" dirty="0"/>
              <a:t>. İlk </a:t>
            </a:r>
            <a:r>
              <a:rPr lang="en-US" sz="2400" dirty="0" err="1"/>
              <a:t>olarak</a:t>
            </a:r>
            <a:r>
              <a:rPr lang="en-US" sz="2400" dirty="0"/>
              <a:t>, </a:t>
            </a:r>
            <a:r>
              <a:rPr lang="en-US" sz="2400" dirty="0" err="1"/>
              <a:t>Romanya</a:t>
            </a:r>
            <a:r>
              <a:rPr lang="en-US" sz="2400" dirty="0"/>
              <a:t> </a:t>
            </a:r>
            <a:r>
              <a:rPr lang="en-US" sz="2400" dirty="0" err="1"/>
              <a:t>Kralı</a:t>
            </a:r>
            <a:r>
              <a:rPr lang="en-US" sz="2400" dirty="0"/>
              <a:t> </a:t>
            </a:r>
            <a:r>
              <a:rPr lang="en-US" sz="2400" dirty="0" smtClean="0"/>
              <a:t>Carol </a:t>
            </a:r>
            <a:r>
              <a:rPr lang="en-US" sz="2400" dirty="0" err="1"/>
              <a:t>I'in</a:t>
            </a:r>
            <a:r>
              <a:rPr lang="en-US" sz="2400" dirty="0"/>
              <a:t> </a:t>
            </a:r>
            <a:r>
              <a:rPr lang="en-US" sz="2400" dirty="0" err="1"/>
              <a:t>aile</a:t>
            </a:r>
            <a:r>
              <a:rPr lang="en-US" sz="2400" dirty="0"/>
              <a:t> </a:t>
            </a:r>
            <a:r>
              <a:rPr lang="en-US" sz="2400" dirty="0" err="1"/>
              <a:t>doktoru</a:t>
            </a:r>
            <a:r>
              <a:rPr lang="en-US" sz="2400" dirty="0"/>
              <a:t> Dr</a:t>
            </a:r>
            <a:r>
              <a:rPr lang="en-US" sz="2400" dirty="0" smtClean="0"/>
              <a:t>. </a:t>
            </a:r>
            <a:r>
              <a:rPr lang="en-US" sz="2400" dirty="0" err="1" smtClean="0"/>
              <a:t>Kremnitz'in</a:t>
            </a:r>
            <a:r>
              <a:rPr lang="en-US" sz="2400" dirty="0" smtClean="0"/>
              <a:t> </a:t>
            </a:r>
            <a:r>
              <a:rPr lang="en-US" sz="2400" dirty="0" err="1"/>
              <a:t>evindeki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ziyaret</a:t>
            </a:r>
            <a:r>
              <a:rPr lang="en-US" sz="2400" dirty="0"/>
              <a:t> </a:t>
            </a:r>
            <a:r>
              <a:rPr lang="en-US" sz="2400" dirty="0" err="1"/>
              <a:t>sırasinda</a:t>
            </a:r>
            <a:r>
              <a:rPr lang="en-US" sz="2400" dirty="0"/>
              <a:t> </a:t>
            </a:r>
            <a:r>
              <a:rPr lang="en-US" sz="2400" i="1" dirty="0" err="1"/>
              <a:t>Junimea'nın</a:t>
            </a:r>
            <a:r>
              <a:rPr lang="en-US" sz="2400" dirty="0"/>
              <a:t> </a:t>
            </a:r>
            <a:r>
              <a:rPr lang="en-US" sz="2400" dirty="0" err="1"/>
              <a:t>kurucusu</a:t>
            </a:r>
            <a:r>
              <a:rPr lang="en-US" sz="2400" dirty="0"/>
              <a:t> </a:t>
            </a:r>
            <a:r>
              <a:rPr lang="en-US" sz="2400" dirty="0" err="1"/>
              <a:t>eleştirmen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politikacı</a:t>
            </a:r>
            <a:r>
              <a:rPr lang="en-US" sz="2400" dirty="0"/>
              <a:t> </a:t>
            </a:r>
            <a:r>
              <a:rPr lang="en-US" sz="2400" dirty="0" err="1"/>
              <a:t>Titu</a:t>
            </a:r>
            <a:r>
              <a:rPr lang="en-US" sz="2400" dirty="0"/>
              <a:t> </a:t>
            </a:r>
            <a:r>
              <a:rPr lang="en-US" sz="2400" dirty="0" err="1"/>
              <a:t>Maiorescu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tanıştı</a:t>
            </a:r>
            <a:r>
              <a:rPr lang="en-US" sz="2400" dirty="0"/>
              <a:t>. </a:t>
            </a:r>
            <a:r>
              <a:rPr lang="en-US" sz="2400" dirty="0" err="1"/>
              <a:t>Daha</a:t>
            </a:r>
            <a:r>
              <a:rPr lang="en-US" sz="2400" dirty="0"/>
              <a:t> </a:t>
            </a:r>
            <a:r>
              <a:rPr lang="en-US" sz="2400" dirty="0" err="1"/>
              <a:t>sonra</a:t>
            </a:r>
            <a:r>
              <a:rPr lang="en-US" sz="2400" dirty="0"/>
              <a:t> </a:t>
            </a:r>
            <a:r>
              <a:rPr lang="en-US" sz="2400" dirty="0" err="1"/>
              <a:t>Eminescu'nun</a:t>
            </a:r>
            <a:r>
              <a:rPr lang="en-US" sz="2400" dirty="0"/>
              <a:t> </a:t>
            </a:r>
            <a:r>
              <a:rPr lang="en-US" sz="2400" dirty="0" err="1"/>
              <a:t>sevgilisi</a:t>
            </a:r>
            <a:r>
              <a:rPr lang="en-US" sz="2400" dirty="0"/>
              <a:t> </a:t>
            </a:r>
            <a:r>
              <a:rPr lang="en-US" sz="2400" dirty="0" err="1"/>
              <a:t>olacak</a:t>
            </a:r>
            <a:r>
              <a:rPr lang="en-US" sz="2400" dirty="0"/>
              <a:t>, </a:t>
            </a:r>
            <a:r>
              <a:rPr lang="en-US" sz="2400" dirty="0" err="1"/>
              <a:t>doktorun</a:t>
            </a:r>
            <a:r>
              <a:rPr lang="en-US" sz="2400" dirty="0"/>
              <a:t> </a:t>
            </a:r>
            <a:r>
              <a:rPr lang="en-US" sz="2400" dirty="0" err="1"/>
              <a:t>karısı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Maiorescu'nun</a:t>
            </a:r>
            <a:r>
              <a:rPr lang="en-US" sz="2400" dirty="0"/>
              <a:t> </a:t>
            </a:r>
            <a:r>
              <a:rPr lang="en-US" sz="2400" dirty="0" err="1"/>
              <a:t>yengesi</a:t>
            </a:r>
            <a:r>
              <a:rPr lang="en-US" sz="2400" dirty="0"/>
              <a:t> Mite </a:t>
            </a:r>
            <a:r>
              <a:rPr lang="en-US" sz="2400" dirty="0" err="1"/>
              <a:t>Kremnitz</a:t>
            </a:r>
            <a:r>
              <a:rPr lang="en-US" sz="2400" dirty="0"/>
              <a:t> de </a:t>
            </a:r>
            <a:r>
              <a:rPr lang="en-US" sz="2400" dirty="0" err="1"/>
              <a:t>yazardı</a:t>
            </a:r>
            <a:r>
              <a:rPr lang="en-US" sz="2400" dirty="0"/>
              <a:t>. </a:t>
            </a:r>
            <a:r>
              <a:rPr lang="en-US" sz="2400" dirty="0" err="1"/>
              <a:t>Birkaç</a:t>
            </a:r>
            <a:r>
              <a:rPr lang="en-US" sz="2400" dirty="0"/>
              <a:t> </a:t>
            </a:r>
            <a:r>
              <a:rPr lang="en-US" sz="2400" dirty="0" err="1"/>
              <a:t>toplantı</a:t>
            </a:r>
            <a:r>
              <a:rPr lang="en-US" sz="2400" dirty="0"/>
              <a:t> </a:t>
            </a:r>
            <a:r>
              <a:rPr lang="en-US" sz="2400" dirty="0" err="1"/>
              <a:t>sırasında</a:t>
            </a:r>
            <a:r>
              <a:rPr lang="en-US" sz="2400" dirty="0"/>
              <a:t>, </a:t>
            </a:r>
            <a:r>
              <a:rPr lang="en-US" sz="2400" dirty="0" err="1"/>
              <a:t>Maiorescu</a:t>
            </a:r>
            <a:r>
              <a:rPr lang="en-US" sz="2400" dirty="0"/>
              <a:t> </a:t>
            </a:r>
            <a:r>
              <a:rPr lang="en-US" sz="2400" dirty="0" err="1"/>
              <a:t>Caragiale'den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seri</a:t>
            </a:r>
            <a:r>
              <a:rPr lang="en-US" sz="2400" dirty="0"/>
              <a:t> </a:t>
            </a:r>
            <a:r>
              <a:rPr lang="en-US" sz="2400" dirty="0" err="1"/>
              <a:t>özdeyiş</a:t>
            </a:r>
            <a:r>
              <a:rPr lang="en-US" sz="2400" dirty="0"/>
              <a:t> (</a:t>
            </a:r>
            <a:r>
              <a:rPr lang="en-US" sz="2400" dirty="0" err="1"/>
              <a:t>aforizma</a:t>
            </a:r>
            <a:r>
              <a:rPr lang="en-US" sz="2400" dirty="0"/>
              <a:t>, </a:t>
            </a:r>
            <a:r>
              <a:rPr lang="en-US" sz="2400" dirty="0" err="1"/>
              <a:t>vecize</a:t>
            </a:r>
            <a:r>
              <a:rPr lang="en-US" sz="2400" dirty="0"/>
              <a:t>) </a:t>
            </a:r>
            <a:r>
              <a:rPr lang="en-US" sz="2400" dirty="0" err="1"/>
              <a:t>albümü</a:t>
            </a:r>
            <a:r>
              <a:rPr lang="en-US" sz="2400" dirty="0"/>
              <a:t> </a:t>
            </a:r>
            <a:r>
              <a:rPr lang="en-US" sz="2400" dirty="0" err="1"/>
              <a:t>hazırlamasını</a:t>
            </a:r>
            <a:r>
              <a:rPr lang="en-US" sz="2400" dirty="0"/>
              <a:t> </a:t>
            </a:r>
            <a:r>
              <a:rPr lang="en-US" sz="2400" dirty="0" err="1"/>
              <a:t>istedi</a:t>
            </a:r>
            <a:r>
              <a:rPr lang="en-US" sz="2400" dirty="0"/>
              <a:t>. </a:t>
            </a:r>
            <a:r>
              <a:rPr lang="en-US" sz="2400" dirty="0" err="1"/>
              <a:t>Onun</a:t>
            </a:r>
            <a:r>
              <a:rPr lang="en-US" sz="2400" dirty="0"/>
              <a:t> </a:t>
            </a:r>
            <a:r>
              <a:rPr lang="en-US" sz="2400" dirty="0" err="1"/>
              <a:t>özlü</a:t>
            </a:r>
            <a:r>
              <a:rPr lang="en-US" sz="2400" dirty="0"/>
              <a:t> </a:t>
            </a:r>
            <a:r>
              <a:rPr lang="en-US" sz="2400" dirty="0" err="1"/>
              <a:t>sözleri</a:t>
            </a:r>
            <a:r>
              <a:rPr lang="en-US" sz="2400" dirty="0"/>
              <a:t>, </a:t>
            </a:r>
            <a:r>
              <a:rPr lang="en-US" sz="2400" dirty="0" err="1"/>
              <a:t>doğasında</a:t>
            </a:r>
            <a:r>
              <a:rPr lang="en-US" sz="2400" dirty="0"/>
              <a:t> </a:t>
            </a:r>
            <a:r>
              <a:rPr lang="en-US" sz="2400" dirty="0" err="1"/>
              <a:t>düşündürücü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bazıları</a:t>
            </a:r>
            <a:r>
              <a:rPr lang="en-US" sz="2400" dirty="0"/>
              <a:t> </a:t>
            </a:r>
            <a:r>
              <a:rPr lang="en-US" sz="2400" dirty="0" err="1"/>
              <a:t>ise</a:t>
            </a:r>
            <a:r>
              <a:rPr lang="en-US" sz="2400" dirty="0"/>
              <a:t> hem </a:t>
            </a:r>
            <a:r>
              <a:rPr lang="en-US" sz="2400" dirty="0" err="1"/>
              <a:t>insanlardan</a:t>
            </a:r>
            <a:r>
              <a:rPr lang="en-US" sz="2400" dirty="0"/>
              <a:t> </a:t>
            </a:r>
            <a:r>
              <a:rPr lang="en-US" sz="2400" dirty="0" err="1"/>
              <a:t>kaçışın</a:t>
            </a:r>
            <a:r>
              <a:rPr lang="en-US" sz="2400" dirty="0"/>
              <a:t> </a:t>
            </a:r>
            <a:r>
              <a:rPr lang="en-US" sz="2400" dirty="0" err="1"/>
              <a:t>kanıtsal</a:t>
            </a:r>
            <a:r>
              <a:rPr lang="en-US" sz="2400" dirty="0"/>
              <a:t> </a:t>
            </a:r>
            <a:r>
              <a:rPr lang="en-US" sz="2400" dirty="0" err="1"/>
              <a:t>seçimlerine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hem de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derecede</a:t>
            </a:r>
            <a:r>
              <a:rPr lang="en-US" sz="2400" dirty="0"/>
              <a:t> </a:t>
            </a:r>
            <a:r>
              <a:rPr lang="en-US" sz="2400" dirty="0" err="1"/>
              <a:t>kadın</a:t>
            </a:r>
            <a:r>
              <a:rPr lang="en-US" sz="2400" dirty="0"/>
              <a:t> </a:t>
            </a:r>
            <a:r>
              <a:rPr lang="en-US" sz="2400" dirty="0" err="1"/>
              <a:t>düşmanlığına</a:t>
            </a:r>
            <a:r>
              <a:rPr lang="en-US" sz="2400" dirty="0"/>
              <a:t> </a:t>
            </a:r>
            <a:r>
              <a:rPr lang="en-US" sz="2400" dirty="0" err="1"/>
              <a:t>sahipti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6213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82639"/>
            <a:ext cx="10058400" cy="5052401"/>
          </a:xfrm>
        </p:spPr>
        <p:txBody>
          <a:bodyPr>
            <a:noAutofit/>
          </a:bodyPr>
          <a:lstStyle/>
          <a:p>
            <a:pPr algn="just"/>
            <a:r>
              <a:rPr lang="en-US" sz="2400" dirty="0"/>
              <a:t>1878'de </a:t>
            </a:r>
            <a:r>
              <a:rPr lang="en-US" sz="2400" dirty="0" err="1"/>
              <a:t>Caragiale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Maiorescu</a:t>
            </a:r>
            <a:r>
              <a:rPr lang="en-US" sz="2400" dirty="0"/>
              <a:t>, </a:t>
            </a:r>
            <a:r>
              <a:rPr lang="en-US" sz="2400" dirty="0" err="1"/>
              <a:t>Caragiale'nin</a:t>
            </a:r>
            <a:r>
              <a:rPr lang="en-US" sz="2400" dirty="0"/>
              <a:t> </a:t>
            </a:r>
            <a:r>
              <a:rPr lang="en-US" sz="2400" dirty="0" err="1"/>
              <a:t>ünlü</a:t>
            </a:r>
            <a:r>
              <a:rPr lang="en-US" sz="2400" dirty="0"/>
              <a:t> </a:t>
            </a:r>
            <a:r>
              <a:rPr lang="en-US" sz="2400" dirty="0" err="1"/>
              <a:t>oyunu</a:t>
            </a:r>
            <a:r>
              <a:rPr lang="en-US" sz="2400" dirty="0"/>
              <a:t> </a:t>
            </a:r>
            <a:r>
              <a:rPr lang="en-US" sz="2400" i="1" dirty="0"/>
              <a:t>O </a:t>
            </a:r>
            <a:r>
              <a:rPr lang="en-US" sz="2400" i="1" dirty="0" err="1"/>
              <a:t>Noapte</a:t>
            </a:r>
            <a:r>
              <a:rPr lang="en-US" sz="2400" i="1" dirty="0"/>
              <a:t> </a:t>
            </a:r>
            <a:r>
              <a:rPr lang="en-US" sz="2400" i="1" dirty="0" err="1"/>
              <a:t>Furtunoasa'sının</a:t>
            </a:r>
            <a:r>
              <a:rPr lang="en-US" sz="2400" i="1" dirty="0"/>
              <a:t> </a:t>
            </a:r>
            <a:r>
              <a:rPr lang="en-US" sz="2400" dirty="0"/>
              <a:t>(</a:t>
            </a:r>
            <a:r>
              <a:rPr lang="en-US" sz="2400" i="1" dirty="0" err="1"/>
              <a:t>Fırtınalı</a:t>
            </a:r>
            <a:r>
              <a:rPr lang="en-US" sz="2400" i="1" dirty="0"/>
              <a:t> </a:t>
            </a:r>
            <a:r>
              <a:rPr lang="en-US" sz="2400" i="1" dirty="0" err="1"/>
              <a:t>Bir</a:t>
            </a:r>
            <a:r>
              <a:rPr lang="en-US" sz="2400" i="1" dirty="0"/>
              <a:t> </a:t>
            </a:r>
            <a:r>
              <a:rPr lang="en-US" sz="2400" i="1" dirty="0" err="1"/>
              <a:t>Gece</a:t>
            </a:r>
            <a:r>
              <a:rPr lang="en-US" sz="2400" dirty="0"/>
              <a:t>) ilk </a:t>
            </a:r>
            <a:r>
              <a:rPr lang="en-US" sz="2400" dirty="0" err="1"/>
              <a:t>taslağını</a:t>
            </a:r>
            <a:r>
              <a:rPr lang="en-US" sz="2400" dirty="0"/>
              <a:t> </a:t>
            </a:r>
            <a:r>
              <a:rPr lang="en-US" sz="2400" dirty="0" err="1"/>
              <a:t>okuduğu</a:t>
            </a:r>
            <a:r>
              <a:rPr lang="en-US" sz="2400" dirty="0"/>
              <a:t>, </a:t>
            </a:r>
            <a:r>
              <a:rPr lang="en-US" sz="2400" i="1" dirty="0" err="1"/>
              <a:t>Junimea'nın</a:t>
            </a:r>
            <a:r>
              <a:rPr lang="en-US" sz="2400" dirty="0"/>
              <a:t> 15'inci </a:t>
            </a:r>
            <a:r>
              <a:rPr lang="en-US" sz="2400" dirty="0" err="1"/>
              <a:t>yılı</a:t>
            </a:r>
            <a:r>
              <a:rPr lang="en-US" sz="2400" dirty="0"/>
              <a:t> </a:t>
            </a:r>
            <a:r>
              <a:rPr lang="en-US" sz="2400" dirty="0" err="1"/>
              <a:t>kutlamalarına</a:t>
            </a:r>
            <a:r>
              <a:rPr lang="en-US" sz="2400" dirty="0"/>
              <a:t> </a:t>
            </a:r>
            <a:r>
              <a:rPr lang="en-US" sz="2400" dirty="0" err="1"/>
              <a:t>katılmak</a:t>
            </a:r>
            <a:r>
              <a:rPr lang="en-US" sz="2400" dirty="0"/>
              <a:t> </a:t>
            </a:r>
            <a:r>
              <a:rPr lang="en-US" sz="2400" dirty="0" err="1"/>
              <a:t>üzere</a:t>
            </a:r>
            <a:r>
              <a:rPr lang="en-US" sz="2400" dirty="0"/>
              <a:t> </a:t>
            </a:r>
            <a:r>
              <a:rPr lang="en-US" sz="2400" dirty="0" err="1"/>
              <a:t>Iaşi'a</a:t>
            </a:r>
            <a:r>
              <a:rPr lang="en-US" sz="2400" dirty="0"/>
              <a:t> </a:t>
            </a:r>
            <a:r>
              <a:rPr lang="en-US" sz="2400" dirty="0" err="1"/>
              <a:t>gittiler</a:t>
            </a:r>
            <a:r>
              <a:rPr lang="en-US" sz="2400" dirty="0"/>
              <a:t>. Petite </a:t>
            </a:r>
            <a:r>
              <a:rPr lang="en-US" sz="2400" dirty="0" err="1"/>
              <a:t>bourgeoisie'nin</a:t>
            </a:r>
            <a:r>
              <a:rPr lang="en-US" sz="2400" dirty="0"/>
              <a:t> (</a:t>
            </a:r>
            <a:r>
              <a:rPr lang="en-US" sz="2400" dirty="0" err="1"/>
              <a:t>küçük</a:t>
            </a:r>
            <a:r>
              <a:rPr lang="en-US" sz="2400" dirty="0"/>
              <a:t> </a:t>
            </a:r>
            <a:r>
              <a:rPr lang="en-US" sz="2400" dirty="0" err="1"/>
              <a:t>burjuvazi</a:t>
            </a:r>
            <a:r>
              <a:rPr lang="en-US" sz="2400" dirty="0"/>
              <a:t>) liberal </a:t>
            </a:r>
            <a:r>
              <a:rPr lang="en-US" sz="2400" dirty="0" err="1"/>
              <a:t>değerler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yüzeysel</a:t>
            </a:r>
            <a:r>
              <a:rPr lang="en-US" sz="2400" dirty="0"/>
              <a:t> </a:t>
            </a:r>
            <a:r>
              <a:rPr lang="en-US" sz="2400" dirty="0" err="1"/>
              <a:t>kültürün</a:t>
            </a:r>
            <a:r>
              <a:rPr lang="en-US" sz="2400" dirty="0"/>
              <a:t> </a:t>
            </a:r>
            <a:r>
              <a:rPr lang="en-US" sz="2400" dirty="0" err="1"/>
              <a:t>geçmişi</a:t>
            </a:r>
            <a:r>
              <a:rPr lang="en-US" sz="2400" dirty="0"/>
              <a:t> </a:t>
            </a:r>
            <a:r>
              <a:rPr lang="en-US" sz="2400" dirty="0" err="1"/>
              <a:t>üzerine</a:t>
            </a:r>
            <a:r>
              <a:rPr lang="en-US" sz="2400" dirty="0"/>
              <a:t> </a:t>
            </a:r>
            <a:r>
              <a:rPr lang="en-US" sz="2400" dirty="0" err="1"/>
              <a:t>yapılan</a:t>
            </a:r>
            <a:r>
              <a:rPr lang="en-US" sz="2400" dirty="0"/>
              <a:t> </a:t>
            </a:r>
            <a:r>
              <a:rPr lang="en-US" sz="2400" dirty="0" err="1"/>
              <a:t>demegojinin</a:t>
            </a:r>
            <a:r>
              <a:rPr lang="en-US" sz="2400" dirty="0"/>
              <a:t> </a:t>
            </a:r>
            <a:r>
              <a:rPr lang="en-US" sz="2400" dirty="0" err="1"/>
              <a:t>karışımını</a:t>
            </a:r>
            <a:r>
              <a:rPr lang="en-US" sz="2400" dirty="0"/>
              <a:t> </a:t>
            </a:r>
            <a:r>
              <a:rPr lang="en-US" sz="2400" dirty="0" err="1"/>
              <a:t>tiye</a:t>
            </a:r>
            <a:r>
              <a:rPr lang="en-US" sz="2400" dirty="0"/>
              <a:t> </a:t>
            </a:r>
            <a:r>
              <a:rPr lang="en-US" sz="2400" dirty="0" err="1"/>
              <a:t>alan</a:t>
            </a:r>
            <a:r>
              <a:rPr lang="en-US" sz="2400" dirty="0"/>
              <a:t>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çalışma</a:t>
            </a:r>
            <a:r>
              <a:rPr lang="en-US" sz="2400" dirty="0"/>
              <a:t>, </a:t>
            </a:r>
            <a:r>
              <a:rPr lang="en-US" sz="2400" dirty="0" err="1"/>
              <a:t>derhal</a:t>
            </a:r>
            <a:r>
              <a:rPr lang="en-US" sz="2400" dirty="0"/>
              <a:t> </a:t>
            </a:r>
            <a:r>
              <a:rPr lang="en-US" sz="2400" dirty="0" err="1"/>
              <a:t>konservatif</a:t>
            </a:r>
            <a:r>
              <a:rPr lang="en-US" sz="2400" dirty="0"/>
              <a:t> </a:t>
            </a:r>
            <a:r>
              <a:rPr lang="en-US" sz="2400" dirty="0" err="1"/>
              <a:t>grup</a:t>
            </a:r>
            <a:r>
              <a:rPr lang="en-US" sz="2400" dirty="0"/>
              <a:t> </a:t>
            </a:r>
            <a:r>
              <a:rPr lang="en-US" sz="2400" dirty="0" err="1"/>
              <a:t>çoğunluğunun</a:t>
            </a:r>
            <a:r>
              <a:rPr lang="en-US" sz="2400" dirty="0"/>
              <a:t> </a:t>
            </a:r>
            <a:r>
              <a:rPr lang="en-US" sz="2400" dirty="0" err="1"/>
              <a:t>bamteline</a:t>
            </a:r>
            <a:r>
              <a:rPr lang="en-US" sz="2400" dirty="0"/>
              <a:t> </a:t>
            </a:r>
            <a:r>
              <a:rPr lang="en-US" sz="2400" dirty="0" err="1"/>
              <a:t>dokundu</a:t>
            </a:r>
            <a:r>
              <a:rPr lang="en-US" sz="2400" dirty="0"/>
              <a:t>. </a:t>
            </a:r>
            <a:r>
              <a:rPr lang="en-US" sz="2400" dirty="0" err="1"/>
              <a:t>Topluluğun</a:t>
            </a:r>
            <a:r>
              <a:rPr lang="en-US" sz="2400" dirty="0"/>
              <a:t> </a:t>
            </a:r>
            <a:r>
              <a:rPr lang="en-US" sz="2400" dirty="0" err="1"/>
              <a:t>Bükreş'e</a:t>
            </a:r>
            <a:r>
              <a:rPr lang="en-US" sz="2400" dirty="0"/>
              <a:t> </a:t>
            </a:r>
            <a:r>
              <a:rPr lang="en-US" sz="2400" dirty="0" err="1"/>
              <a:t>açılımı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sanatın</a:t>
            </a:r>
            <a:r>
              <a:rPr lang="en-US" sz="2400" dirty="0"/>
              <a:t> </a:t>
            </a:r>
            <a:r>
              <a:rPr lang="en-US" sz="2400" dirty="0" err="1"/>
              <a:t>koruycusu</a:t>
            </a:r>
            <a:r>
              <a:rPr lang="en-US" sz="2400" dirty="0"/>
              <a:t> </a:t>
            </a:r>
            <a:r>
              <a:rPr lang="en-US" sz="2400" dirty="0" err="1"/>
              <a:t>oluşuyla</a:t>
            </a:r>
            <a:r>
              <a:rPr lang="en-US" sz="2400" dirty="0"/>
              <a:t> </a:t>
            </a:r>
            <a:r>
              <a:rPr lang="en-US" sz="2400" dirty="0" err="1"/>
              <a:t>karakter</a:t>
            </a:r>
            <a:r>
              <a:rPr lang="en-US" sz="2400" dirty="0"/>
              <a:t> </a:t>
            </a:r>
            <a:r>
              <a:rPr lang="en-US" sz="2400" dirty="0" err="1"/>
              <a:t>bulan</a:t>
            </a:r>
            <a:r>
              <a:rPr lang="en-US" sz="2400" dirty="0"/>
              <a:t> </a:t>
            </a:r>
            <a:r>
              <a:rPr lang="en-US" sz="2400" dirty="0" err="1"/>
              <a:t>derginin</a:t>
            </a:r>
            <a:r>
              <a:rPr lang="en-US" sz="2400" dirty="0"/>
              <a:t> </a:t>
            </a:r>
            <a:r>
              <a:rPr lang="en-US" sz="2400" dirty="0" err="1"/>
              <a:t>resepsiyonu</a:t>
            </a:r>
            <a:r>
              <a:rPr lang="en-US" sz="2400" dirty="0"/>
              <a:t>, </a:t>
            </a:r>
            <a:r>
              <a:rPr lang="en-US" sz="2400" dirty="0" err="1"/>
              <a:t>Ikinci</a:t>
            </a:r>
            <a:r>
              <a:rPr lang="en-US" sz="2400" dirty="0"/>
              <a:t> </a:t>
            </a:r>
            <a:r>
              <a:rPr lang="en-US" sz="2400" dirty="0" err="1"/>
              <a:t>Dönem</a:t>
            </a:r>
            <a:r>
              <a:rPr lang="en-US" sz="2400" dirty="0"/>
              <a:t> </a:t>
            </a:r>
            <a:r>
              <a:rPr lang="en-US" sz="2400" dirty="0" err="1"/>
              <a:t>Junimea</a:t>
            </a:r>
            <a:r>
              <a:rPr lang="en-US" sz="2400" dirty="0"/>
              <a:t> </a:t>
            </a:r>
            <a:r>
              <a:rPr lang="en-US" sz="2400" dirty="0" err="1"/>
              <a:t>Aktiviteleri'nin</a:t>
            </a:r>
            <a:r>
              <a:rPr lang="en-US" sz="2400" dirty="0"/>
              <a:t> </a:t>
            </a:r>
            <a:r>
              <a:rPr lang="en-US" sz="2400" dirty="0" err="1"/>
              <a:t>odak</a:t>
            </a:r>
            <a:r>
              <a:rPr lang="en-US" sz="2400" dirty="0"/>
              <a:t> </a:t>
            </a:r>
            <a:r>
              <a:rPr lang="en-US" sz="2400" dirty="0" err="1"/>
              <a:t>dakikaları</a:t>
            </a:r>
            <a:r>
              <a:rPr lang="en-US" sz="2400" dirty="0"/>
              <a:t> </a:t>
            </a:r>
            <a:r>
              <a:rPr lang="en-US" sz="2400" dirty="0" err="1"/>
              <a:t>haline</a:t>
            </a:r>
            <a:r>
              <a:rPr lang="en-US" sz="2400" dirty="0"/>
              <a:t> </a:t>
            </a:r>
            <a:r>
              <a:rPr lang="en-US" sz="2400" dirty="0" err="1"/>
              <a:t>gelmiştir</a:t>
            </a:r>
            <a:r>
              <a:rPr lang="en-US" sz="2400" dirty="0"/>
              <a:t>. Bu </a:t>
            </a:r>
            <a:r>
              <a:rPr lang="en-US" sz="2400" dirty="0" err="1"/>
              <a:t>aşamaya</a:t>
            </a:r>
            <a:r>
              <a:rPr lang="en-US" sz="2400" dirty="0"/>
              <a:t> </a:t>
            </a:r>
            <a:r>
              <a:rPr lang="en-US" sz="2400" dirty="0" err="1"/>
              <a:t>işaret</a:t>
            </a:r>
            <a:r>
              <a:rPr lang="en-US" sz="2400" dirty="0"/>
              <a:t> </a:t>
            </a:r>
            <a:r>
              <a:rPr lang="en-US" sz="2400" dirty="0" err="1"/>
              <a:t>eden</a:t>
            </a:r>
            <a:r>
              <a:rPr lang="en-US" sz="2400" dirty="0"/>
              <a:t> </a:t>
            </a:r>
            <a:r>
              <a:rPr lang="en-US" sz="2400" dirty="0" err="1"/>
              <a:t>diğer</a:t>
            </a:r>
            <a:r>
              <a:rPr lang="en-US" sz="2400" dirty="0"/>
              <a:t> </a:t>
            </a:r>
            <a:r>
              <a:rPr lang="en-US" sz="2400" dirty="0" err="1"/>
              <a:t>yazarlar</a:t>
            </a:r>
            <a:r>
              <a:rPr lang="en-US" sz="2400" dirty="0"/>
              <a:t>, </a:t>
            </a:r>
            <a:r>
              <a:rPr lang="en-US" sz="2400" dirty="0" err="1"/>
              <a:t>Creanga</a:t>
            </a:r>
            <a:r>
              <a:rPr lang="en-US" sz="2400" dirty="0"/>
              <a:t>, </a:t>
            </a:r>
            <a:r>
              <a:rPr lang="en-US" sz="2400" dirty="0" err="1"/>
              <a:t>Slavici</a:t>
            </a:r>
            <a:r>
              <a:rPr lang="en-US" sz="2400" dirty="0"/>
              <a:t>, </a:t>
            </a:r>
            <a:r>
              <a:rPr lang="en-US" sz="2400" dirty="0" err="1"/>
              <a:t>Vasile</a:t>
            </a:r>
            <a:r>
              <a:rPr lang="en-US" sz="2400" dirty="0"/>
              <a:t> </a:t>
            </a:r>
            <a:r>
              <a:rPr lang="en-US" sz="2400" dirty="0" err="1"/>
              <a:t>Alecsandri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Vasile</a:t>
            </a:r>
            <a:r>
              <a:rPr lang="en-US" sz="2400" dirty="0"/>
              <a:t> </a:t>
            </a:r>
            <a:r>
              <a:rPr lang="en-US" sz="2400" dirty="0" err="1"/>
              <a:t>Conta</a:t>
            </a:r>
            <a:r>
              <a:rPr lang="en-US" sz="2400" dirty="0"/>
              <a:t> </a:t>
            </a:r>
            <a:r>
              <a:rPr lang="en-US" sz="2400" dirty="0" err="1"/>
              <a:t>idi</a:t>
            </a:r>
            <a:r>
              <a:rPr lang="en-US" sz="2400" dirty="0"/>
              <a:t>. </a:t>
            </a:r>
            <a:r>
              <a:rPr lang="en-US" sz="2400" dirty="0" err="1"/>
              <a:t>Caragiale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birlikte</a:t>
            </a:r>
            <a:r>
              <a:rPr lang="en-US" sz="2400" dirty="0"/>
              <a:t>, </a:t>
            </a:r>
            <a:r>
              <a:rPr lang="en-US" sz="2400" dirty="0" err="1"/>
              <a:t>edebiyat</a:t>
            </a:r>
            <a:r>
              <a:rPr lang="en-US" sz="2400" dirty="0"/>
              <a:t> </a:t>
            </a:r>
            <a:r>
              <a:rPr lang="en-US" sz="2400" dirty="0" err="1"/>
              <a:t>üzerine</a:t>
            </a:r>
            <a:r>
              <a:rPr lang="en-US" sz="2400" dirty="0"/>
              <a:t> </a:t>
            </a:r>
            <a:r>
              <a:rPr lang="en-US" sz="2400" dirty="0" err="1"/>
              <a:t>Junimea'nın</a:t>
            </a:r>
            <a:r>
              <a:rPr lang="en-US" sz="2400" dirty="0"/>
              <a:t> </a:t>
            </a:r>
            <a:r>
              <a:rPr lang="en-US" sz="2400" dirty="0" err="1"/>
              <a:t>direkt</a:t>
            </a:r>
            <a:r>
              <a:rPr lang="en-US" sz="2400" dirty="0"/>
              <a:t> </a:t>
            </a:r>
            <a:r>
              <a:rPr lang="en-US" sz="2400" dirty="0" err="1"/>
              <a:t>etkisinin</a:t>
            </a:r>
            <a:r>
              <a:rPr lang="en-US" sz="2400" dirty="0"/>
              <a:t> </a:t>
            </a:r>
            <a:r>
              <a:rPr lang="en-US" sz="2400" dirty="0" err="1"/>
              <a:t>öndegelen</a:t>
            </a:r>
            <a:r>
              <a:rPr lang="en-US" sz="2400" dirty="0"/>
              <a:t> </a:t>
            </a:r>
            <a:r>
              <a:rPr lang="en-US" sz="2400" dirty="0" err="1"/>
              <a:t>temsilcileri</a:t>
            </a:r>
            <a:r>
              <a:rPr lang="en-US" sz="2400" dirty="0"/>
              <a:t> </a:t>
            </a:r>
            <a:r>
              <a:rPr lang="en-US" sz="2400" dirty="0" err="1"/>
              <a:t>olacaklardı</a:t>
            </a:r>
            <a:r>
              <a:rPr lang="en-US" sz="2400" dirty="0"/>
              <a:t>. </a:t>
            </a:r>
            <a:r>
              <a:rPr lang="en-US" sz="2400" dirty="0" err="1"/>
              <a:t>Değişen</a:t>
            </a:r>
            <a:r>
              <a:rPr lang="en-US" sz="2400" dirty="0"/>
              <a:t> </a:t>
            </a:r>
            <a:r>
              <a:rPr lang="en-US" sz="2400" dirty="0" err="1"/>
              <a:t>derecelerde</a:t>
            </a:r>
            <a:r>
              <a:rPr lang="en-US" sz="2400" dirty="0"/>
              <a:t>, </a:t>
            </a:r>
            <a:r>
              <a:rPr lang="en-US" sz="2400" dirty="0" err="1"/>
              <a:t>Maiorescu'nun</a:t>
            </a:r>
            <a:r>
              <a:rPr lang="en-US" sz="2400" dirty="0"/>
              <a:t> </a:t>
            </a:r>
            <a:r>
              <a:rPr lang="en-US" sz="2400" dirty="0" err="1"/>
              <a:t>eleştirisi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Junimalist</a:t>
            </a:r>
            <a:r>
              <a:rPr lang="en-US" sz="2400" dirty="0"/>
              <a:t> </a:t>
            </a:r>
            <a:r>
              <a:rPr lang="en-US" sz="2400" dirty="0" err="1"/>
              <a:t>Tez'in</a:t>
            </a:r>
            <a:r>
              <a:rPr lang="en-US" sz="2400" dirty="0"/>
              <a:t> </a:t>
            </a:r>
            <a:r>
              <a:rPr lang="en-US" sz="2400" dirty="0" err="1"/>
              <a:t>ana</a:t>
            </a:r>
            <a:r>
              <a:rPr lang="en-US" sz="2400" dirty="0"/>
              <a:t> </a:t>
            </a:r>
            <a:r>
              <a:rPr lang="en-US" sz="2400" dirty="0" err="1"/>
              <a:t>unsuru</a:t>
            </a:r>
            <a:r>
              <a:rPr lang="en-US" sz="2400" dirty="0"/>
              <a:t> "</a:t>
            </a:r>
            <a:r>
              <a:rPr lang="en-US" sz="2400" dirty="0" err="1"/>
              <a:t>temelsiz</a:t>
            </a:r>
            <a:r>
              <a:rPr lang="en-US" sz="2400" dirty="0"/>
              <a:t> </a:t>
            </a:r>
            <a:r>
              <a:rPr lang="en-US" sz="2400" dirty="0" err="1"/>
              <a:t>formlar"a</a:t>
            </a:r>
            <a:r>
              <a:rPr lang="en-US" sz="2400" dirty="0"/>
              <a:t> </a:t>
            </a:r>
            <a:r>
              <a:rPr lang="en-US" sz="2400" dirty="0" err="1"/>
              <a:t>iltifatta</a:t>
            </a:r>
            <a:r>
              <a:rPr lang="en-US" sz="2400" dirty="0"/>
              <a:t> </a:t>
            </a:r>
            <a:r>
              <a:rPr lang="en-US" sz="2400" dirty="0" err="1"/>
              <a:t>bulundular</a:t>
            </a:r>
            <a:r>
              <a:rPr lang="en-US" sz="2400" dirty="0"/>
              <a:t>. </a:t>
            </a:r>
            <a:r>
              <a:rPr lang="en-US" sz="2400" dirty="0" err="1"/>
              <a:t>Junimea'nın</a:t>
            </a:r>
            <a:r>
              <a:rPr lang="en-US" sz="2400" dirty="0"/>
              <a:t>, </a:t>
            </a:r>
            <a:r>
              <a:rPr lang="en-US" sz="2400" dirty="0" err="1"/>
              <a:t>sadece</a:t>
            </a:r>
            <a:r>
              <a:rPr lang="en-US" sz="2400" dirty="0"/>
              <a:t> Rumen </a:t>
            </a:r>
            <a:r>
              <a:rPr lang="en-US" sz="2400" dirty="0" err="1"/>
              <a:t>üst</a:t>
            </a:r>
            <a:r>
              <a:rPr lang="en-US" sz="2400" dirty="0"/>
              <a:t> </a:t>
            </a:r>
            <a:r>
              <a:rPr lang="en-US" sz="2400" dirty="0" err="1"/>
              <a:t>sınıfının</a:t>
            </a:r>
            <a:r>
              <a:rPr lang="en-US" sz="2400" dirty="0"/>
              <a:t> </a:t>
            </a:r>
            <a:r>
              <a:rPr lang="en-US" sz="2400" dirty="0" err="1"/>
              <a:t>yararlandığı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ancak</a:t>
            </a:r>
            <a:r>
              <a:rPr lang="en-US" sz="2400" dirty="0"/>
              <a:t> </a:t>
            </a:r>
            <a:r>
              <a:rPr lang="en-US" sz="2400" dirty="0" err="1"/>
              <a:t>diğerlerini</a:t>
            </a:r>
            <a:r>
              <a:rPr lang="en-US" sz="2400" dirty="0"/>
              <a:t> </a:t>
            </a:r>
            <a:r>
              <a:rPr lang="en-US" sz="2400" dirty="0" err="1"/>
              <a:t>yükselen</a:t>
            </a:r>
            <a:r>
              <a:rPr lang="en-US" sz="2400" dirty="0"/>
              <a:t> </a:t>
            </a:r>
            <a:r>
              <a:rPr lang="en-US" sz="2400" dirty="0" err="1"/>
              <a:t>yanlış</a:t>
            </a:r>
            <a:r>
              <a:rPr lang="en-US" sz="2400" dirty="0"/>
              <a:t> </a:t>
            </a:r>
            <a:r>
              <a:rPr lang="en-US" sz="2400" dirty="0" err="1"/>
              <a:t>değerlere</a:t>
            </a:r>
            <a:r>
              <a:rPr lang="en-US" sz="2400" dirty="0"/>
              <a:t> </a:t>
            </a:r>
            <a:r>
              <a:rPr lang="en-US" sz="2400" dirty="0" err="1"/>
              <a:t>mahkûm</a:t>
            </a:r>
            <a:r>
              <a:rPr lang="en-US" sz="2400" dirty="0"/>
              <a:t> </a:t>
            </a:r>
            <a:r>
              <a:rPr lang="en-US" sz="2400" dirty="0" err="1"/>
              <a:t>ettiğini</a:t>
            </a:r>
            <a:r>
              <a:rPr lang="en-US" sz="2400" dirty="0"/>
              <a:t> </a:t>
            </a:r>
            <a:r>
              <a:rPr lang="en-US" sz="2400" dirty="0" err="1"/>
              <a:t>savunduğu</a:t>
            </a:r>
            <a:r>
              <a:rPr lang="en-US" sz="2400" dirty="0"/>
              <a:t>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fikirin</a:t>
            </a:r>
            <a:r>
              <a:rPr lang="en-US" sz="2400" dirty="0"/>
              <a:t> </a:t>
            </a:r>
            <a:r>
              <a:rPr lang="en-US" sz="2400" dirty="0" err="1"/>
              <a:t>kendisi</a:t>
            </a:r>
            <a:r>
              <a:rPr lang="en-US" sz="2400" dirty="0"/>
              <a:t>, </a:t>
            </a:r>
            <a:r>
              <a:rPr lang="en-US" sz="2400" dirty="0" err="1"/>
              <a:t>modernleşmenin</a:t>
            </a:r>
            <a:r>
              <a:rPr lang="en-US" sz="2400" dirty="0"/>
              <a:t> </a:t>
            </a:r>
            <a:r>
              <a:rPr lang="en-US" sz="2400" dirty="0" err="1"/>
              <a:t>olumsuzluğuna</a:t>
            </a:r>
            <a:r>
              <a:rPr lang="en-US" sz="2400" dirty="0"/>
              <a:t> </a:t>
            </a:r>
            <a:r>
              <a:rPr lang="en-US" sz="2400" dirty="0" err="1"/>
              <a:t>dikkat</a:t>
            </a:r>
            <a:r>
              <a:rPr lang="en-US" sz="2400" dirty="0"/>
              <a:t> </a:t>
            </a:r>
            <a:r>
              <a:rPr lang="en-US" sz="2400" dirty="0" err="1"/>
              <a:t>çekiyordu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382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/>
              <a:t>Ion Luca </a:t>
            </a:r>
            <a:r>
              <a:rPr lang="en-US" sz="2400" dirty="0" err="1"/>
              <a:t>Caragiale</a:t>
            </a:r>
            <a:r>
              <a:rPr lang="en-US" sz="2400" dirty="0"/>
              <a:t>, </a:t>
            </a:r>
            <a:r>
              <a:rPr lang="en-US" sz="2400" dirty="0" err="1"/>
              <a:t>Junimea’nın</a:t>
            </a:r>
            <a:r>
              <a:rPr lang="en-US" sz="2400" dirty="0"/>
              <a:t> </a:t>
            </a:r>
            <a:r>
              <a:rPr lang="en-US" sz="2400" dirty="0" err="1"/>
              <a:t>sözcüsü</a:t>
            </a:r>
            <a:r>
              <a:rPr lang="en-US" sz="2400" dirty="0"/>
              <a:t>, </a:t>
            </a:r>
            <a:r>
              <a:rPr lang="en-US" sz="2400" dirty="0" err="1"/>
              <a:t>topluluğun</a:t>
            </a:r>
            <a:r>
              <a:rPr lang="en-US" sz="2400" dirty="0"/>
              <a:t> </a:t>
            </a:r>
            <a:r>
              <a:rPr lang="en-US" sz="2400" dirty="0" err="1"/>
              <a:t>önemi</a:t>
            </a:r>
            <a:r>
              <a:rPr lang="en-US" sz="2400" dirty="0"/>
              <a:t> </a:t>
            </a:r>
            <a:r>
              <a:rPr lang="en-US" sz="2400" dirty="0" err="1"/>
              <a:t>düşmeye</a:t>
            </a:r>
            <a:r>
              <a:rPr lang="en-US" sz="2400" dirty="0"/>
              <a:t> </a:t>
            </a:r>
            <a:r>
              <a:rPr lang="en-US" sz="2400" dirty="0" err="1"/>
              <a:t>başladığı</a:t>
            </a:r>
            <a:r>
              <a:rPr lang="en-US" sz="2400" dirty="0"/>
              <a:t> 1885 </a:t>
            </a:r>
            <a:r>
              <a:rPr lang="en-US" sz="2400" dirty="0" err="1"/>
              <a:t>yılından</a:t>
            </a:r>
            <a:r>
              <a:rPr lang="en-US" sz="2400" dirty="0"/>
              <a:t> </a:t>
            </a:r>
            <a:r>
              <a:rPr lang="en-US" sz="2400" dirty="0" err="1"/>
              <a:t>sonra</a:t>
            </a:r>
            <a:r>
              <a:rPr lang="en-US" sz="2400" dirty="0"/>
              <a:t> bile </a:t>
            </a:r>
            <a:r>
              <a:rPr lang="en-US" sz="2400" dirty="0" err="1"/>
              <a:t>katkıda</a:t>
            </a:r>
            <a:r>
              <a:rPr lang="en-US" sz="2400" dirty="0"/>
              <a:t> </a:t>
            </a:r>
            <a:r>
              <a:rPr lang="en-US" sz="2400" dirty="0" err="1"/>
              <a:t>bulunmaya</a:t>
            </a:r>
            <a:r>
              <a:rPr lang="en-US" sz="2400" dirty="0"/>
              <a:t> </a:t>
            </a:r>
            <a:r>
              <a:rPr lang="en-US" sz="2400" dirty="0" err="1"/>
              <a:t>devam</a:t>
            </a:r>
            <a:r>
              <a:rPr lang="en-US" sz="2400" dirty="0"/>
              <a:t> </a:t>
            </a:r>
            <a:r>
              <a:rPr lang="en-US" sz="2400" dirty="0" err="1"/>
              <a:t>ettiği</a:t>
            </a:r>
            <a:r>
              <a:rPr lang="en-US" sz="2400" dirty="0"/>
              <a:t> </a:t>
            </a:r>
            <a:r>
              <a:rPr lang="en-US" sz="2400" i="1" dirty="0" err="1"/>
              <a:t>Convorbiri</a:t>
            </a:r>
            <a:r>
              <a:rPr lang="en-US" sz="2400" i="1" dirty="0"/>
              <a:t> </a:t>
            </a:r>
            <a:r>
              <a:rPr lang="en-US" sz="2400" i="1" dirty="0" err="1"/>
              <a:t>Literare</a:t>
            </a:r>
            <a:r>
              <a:rPr lang="en-US" sz="2400" i="1" dirty="0"/>
              <a:t> </a:t>
            </a:r>
            <a:r>
              <a:rPr lang="en-US" sz="2400" dirty="0"/>
              <a:t>(</a:t>
            </a:r>
            <a:r>
              <a:rPr lang="en-US" sz="2400" i="1" dirty="0" err="1"/>
              <a:t>Edebi</a:t>
            </a:r>
            <a:r>
              <a:rPr lang="en-US" sz="2400" i="1" dirty="0"/>
              <a:t> </a:t>
            </a:r>
            <a:r>
              <a:rPr lang="en-US" sz="2400" i="1" dirty="0" err="1"/>
              <a:t>Sohbetler</a:t>
            </a:r>
            <a:r>
              <a:rPr lang="en-US" sz="2400" dirty="0"/>
              <a:t>)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birlikte</a:t>
            </a:r>
            <a:r>
              <a:rPr lang="en-US" sz="2400" dirty="0"/>
              <a:t> de </a:t>
            </a:r>
            <a:r>
              <a:rPr lang="en-US" sz="2400" dirty="0" err="1"/>
              <a:t>anılıyordu</a:t>
            </a:r>
            <a:r>
              <a:rPr lang="en-US" sz="2400" dirty="0"/>
              <a:t>. </a:t>
            </a:r>
            <a:r>
              <a:rPr lang="en-US" sz="2400" dirty="0" err="1"/>
              <a:t>Orası</a:t>
            </a:r>
            <a:r>
              <a:rPr lang="en-US" sz="2400" dirty="0"/>
              <a:t> </a:t>
            </a:r>
            <a:r>
              <a:rPr lang="en-US" sz="2400" dirty="0" err="1"/>
              <a:t>onun</a:t>
            </a:r>
            <a:r>
              <a:rPr lang="en-US" sz="2400" dirty="0"/>
              <a:t> </a:t>
            </a:r>
            <a:r>
              <a:rPr lang="en-US" sz="2400" dirty="0" err="1"/>
              <a:t>bütün</a:t>
            </a:r>
            <a:r>
              <a:rPr lang="en-US" sz="2400" dirty="0"/>
              <a:t> </a:t>
            </a:r>
            <a:r>
              <a:rPr lang="en-US" sz="2400" dirty="0" err="1"/>
              <a:t>büyük</a:t>
            </a:r>
            <a:r>
              <a:rPr lang="en-US" sz="2400" dirty="0"/>
              <a:t> </a:t>
            </a:r>
            <a:r>
              <a:rPr lang="en-US" sz="2400" dirty="0" err="1"/>
              <a:t>komedilerini</a:t>
            </a:r>
            <a:r>
              <a:rPr lang="en-US" sz="2400" dirty="0"/>
              <a:t> ilk </a:t>
            </a:r>
            <a:r>
              <a:rPr lang="en-US" sz="2400" dirty="0" err="1"/>
              <a:t>defa</a:t>
            </a:r>
            <a:r>
              <a:rPr lang="en-US" sz="2400" dirty="0"/>
              <a:t> </a:t>
            </a:r>
            <a:r>
              <a:rPr lang="en-US" sz="2400" dirty="0" err="1"/>
              <a:t>halka</a:t>
            </a:r>
            <a:r>
              <a:rPr lang="en-US" sz="2400" dirty="0"/>
              <a:t> </a:t>
            </a:r>
            <a:r>
              <a:rPr lang="en-US" sz="2400" dirty="0" err="1"/>
              <a:t>sunduğu</a:t>
            </a:r>
            <a:r>
              <a:rPr lang="en-US" sz="2400" dirty="0"/>
              <a:t> </a:t>
            </a:r>
            <a:r>
              <a:rPr lang="en-US" sz="2400" dirty="0" err="1"/>
              <a:t>yerdi</a:t>
            </a:r>
            <a:r>
              <a:rPr lang="en-US" sz="2400" dirty="0"/>
              <a:t>. </a:t>
            </a:r>
            <a:r>
              <a:rPr lang="en-US" sz="2400" dirty="0" err="1"/>
              <a:t>Ancak</a:t>
            </a:r>
            <a:r>
              <a:rPr lang="en-US" sz="2400" dirty="0"/>
              <a:t>, </a:t>
            </a:r>
            <a:r>
              <a:rPr lang="en-US" sz="2400" dirty="0" err="1"/>
              <a:t>Junimea’yı</a:t>
            </a:r>
            <a:r>
              <a:rPr lang="en-US" sz="2400" dirty="0"/>
              <a:t> </a:t>
            </a:r>
            <a:r>
              <a:rPr lang="en-US" sz="2400" dirty="0" err="1"/>
              <a:t>Romanya’nın</a:t>
            </a:r>
            <a:r>
              <a:rPr lang="en-US" sz="2400" dirty="0"/>
              <a:t> </a:t>
            </a:r>
            <a:r>
              <a:rPr lang="en-US" sz="2400" dirty="0" err="1"/>
              <a:t>üçüncü</a:t>
            </a:r>
            <a:r>
              <a:rPr lang="en-US" sz="2400" dirty="0"/>
              <a:t> </a:t>
            </a:r>
            <a:r>
              <a:rPr lang="en-US" sz="2400" dirty="0" err="1"/>
              <a:t>politik</a:t>
            </a:r>
            <a:r>
              <a:rPr lang="en-US" sz="2400" dirty="0"/>
              <a:t> </a:t>
            </a:r>
            <a:r>
              <a:rPr lang="en-US" sz="2400" dirty="0" err="1"/>
              <a:t>gücü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pekiştirmeyi</a:t>
            </a:r>
            <a:r>
              <a:rPr lang="en-US" sz="2400" dirty="0"/>
              <a:t> </a:t>
            </a:r>
            <a:r>
              <a:rPr lang="en-US" sz="2400" dirty="0" err="1"/>
              <a:t>amaçlayan</a:t>
            </a:r>
            <a:r>
              <a:rPr lang="en-US" sz="2400" dirty="0"/>
              <a:t> </a:t>
            </a:r>
            <a:r>
              <a:rPr lang="en-US" sz="2400" dirty="0" err="1"/>
              <a:t>Petre</a:t>
            </a:r>
            <a:r>
              <a:rPr lang="en-US" sz="2400" dirty="0"/>
              <a:t>. P. Carp </a:t>
            </a:r>
            <a:r>
              <a:rPr lang="en-US" sz="2400" dirty="0" err="1"/>
              <a:t>Hareketi’ne</a:t>
            </a:r>
            <a:r>
              <a:rPr lang="en-US" sz="2400" dirty="0"/>
              <a:t> </a:t>
            </a:r>
            <a:r>
              <a:rPr lang="en-US" sz="2400" dirty="0" err="1"/>
              <a:t>katılmadı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ilerki</a:t>
            </a:r>
            <a:r>
              <a:rPr lang="en-US" sz="2400" dirty="0"/>
              <a:t> </a:t>
            </a:r>
            <a:r>
              <a:rPr lang="en-US" sz="2400" dirty="0" err="1"/>
              <a:t>yıllar</a:t>
            </a:r>
            <a:r>
              <a:rPr lang="en-US" sz="2400" dirty="0"/>
              <a:t> </a:t>
            </a:r>
            <a:r>
              <a:rPr lang="en-US" sz="2400" dirty="0" err="1"/>
              <a:t>boyunca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sağlam</a:t>
            </a:r>
            <a:r>
              <a:rPr lang="en-US" sz="2400" dirty="0"/>
              <a:t> </a:t>
            </a:r>
            <a:r>
              <a:rPr lang="en-US" sz="2400" dirty="0" err="1"/>
              <a:t>bağımsız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kaldı</a:t>
            </a:r>
            <a:r>
              <a:rPr lang="en-US" sz="2400" dirty="0"/>
              <a:t>. </a:t>
            </a:r>
            <a:r>
              <a:rPr lang="en-US" sz="2400" dirty="0" err="1"/>
              <a:t>Caragiale</a:t>
            </a:r>
            <a:r>
              <a:rPr lang="en-US" sz="2400" dirty="0"/>
              <a:t> </a:t>
            </a:r>
            <a:r>
              <a:rPr lang="en-US" sz="2400" dirty="0" err="1"/>
              <a:t>buna</a:t>
            </a:r>
            <a:r>
              <a:rPr lang="en-US" sz="2400" dirty="0"/>
              <a:t> </a:t>
            </a:r>
            <a:r>
              <a:rPr lang="en-US" sz="2400" dirty="0" err="1"/>
              <a:t>rağmen</a:t>
            </a:r>
            <a:r>
              <a:rPr lang="en-US" sz="2400" dirty="0"/>
              <a:t> </a:t>
            </a:r>
            <a:r>
              <a:rPr lang="en-US" sz="2400" dirty="0" err="1"/>
              <a:t>Junimist</a:t>
            </a:r>
            <a:r>
              <a:rPr lang="en-US" sz="2400" dirty="0"/>
              <a:t> </a:t>
            </a:r>
            <a:r>
              <a:rPr lang="en-US" sz="2400" dirty="0" err="1"/>
              <a:t>Dergi</a:t>
            </a:r>
            <a:r>
              <a:rPr lang="en-US" sz="2400" dirty="0"/>
              <a:t> </a:t>
            </a:r>
            <a:r>
              <a:rPr lang="en-US" sz="2400" i="1" dirty="0" err="1"/>
              <a:t>Constitutionalul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anıldı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9965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33015"/>
            <a:ext cx="10058400" cy="4602025"/>
          </a:xfrm>
        </p:spPr>
        <p:txBody>
          <a:bodyPr>
            <a:noAutofit/>
          </a:bodyPr>
          <a:lstStyle/>
          <a:p>
            <a:pPr algn="just"/>
            <a:r>
              <a:rPr lang="en-US" sz="2400" dirty="0"/>
              <a:t>1879’un </a:t>
            </a:r>
            <a:r>
              <a:rPr lang="en-US" sz="2400" dirty="0" err="1"/>
              <a:t>başlarında</a:t>
            </a:r>
            <a:r>
              <a:rPr lang="en-US" sz="2400" dirty="0"/>
              <a:t>, </a:t>
            </a:r>
            <a:r>
              <a:rPr lang="en-US" sz="2400" i="1" dirty="0"/>
              <a:t>O </a:t>
            </a:r>
            <a:r>
              <a:rPr lang="en-US" sz="2400" i="1" dirty="0" err="1"/>
              <a:t>Noapte</a:t>
            </a:r>
            <a:r>
              <a:rPr lang="en-US" sz="2400" i="1" dirty="0"/>
              <a:t> </a:t>
            </a:r>
            <a:r>
              <a:rPr lang="en-US" sz="2400" i="1" dirty="0" err="1"/>
              <a:t>Furtunoasa</a:t>
            </a:r>
            <a:r>
              <a:rPr lang="en-US" sz="2400" i="1" dirty="0"/>
              <a:t> </a:t>
            </a:r>
            <a:r>
              <a:rPr lang="en-US" sz="2400" dirty="0"/>
              <a:t>(</a:t>
            </a:r>
            <a:r>
              <a:rPr lang="en-US" sz="2400" i="1" dirty="0" err="1"/>
              <a:t>Bir</a:t>
            </a:r>
            <a:r>
              <a:rPr lang="en-US" sz="2400" i="1" dirty="0"/>
              <a:t> </a:t>
            </a:r>
            <a:r>
              <a:rPr lang="en-US" sz="2400" i="1" dirty="0" err="1"/>
              <a:t>Fırtınalı</a:t>
            </a:r>
            <a:r>
              <a:rPr lang="en-US" sz="2400" i="1" dirty="0"/>
              <a:t> </a:t>
            </a:r>
            <a:r>
              <a:rPr lang="en-US" sz="2400" i="1" dirty="0" err="1"/>
              <a:t>Gece</a:t>
            </a:r>
            <a:r>
              <a:rPr lang="en-US" sz="2400" dirty="0"/>
              <a:t>), ilk </a:t>
            </a:r>
            <a:r>
              <a:rPr lang="en-US" sz="2400" dirty="0" err="1"/>
              <a:t>defa</a:t>
            </a:r>
            <a:r>
              <a:rPr lang="en-US" sz="2400" dirty="0"/>
              <a:t> </a:t>
            </a:r>
            <a:r>
              <a:rPr lang="en-US" sz="2400" dirty="0" err="1"/>
              <a:t>Milli</a:t>
            </a:r>
            <a:r>
              <a:rPr lang="en-US" sz="2400" dirty="0"/>
              <a:t> </a:t>
            </a:r>
            <a:r>
              <a:rPr lang="en-US" sz="2400" dirty="0" err="1"/>
              <a:t>Tiyatro’da</a:t>
            </a:r>
            <a:r>
              <a:rPr lang="en-US" sz="2400" dirty="0"/>
              <a:t> </a:t>
            </a:r>
            <a:r>
              <a:rPr lang="en-US" sz="2400" dirty="0" err="1"/>
              <a:t>sahneye</a:t>
            </a:r>
            <a:r>
              <a:rPr lang="en-US" sz="2400" dirty="0"/>
              <a:t> </a:t>
            </a:r>
            <a:r>
              <a:rPr lang="en-US" sz="2400" dirty="0" err="1"/>
              <a:t>konmuştu</a:t>
            </a:r>
            <a:r>
              <a:rPr lang="en-US" sz="2400" dirty="0"/>
              <a:t>. </a:t>
            </a:r>
            <a:r>
              <a:rPr lang="en-US" sz="2400" dirty="0" err="1"/>
              <a:t>Caragiale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onun</a:t>
            </a:r>
            <a:r>
              <a:rPr lang="en-US" sz="2400" dirty="0"/>
              <a:t> </a:t>
            </a:r>
            <a:r>
              <a:rPr lang="en-US" sz="2400" dirty="0" err="1"/>
              <a:t>karakterlerini</a:t>
            </a:r>
            <a:r>
              <a:rPr lang="en-US" sz="2400" dirty="0"/>
              <a:t> </a:t>
            </a:r>
            <a:r>
              <a:rPr lang="en-US" sz="2400" dirty="0" err="1"/>
              <a:t>canlandırmaya</a:t>
            </a:r>
            <a:r>
              <a:rPr lang="en-US" sz="2400" dirty="0"/>
              <a:t> </a:t>
            </a:r>
            <a:r>
              <a:rPr lang="en-US" sz="2400" dirty="0" err="1"/>
              <a:t>devam</a:t>
            </a:r>
            <a:r>
              <a:rPr lang="en-US" sz="2400" dirty="0"/>
              <a:t> </a:t>
            </a:r>
            <a:r>
              <a:rPr lang="en-US" sz="2400" dirty="0" err="1"/>
              <a:t>edecek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komedyen</a:t>
            </a:r>
            <a:r>
              <a:rPr lang="en-US" sz="2400" dirty="0"/>
              <a:t> </a:t>
            </a:r>
            <a:r>
              <a:rPr lang="en-US" sz="2400" dirty="0" err="1"/>
              <a:t>Mihai</a:t>
            </a:r>
            <a:r>
              <a:rPr lang="en-US" sz="2400" dirty="0"/>
              <a:t> </a:t>
            </a:r>
            <a:r>
              <a:rPr lang="en-US" sz="2400" dirty="0" err="1"/>
              <a:t>Mateescu’yu</a:t>
            </a:r>
            <a:r>
              <a:rPr lang="en-US" sz="2400" dirty="0"/>
              <a:t> ilk </a:t>
            </a:r>
            <a:r>
              <a:rPr lang="en-US" sz="2400" dirty="0" err="1"/>
              <a:t>defa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araya</a:t>
            </a:r>
            <a:r>
              <a:rPr lang="en-US" sz="2400" dirty="0"/>
              <a:t> </a:t>
            </a:r>
            <a:r>
              <a:rPr lang="en-US" sz="2400" dirty="0" err="1"/>
              <a:t>getiren</a:t>
            </a:r>
            <a:r>
              <a:rPr lang="en-US" sz="2400" dirty="0"/>
              <a:t>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sahnelenişti</a:t>
            </a:r>
            <a:r>
              <a:rPr lang="en-US" sz="2400" dirty="0"/>
              <a:t>. Bu </a:t>
            </a:r>
            <a:r>
              <a:rPr lang="en-US" sz="2400" dirty="0" err="1"/>
              <a:t>oyun</a:t>
            </a:r>
            <a:r>
              <a:rPr lang="en-US" sz="2400" dirty="0"/>
              <a:t> </a:t>
            </a:r>
            <a:r>
              <a:rPr lang="en-US" sz="2400" dirty="0" err="1"/>
              <a:t>iyi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çıkıştı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adının</a:t>
            </a:r>
            <a:r>
              <a:rPr lang="en-US" sz="2400" dirty="0"/>
              <a:t> </a:t>
            </a:r>
            <a:r>
              <a:rPr lang="en-US" sz="2400" dirty="0" err="1"/>
              <a:t>posterlere</a:t>
            </a:r>
            <a:r>
              <a:rPr lang="en-US" sz="2400" dirty="0"/>
              <a:t> </a:t>
            </a:r>
            <a:r>
              <a:rPr lang="en-US" sz="2400" dirty="0" err="1"/>
              <a:t>basılmasına</a:t>
            </a:r>
            <a:r>
              <a:rPr lang="en-US" sz="2400" dirty="0"/>
              <a:t> </a:t>
            </a:r>
            <a:r>
              <a:rPr lang="en-US" sz="2400" dirty="0" err="1"/>
              <a:t>karşı</a:t>
            </a:r>
            <a:r>
              <a:rPr lang="en-US" sz="2400" dirty="0"/>
              <a:t> </a:t>
            </a:r>
            <a:r>
              <a:rPr lang="en-US" sz="2400" dirty="0" err="1"/>
              <a:t>çıkmış</a:t>
            </a:r>
            <a:r>
              <a:rPr lang="en-US" sz="2400" dirty="0"/>
              <a:t> </a:t>
            </a:r>
            <a:r>
              <a:rPr lang="en-US" sz="2400" dirty="0" err="1"/>
              <a:t>olsa</a:t>
            </a:r>
            <a:r>
              <a:rPr lang="en-US" sz="2400" dirty="0"/>
              <a:t> da </a:t>
            </a:r>
            <a:r>
              <a:rPr lang="en-US" sz="2400" dirty="0" err="1"/>
              <a:t>ona</a:t>
            </a:r>
            <a:r>
              <a:rPr lang="en-US" sz="2400" dirty="0"/>
              <a:t> </a:t>
            </a:r>
            <a:r>
              <a:rPr lang="en-US" sz="2400" dirty="0" err="1"/>
              <a:t>büyük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alkış</a:t>
            </a:r>
            <a:r>
              <a:rPr lang="en-US" sz="2400" dirty="0"/>
              <a:t> </a:t>
            </a:r>
            <a:r>
              <a:rPr lang="en-US" sz="2400" dirty="0" err="1"/>
              <a:t>getirdi</a:t>
            </a:r>
            <a:r>
              <a:rPr lang="en-US" sz="2400" dirty="0"/>
              <a:t>. </a:t>
            </a:r>
            <a:r>
              <a:rPr lang="en-US" sz="2400" dirty="0" err="1"/>
              <a:t>İkinci</a:t>
            </a:r>
            <a:r>
              <a:rPr lang="en-US" sz="2400" dirty="0"/>
              <a:t> </a:t>
            </a:r>
            <a:r>
              <a:rPr lang="en-US" sz="2400" dirty="0" err="1"/>
              <a:t>sahnelenişte</a:t>
            </a:r>
            <a:r>
              <a:rPr lang="en-US" sz="2400" dirty="0"/>
              <a:t>, </a:t>
            </a:r>
            <a:r>
              <a:rPr lang="en-US" sz="2400" dirty="0" err="1"/>
              <a:t>hükümetçe</a:t>
            </a:r>
            <a:r>
              <a:rPr lang="en-US" sz="2400" dirty="0"/>
              <a:t> </a:t>
            </a:r>
            <a:r>
              <a:rPr lang="en-US" sz="2400" dirty="0" err="1"/>
              <a:t>Tiyatrolar</a:t>
            </a:r>
            <a:r>
              <a:rPr lang="en-US" sz="2400" dirty="0"/>
              <a:t> </a:t>
            </a:r>
            <a:r>
              <a:rPr lang="en-US" sz="2400" dirty="0" err="1"/>
              <a:t>Yöneticiliği’ne</a:t>
            </a:r>
            <a:r>
              <a:rPr lang="en-US" sz="2400" dirty="0"/>
              <a:t> </a:t>
            </a:r>
            <a:r>
              <a:rPr lang="en-US" sz="2400" dirty="0" err="1"/>
              <a:t>atanan</a:t>
            </a:r>
            <a:r>
              <a:rPr lang="en-US" sz="2400" dirty="0"/>
              <a:t> </a:t>
            </a:r>
            <a:r>
              <a:rPr lang="en-US" sz="2400" dirty="0" err="1"/>
              <a:t>Milliyetçi</a:t>
            </a:r>
            <a:r>
              <a:rPr lang="en-US" sz="2400" dirty="0"/>
              <a:t> Liberal Ion </a:t>
            </a:r>
            <a:r>
              <a:rPr lang="en-US" sz="2400" dirty="0" err="1"/>
              <a:t>Ghica</a:t>
            </a:r>
            <a:r>
              <a:rPr lang="en-US" sz="2400" dirty="0"/>
              <a:t> </a:t>
            </a:r>
            <a:r>
              <a:rPr lang="en-US" sz="2400" dirty="0" err="1"/>
              <a:t>tarafından</a:t>
            </a:r>
            <a:r>
              <a:rPr lang="en-US" sz="2400" dirty="0"/>
              <a:t> </a:t>
            </a:r>
            <a:r>
              <a:rPr lang="en-US" sz="2400" dirty="0" err="1"/>
              <a:t>hikâyesinin</a:t>
            </a:r>
            <a:r>
              <a:rPr lang="en-US" sz="2400" dirty="0"/>
              <a:t> </a:t>
            </a:r>
            <a:r>
              <a:rPr lang="en-US" sz="2400" dirty="0" err="1"/>
              <a:t>kesildiğini</a:t>
            </a:r>
            <a:r>
              <a:rPr lang="en-US" sz="2400" dirty="0"/>
              <a:t> </a:t>
            </a:r>
            <a:r>
              <a:rPr lang="en-US" sz="2400" dirty="0" err="1"/>
              <a:t>anladığında</a:t>
            </a:r>
            <a:r>
              <a:rPr lang="en-US" sz="2400" dirty="0"/>
              <a:t> </a:t>
            </a:r>
            <a:r>
              <a:rPr lang="en-US" sz="2400" dirty="0" err="1"/>
              <a:t>hakarete</a:t>
            </a:r>
            <a:r>
              <a:rPr lang="en-US" sz="2400" dirty="0"/>
              <a:t> </a:t>
            </a:r>
            <a:r>
              <a:rPr lang="en-US" sz="2400" dirty="0" err="1"/>
              <a:t>uğradığını</a:t>
            </a:r>
            <a:r>
              <a:rPr lang="en-US" sz="2400" dirty="0"/>
              <a:t> </a:t>
            </a:r>
            <a:r>
              <a:rPr lang="en-US" sz="2400" dirty="0" err="1"/>
              <a:t>hissetmişti</a:t>
            </a:r>
            <a:r>
              <a:rPr lang="en-US" sz="2400" dirty="0"/>
              <a:t>. </a:t>
            </a:r>
            <a:r>
              <a:rPr lang="en-US" sz="2400" dirty="0" err="1"/>
              <a:t>Resmi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açıklama</a:t>
            </a:r>
            <a:r>
              <a:rPr lang="en-US" sz="2400" dirty="0"/>
              <a:t> </a:t>
            </a:r>
            <a:r>
              <a:rPr lang="en-US" sz="2400" dirty="0" err="1"/>
              <a:t>istediğinde</a:t>
            </a:r>
            <a:r>
              <a:rPr lang="en-US" sz="2400" dirty="0"/>
              <a:t>, </a:t>
            </a:r>
            <a:r>
              <a:rPr lang="en-US" sz="2400" i="1" dirty="0"/>
              <a:t>O </a:t>
            </a:r>
            <a:r>
              <a:rPr lang="en-US" sz="2400" i="1" dirty="0" err="1"/>
              <a:t>Noapte</a:t>
            </a:r>
            <a:r>
              <a:rPr lang="en-US" sz="2400" i="1" dirty="0"/>
              <a:t> </a:t>
            </a:r>
            <a:r>
              <a:rPr lang="en-US" sz="2400" i="1" dirty="0" err="1"/>
              <a:t>Furtunoasa</a:t>
            </a:r>
            <a:r>
              <a:rPr lang="en-US" sz="2400" dirty="0"/>
              <a:t>, </a:t>
            </a:r>
            <a:r>
              <a:rPr lang="en-US" sz="2400" dirty="0" err="1"/>
              <a:t>sezonun</a:t>
            </a:r>
            <a:r>
              <a:rPr lang="en-US" sz="2400" dirty="0"/>
              <a:t> </a:t>
            </a:r>
            <a:r>
              <a:rPr lang="en-US" sz="2400" dirty="0" err="1"/>
              <a:t>programından</a:t>
            </a:r>
            <a:r>
              <a:rPr lang="en-US" sz="2400" dirty="0"/>
              <a:t> </a:t>
            </a:r>
            <a:r>
              <a:rPr lang="en-US" sz="2400" dirty="0" err="1"/>
              <a:t>çıkarılmıştı</a:t>
            </a:r>
            <a:r>
              <a:rPr lang="en-US" sz="2400" dirty="0"/>
              <a:t>. </a:t>
            </a:r>
            <a:r>
              <a:rPr lang="en-US" sz="2400" dirty="0" err="1"/>
              <a:t>Sonraki</a:t>
            </a:r>
            <a:r>
              <a:rPr lang="en-US" sz="2400" dirty="0"/>
              <a:t> </a:t>
            </a:r>
            <a:r>
              <a:rPr lang="en-US" sz="2400" dirty="0" err="1"/>
              <a:t>yıllarda</a:t>
            </a:r>
            <a:r>
              <a:rPr lang="en-US" sz="2400" dirty="0"/>
              <a:t>, </a:t>
            </a:r>
            <a:r>
              <a:rPr lang="en-US" sz="2400" dirty="0" err="1"/>
              <a:t>bağımsız</a:t>
            </a:r>
            <a:r>
              <a:rPr lang="en-US" sz="2400" dirty="0"/>
              <a:t> </a:t>
            </a:r>
            <a:r>
              <a:rPr lang="en-US" sz="2400" dirty="0" err="1"/>
              <a:t>tiyatro</a:t>
            </a:r>
            <a:r>
              <a:rPr lang="en-US" sz="2400" dirty="0"/>
              <a:t> </a:t>
            </a:r>
            <a:r>
              <a:rPr lang="en-US" sz="2400" dirty="0" err="1"/>
              <a:t>grupları</a:t>
            </a:r>
            <a:r>
              <a:rPr lang="en-US" sz="2400" dirty="0"/>
              <a:t> (</a:t>
            </a:r>
            <a:r>
              <a:rPr lang="en-US" sz="2400" dirty="0" err="1"/>
              <a:t>kumpanyalar</a:t>
            </a:r>
            <a:r>
              <a:rPr lang="en-US" sz="2400" dirty="0"/>
              <a:t>) </a:t>
            </a:r>
            <a:r>
              <a:rPr lang="en-US" sz="2400" dirty="0" err="1"/>
              <a:t>oyunu</a:t>
            </a:r>
            <a:r>
              <a:rPr lang="en-US" sz="2400" dirty="0"/>
              <a:t> </a:t>
            </a:r>
            <a:r>
              <a:rPr lang="en-US" sz="2400" dirty="0" err="1"/>
              <a:t>aynen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çalıntı</a:t>
            </a:r>
            <a:r>
              <a:rPr lang="en-US" sz="2400" dirty="0"/>
              <a:t> </a:t>
            </a:r>
            <a:r>
              <a:rPr lang="en-US" sz="2400" dirty="0" err="1"/>
              <a:t>versionlarını</a:t>
            </a:r>
            <a:r>
              <a:rPr lang="en-US" sz="2400" dirty="0"/>
              <a:t> </a:t>
            </a:r>
            <a:r>
              <a:rPr lang="en-US" sz="2400" dirty="0" err="1"/>
              <a:t>kendi</a:t>
            </a:r>
            <a:r>
              <a:rPr lang="en-US" sz="2400" dirty="0"/>
              <a:t> </a:t>
            </a:r>
            <a:r>
              <a:rPr lang="en-US" sz="2400" dirty="0" err="1"/>
              <a:t>yararlarına</a:t>
            </a:r>
            <a:r>
              <a:rPr lang="en-US" sz="2400" dirty="0"/>
              <a:t> </a:t>
            </a:r>
            <a:r>
              <a:rPr lang="en-US" sz="2400" dirty="0" err="1"/>
              <a:t>sahnelediler</a:t>
            </a:r>
            <a:r>
              <a:rPr lang="en-US" sz="2400" dirty="0"/>
              <a:t>. 1883'te </a:t>
            </a:r>
            <a:r>
              <a:rPr lang="en-US" sz="2400" dirty="0" err="1"/>
              <a:t>yeniden</a:t>
            </a:r>
            <a:r>
              <a:rPr lang="en-US" sz="2400" dirty="0"/>
              <a:t> </a:t>
            </a:r>
            <a:r>
              <a:rPr lang="en-US" sz="2400" dirty="0" err="1"/>
              <a:t>Milli</a:t>
            </a:r>
            <a:r>
              <a:rPr lang="en-US" sz="2400" dirty="0"/>
              <a:t> </a:t>
            </a:r>
            <a:r>
              <a:rPr lang="en-US" sz="2400" dirty="0" err="1"/>
              <a:t>Tiyatro</a:t>
            </a:r>
            <a:r>
              <a:rPr lang="en-US" sz="2400" dirty="0"/>
              <a:t> </a:t>
            </a:r>
            <a:r>
              <a:rPr lang="en-US" sz="2400" dirty="0" err="1"/>
              <a:t>Repertuarı’na</a:t>
            </a:r>
            <a:r>
              <a:rPr lang="en-US" sz="2400" dirty="0"/>
              <a:t> </a:t>
            </a:r>
            <a:r>
              <a:rPr lang="en-US" sz="2400" dirty="0" err="1"/>
              <a:t>dahil</a:t>
            </a:r>
            <a:r>
              <a:rPr lang="en-US" sz="2400" dirty="0"/>
              <a:t> </a:t>
            </a:r>
            <a:r>
              <a:rPr lang="en-US" sz="2400" dirty="0" err="1"/>
              <a:t>edildi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Craiova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Iaşi</a:t>
            </a:r>
            <a:r>
              <a:rPr lang="en-US" sz="2400" dirty="0"/>
              <a:t> </a:t>
            </a:r>
            <a:r>
              <a:rPr lang="en-US" sz="2400" dirty="0" err="1"/>
              <a:t>gibi</a:t>
            </a:r>
            <a:r>
              <a:rPr lang="en-US" sz="2400" dirty="0"/>
              <a:t> </a:t>
            </a:r>
            <a:r>
              <a:rPr lang="en-US" sz="2400" dirty="0" err="1"/>
              <a:t>şehirlerdeki</a:t>
            </a:r>
            <a:r>
              <a:rPr lang="en-US" sz="2400" dirty="0"/>
              <a:t> </a:t>
            </a:r>
            <a:r>
              <a:rPr lang="en-US" sz="2400" dirty="0" err="1"/>
              <a:t>devlet</a:t>
            </a:r>
            <a:r>
              <a:rPr lang="en-US" sz="2400" dirty="0"/>
              <a:t> </a:t>
            </a:r>
            <a:r>
              <a:rPr lang="en-US" sz="2400" dirty="0" err="1"/>
              <a:t>tiyatroları</a:t>
            </a:r>
            <a:r>
              <a:rPr lang="en-US" sz="2400" dirty="0"/>
              <a:t> da </a:t>
            </a:r>
            <a:r>
              <a:rPr lang="en-US" sz="2400" dirty="0" err="1"/>
              <a:t>kendi</a:t>
            </a:r>
            <a:r>
              <a:rPr lang="en-US" sz="2400" dirty="0"/>
              <a:t> </a:t>
            </a:r>
            <a:r>
              <a:rPr lang="en-US" sz="2400" dirty="0" err="1"/>
              <a:t>programlarına</a:t>
            </a:r>
            <a:r>
              <a:rPr lang="en-US" sz="2400" dirty="0"/>
              <a:t> </a:t>
            </a:r>
            <a:r>
              <a:rPr lang="en-US" sz="2400" dirty="0" err="1"/>
              <a:t>dahil</a:t>
            </a:r>
            <a:r>
              <a:rPr lang="en-US" sz="2400" dirty="0"/>
              <a:t> </a:t>
            </a:r>
            <a:r>
              <a:rPr lang="en-US" sz="2400" dirty="0" err="1"/>
              <a:t>etmek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çaba</a:t>
            </a:r>
            <a:r>
              <a:rPr lang="en-US" sz="2400" dirty="0"/>
              <a:t> </a:t>
            </a:r>
            <a:r>
              <a:rPr lang="en-US" sz="2400" dirty="0" err="1"/>
              <a:t>sarfettiler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2948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err="1"/>
              <a:t>Sonrasında</a:t>
            </a:r>
            <a:r>
              <a:rPr lang="en-US" sz="2400" dirty="0"/>
              <a:t> </a:t>
            </a:r>
            <a:r>
              <a:rPr lang="en-US" sz="2400" dirty="0" err="1"/>
              <a:t>Caragiale</a:t>
            </a:r>
            <a:r>
              <a:rPr lang="en-US" sz="2400" dirty="0"/>
              <a:t>, </a:t>
            </a:r>
            <a:r>
              <a:rPr lang="en-US" sz="2400" dirty="0" err="1"/>
              <a:t>oyuncusu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yöneticisi</a:t>
            </a:r>
            <a:r>
              <a:rPr lang="en-US" sz="2400" dirty="0"/>
              <a:t>, </a:t>
            </a:r>
            <a:r>
              <a:rPr lang="en-US" sz="2400" dirty="0" err="1"/>
              <a:t>ana</a:t>
            </a:r>
            <a:r>
              <a:rPr lang="en-US" sz="2400" dirty="0"/>
              <a:t> </a:t>
            </a:r>
            <a:r>
              <a:rPr lang="en-US" sz="2400" dirty="0" err="1"/>
              <a:t>işbirlikçisi</a:t>
            </a:r>
            <a:r>
              <a:rPr lang="en-US" sz="2400" dirty="0"/>
              <a:t> </a:t>
            </a:r>
            <a:r>
              <a:rPr lang="en-US" sz="2400" dirty="0" err="1"/>
              <a:t>Constantin</a:t>
            </a:r>
            <a:r>
              <a:rPr lang="en-US" sz="2400" dirty="0"/>
              <a:t> I. </a:t>
            </a:r>
            <a:r>
              <a:rPr lang="en-US" sz="2400" dirty="0" err="1"/>
              <a:t>Nottara’nın</a:t>
            </a:r>
            <a:r>
              <a:rPr lang="en-US" sz="2400" dirty="0"/>
              <a:t> </a:t>
            </a:r>
            <a:r>
              <a:rPr lang="en-US" sz="2400" dirty="0" err="1"/>
              <a:t>olduğu</a:t>
            </a:r>
            <a:r>
              <a:rPr lang="en-US" sz="2400" dirty="0"/>
              <a:t> </a:t>
            </a:r>
            <a:r>
              <a:rPr lang="en-US" sz="2400" dirty="0" err="1"/>
              <a:t>Milli</a:t>
            </a:r>
            <a:r>
              <a:rPr lang="en-US" sz="2400" dirty="0"/>
              <a:t> </a:t>
            </a:r>
            <a:r>
              <a:rPr lang="en-US" sz="2400" dirty="0" err="1"/>
              <a:t>Tiyatro’da</a:t>
            </a:r>
            <a:r>
              <a:rPr lang="en-US" sz="2400" dirty="0"/>
              <a:t> </a:t>
            </a:r>
            <a:r>
              <a:rPr lang="en-US" sz="2400" dirty="0" err="1"/>
              <a:t>kendi</a:t>
            </a:r>
            <a:r>
              <a:rPr lang="en-US" sz="2400" dirty="0"/>
              <a:t> </a:t>
            </a:r>
            <a:r>
              <a:rPr lang="en-US" sz="2400" dirty="0" err="1"/>
              <a:t>oyunlarını</a:t>
            </a:r>
            <a:r>
              <a:rPr lang="en-US" sz="2400" dirty="0"/>
              <a:t> </a:t>
            </a:r>
            <a:r>
              <a:rPr lang="en-US" sz="2400" dirty="0" err="1"/>
              <a:t>yönetme</a:t>
            </a:r>
            <a:r>
              <a:rPr lang="en-US" sz="2400" dirty="0"/>
              <a:t> </a:t>
            </a:r>
            <a:r>
              <a:rPr lang="en-US" sz="2400" dirty="0" err="1"/>
              <a:t>konusuna</a:t>
            </a:r>
            <a:r>
              <a:rPr lang="en-US" sz="2400" dirty="0"/>
              <a:t> da el </a:t>
            </a:r>
            <a:r>
              <a:rPr lang="en-US" sz="2400" dirty="0" err="1"/>
              <a:t>attı</a:t>
            </a:r>
            <a:r>
              <a:rPr lang="en-US" sz="2400" dirty="0"/>
              <a:t>. </a:t>
            </a:r>
            <a:r>
              <a:rPr lang="en-US" sz="2400" dirty="0" err="1"/>
              <a:t>Beraberce</a:t>
            </a:r>
            <a:r>
              <a:rPr lang="en-US" sz="2400" dirty="0"/>
              <a:t>, </a:t>
            </a:r>
            <a:r>
              <a:rPr lang="en-US" sz="2400" dirty="0" err="1"/>
              <a:t>Mihail</a:t>
            </a:r>
            <a:r>
              <a:rPr lang="en-US" sz="2400" dirty="0"/>
              <a:t> </a:t>
            </a:r>
            <a:r>
              <a:rPr lang="en-US" sz="2400" dirty="0" err="1"/>
              <a:t>Pascaly’nın</a:t>
            </a:r>
            <a:r>
              <a:rPr lang="en-US" sz="2400" dirty="0"/>
              <a:t> </a:t>
            </a:r>
            <a:r>
              <a:rPr lang="en-US" sz="2400" dirty="0" err="1"/>
              <a:t>tercih</a:t>
            </a:r>
            <a:r>
              <a:rPr lang="en-US" sz="2400" dirty="0"/>
              <a:t> </a:t>
            </a:r>
            <a:r>
              <a:rPr lang="en-US" sz="2400" dirty="0" err="1"/>
              <a:t>ettiği</a:t>
            </a:r>
            <a:r>
              <a:rPr lang="en-US" sz="2400" dirty="0"/>
              <a:t> </a:t>
            </a:r>
            <a:r>
              <a:rPr lang="en-US" sz="2400" dirty="0" err="1"/>
              <a:t>teknigi</a:t>
            </a:r>
            <a:r>
              <a:rPr lang="en-US" sz="2400" dirty="0"/>
              <a:t> </a:t>
            </a:r>
            <a:r>
              <a:rPr lang="en-US" sz="2400" dirty="0" err="1"/>
              <a:t>sonlandırıp</a:t>
            </a:r>
            <a:r>
              <a:rPr lang="en-US" sz="2400" dirty="0"/>
              <a:t>, </a:t>
            </a:r>
            <a:r>
              <a:rPr lang="en-US" sz="2400" dirty="0" err="1"/>
              <a:t>yerine</a:t>
            </a:r>
            <a:r>
              <a:rPr lang="en-US" sz="2400" dirty="0"/>
              <a:t> </a:t>
            </a:r>
            <a:r>
              <a:rPr lang="en-US" sz="2400" dirty="0" err="1"/>
              <a:t>oyunculukta</a:t>
            </a:r>
            <a:r>
              <a:rPr lang="en-US" sz="2400" dirty="0"/>
              <a:t> </a:t>
            </a:r>
            <a:r>
              <a:rPr lang="en-US" sz="2400" dirty="0" err="1"/>
              <a:t>daha</a:t>
            </a:r>
            <a:r>
              <a:rPr lang="en-US" sz="2400" dirty="0"/>
              <a:t> </a:t>
            </a:r>
            <a:r>
              <a:rPr lang="en-US" sz="2400" dirty="0" err="1"/>
              <a:t>doğal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çalışılmış</a:t>
            </a:r>
            <a:r>
              <a:rPr lang="en-US" sz="2400" dirty="0"/>
              <a:t> </a:t>
            </a:r>
            <a:r>
              <a:rPr lang="en-US" sz="2400" dirty="0" err="1"/>
              <a:t>perspektifle</a:t>
            </a:r>
            <a:r>
              <a:rPr lang="en-US" sz="2400" dirty="0"/>
              <a:t> </a:t>
            </a:r>
            <a:r>
              <a:rPr lang="en-US" sz="2400" dirty="0" err="1"/>
              <a:t>empatik</a:t>
            </a:r>
            <a:r>
              <a:rPr lang="en-US" sz="2400" dirty="0"/>
              <a:t> </a:t>
            </a:r>
            <a:r>
              <a:rPr lang="en-US" sz="2400" dirty="0" err="1"/>
              <a:t>hitabeti</a:t>
            </a:r>
            <a:r>
              <a:rPr lang="en-US" sz="2400" dirty="0"/>
              <a:t> </a:t>
            </a:r>
            <a:r>
              <a:rPr lang="en-US" sz="2400" dirty="0" err="1"/>
              <a:t>koyarak</a:t>
            </a:r>
            <a:r>
              <a:rPr lang="en-US" sz="2400" dirty="0"/>
              <a:t> </a:t>
            </a:r>
            <a:r>
              <a:rPr lang="en-US" sz="2400" dirty="0" err="1"/>
              <a:t>itibarlar</a:t>
            </a:r>
            <a:r>
              <a:rPr lang="en-US" sz="2400" dirty="0"/>
              <a:t> </a:t>
            </a:r>
            <a:r>
              <a:rPr lang="en-US" sz="2400" dirty="0" err="1"/>
              <a:t>kazandılar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1183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Genel</a:t>
            </a:r>
            <a:r>
              <a:rPr lang="en-US" dirty="0"/>
              <a:t> </a:t>
            </a:r>
            <a:r>
              <a:rPr lang="en-US" dirty="0" err="1"/>
              <a:t>Müfettiş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42448"/>
            <a:ext cx="10058400" cy="4192592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 smtClean="0"/>
              <a:t>Caragiale</a:t>
            </a:r>
            <a:r>
              <a:rPr lang="en-US" sz="2400" dirty="0"/>
              <a:t>, </a:t>
            </a:r>
            <a:r>
              <a:rPr lang="en-US" sz="2400" dirty="0" err="1"/>
              <a:t>Maiorescu</a:t>
            </a:r>
            <a:r>
              <a:rPr lang="en-US" sz="2400" dirty="0"/>
              <a:t> </a:t>
            </a:r>
            <a:r>
              <a:rPr lang="en-US" sz="2400" dirty="0" err="1"/>
              <a:t>eşliğinde</a:t>
            </a:r>
            <a:r>
              <a:rPr lang="en-US" sz="2400" dirty="0"/>
              <a:t> </a:t>
            </a:r>
            <a:r>
              <a:rPr lang="en-US" sz="2400" dirty="0" err="1"/>
              <a:t>Avusturya-Macaristan’a</a:t>
            </a:r>
            <a:r>
              <a:rPr lang="en-US" sz="2400" dirty="0"/>
              <a:t> </a:t>
            </a:r>
            <a:r>
              <a:rPr lang="en-US" sz="2400" dirty="0" err="1"/>
              <a:t>gitti</a:t>
            </a:r>
            <a:r>
              <a:rPr lang="en-US" sz="2400" dirty="0"/>
              <a:t>. </a:t>
            </a:r>
            <a:r>
              <a:rPr lang="en-US" sz="2400" dirty="0" err="1"/>
              <a:t>Viyana’da</a:t>
            </a:r>
            <a:r>
              <a:rPr lang="en-US" sz="2400" dirty="0"/>
              <a:t>, </a:t>
            </a:r>
            <a:r>
              <a:rPr lang="en-US" sz="2400" dirty="0" err="1"/>
              <a:t>Burgheater’ca</a:t>
            </a:r>
            <a:r>
              <a:rPr lang="en-US" sz="2400" dirty="0"/>
              <a:t> </a:t>
            </a:r>
            <a:r>
              <a:rPr lang="en-US" sz="2400" dirty="0" err="1"/>
              <a:t>misafir</a:t>
            </a:r>
            <a:r>
              <a:rPr lang="en-US" sz="2400" dirty="0"/>
              <a:t> </a:t>
            </a:r>
            <a:r>
              <a:rPr lang="en-US" sz="2400" dirty="0" err="1"/>
              <a:t>edilen</a:t>
            </a:r>
            <a:r>
              <a:rPr lang="en-US" sz="2400" dirty="0"/>
              <a:t> William </a:t>
            </a:r>
            <a:r>
              <a:rPr lang="en-US" sz="2400" dirty="0" err="1"/>
              <a:t>Sheakespeare’nin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Yazgecesi</a:t>
            </a:r>
            <a:r>
              <a:rPr lang="en-US" sz="2400" dirty="0"/>
              <a:t> </a:t>
            </a:r>
            <a:r>
              <a:rPr lang="en-US" sz="2400" dirty="0" err="1"/>
              <a:t>Rüyası</a:t>
            </a:r>
            <a:r>
              <a:rPr lang="en-US" sz="2400" dirty="0"/>
              <a:t> </a:t>
            </a:r>
            <a:r>
              <a:rPr lang="en-US" sz="2400" dirty="0" err="1"/>
              <a:t>oyununun</a:t>
            </a:r>
            <a:r>
              <a:rPr lang="en-US" sz="2400" dirty="0"/>
              <a:t> </a:t>
            </a:r>
            <a:r>
              <a:rPr lang="en-US" sz="2400" dirty="0" err="1"/>
              <a:t>sahnelenişine</a:t>
            </a:r>
            <a:r>
              <a:rPr lang="en-US" sz="2400" dirty="0"/>
              <a:t> </a:t>
            </a:r>
            <a:r>
              <a:rPr lang="en-US" sz="2400" dirty="0" err="1"/>
              <a:t>katıldılar</a:t>
            </a:r>
            <a:r>
              <a:rPr lang="en-US" sz="2400" dirty="0"/>
              <a:t>. </a:t>
            </a:r>
            <a:r>
              <a:rPr lang="en-US" sz="2400" dirty="0" err="1"/>
              <a:t>Dönüşünden</a:t>
            </a:r>
            <a:r>
              <a:rPr lang="en-US" sz="2400" dirty="0"/>
              <a:t> </a:t>
            </a:r>
            <a:r>
              <a:rPr lang="en-US" sz="2400" dirty="0" err="1"/>
              <a:t>sonra</a:t>
            </a:r>
            <a:r>
              <a:rPr lang="en-US" sz="2400" dirty="0"/>
              <a:t> </a:t>
            </a:r>
            <a:r>
              <a:rPr lang="en-US" sz="2400" dirty="0" err="1"/>
              <a:t>hemen</a:t>
            </a:r>
            <a:r>
              <a:rPr lang="en-US" sz="2400" dirty="0"/>
              <a:t> </a:t>
            </a:r>
            <a:r>
              <a:rPr lang="en-US" sz="2400" dirty="0" err="1"/>
              <a:t>hemen</a:t>
            </a:r>
            <a:r>
              <a:rPr lang="en-US" sz="2400" dirty="0"/>
              <a:t> </a:t>
            </a:r>
            <a:r>
              <a:rPr lang="en-US" sz="2400" dirty="0" err="1"/>
              <a:t>işsizdi</a:t>
            </a:r>
            <a:r>
              <a:rPr lang="en-US" sz="2400" dirty="0"/>
              <a:t>. 1881’de </a:t>
            </a:r>
            <a:r>
              <a:rPr lang="en-US" sz="2400" dirty="0" err="1"/>
              <a:t>Timpul’daki</a:t>
            </a:r>
            <a:r>
              <a:rPr lang="en-US" sz="2400" dirty="0"/>
              <a:t> </a:t>
            </a:r>
            <a:r>
              <a:rPr lang="en-US" sz="2400" dirty="0" err="1"/>
              <a:t>konumundan</a:t>
            </a:r>
            <a:r>
              <a:rPr lang="en-US" sz="2400" dirty="0"/>
              <a:t> </a:t>
            </a:r>
            <a:r>
              <a:rPr lang="en-US" sz="2400" dirty="0" err="1"/>
              <a:t>ayrıldı</a:t>
            </a:r>
            <a:r>
              <a:rPr lang="en-US" sz="2400" dirty="0"/>
              <a:t>. </a:t>
            </a:r>
            <a:r>
              <a:rPr lang="en-US" sz="2400" dirty="0" err="1"/>
              <a:t>Bunla</a:t>
            </a:r>
            <a:r>
              <a:rPr lang="en-US" sz="2400" dirty="0"/>
              <a:t> </a:t>
            </a:r>
            <a:r>
              <a:rPr lang="en-US" sz="2400" dirty="0" err="1"/>
              <a:t>beraber</a:t>
            </a:r>
            <a:r>
              <a:rPr lang="en-US" sz="2400" dirty="0"/>
              <a:t> o </a:t>
            </a:r>
            <a:r>
              <a:rPr lang="en-US" sz="2400" dirty="0" err="1"/>
              <a:t>sonbahar</a:t>
            </a:r>
            <a:r>
              <a:rPr lang="en-US" sz="2400" dirty="0"/>
              <a:t>, Ion </a:t>
            </a:r>
            <a:r>
              <a:rPr lang="en-US" sz="2400" dirty="0" err="1"/>
              <a:t>Brationu’nun</a:t>
            </a:r>
            <a:r>
              <a:rPr lang="en-US" sz="2400" dirty="0"/>
              <a:t> </a:t>
            </a:r>
            <a:r>
              <a:rPr lang="en-US" sz="2400" dirty="0" err="1"/>
              <a:t>Milli</a:t>
            </a:r>
            <a:r>
              <a:rPr lang="en-US" sz="2400" dirty="0"/>
              <a:t> Liberal </a:t>
            </a:r>
            <a:r>
              <a:rPr lang="en-US" sz="2400" dirty="0" err="1"/>
              <a:t>Kabinesi’nde</a:t>
            </a:r>
            <a:r>
              <a:rPr lang="en-US" sz="2400" dirty="0"/>
              <a:t> </a:t>
            </a:r>
            <a:r>
              <a:rPr lang="en-US" sz="2400" dirty="0" err="1"/>
              <a:t>yer</a:t>
            </a:r>
            <a:r>
              <a:rPr lang="en-US" sz="2400" dirty="0"/>
              <a:t> </a:t>
            </a:r>
            <a:r>
              <a:rPr lang="en-US" sz="2400" dirty="0" err="1"/>
              <a:t>alan</a:t>
            </a:r>
            <a:r>
              <a:rPr lang="en-US" sz="2400" dirty="0"/>
              <a:t> </a:t>
            </a:r>
            <a:r>
              <a:rPr lang="en-US" sz="2400" dirty="0" err="1"/>
              <a:t>Milli</a:t>
            </a:r>
            <a:r>
              <a:rPr lang="en-US" sz="2400" dirty="0"/>
              <a:t> </a:t>
            </a:r>
            <a:r>
              <a:rPr lang="en-US" sz="2400" dirty="0" err="1"/>
              <a:t>Eğitim</a:t>
            </a:r>
            <a:r>
              <a:rPr lang="en-US" sz="2400" dirty="0"/>
              <a:t> </a:t>
            </a:r>
            <a:r>
              <a:rPr lang="en-US" sz="2400" dirty="0" err="1"/>
              <a:t>Bakanı</a:t>
            </a:r>
            <a:r>
              <a:rPr lang="en-US" sz="2400" dirty="0"/>
              <a:t> </a:t>
            </a:r>
            <a:r>
              <a:rPr lang="en-US" sz="2400" dirty="0" err="1"/>
              <a:t>V.A.Urechia</a:t>
            </a:r>
            <a:r>
              <a:rPr lang="en-US" sz="2400" dirty="0"/>
              <a:t>, Moldova </a:t>
            </a:r>
            <a:r>
              <a:rPr lang="en-US" sz="2400" dirty="0" err="1"/>
              <a:t>tarafındaki</a:t>
            </a:r>
            <a:r>
              <a:rPr lang="en-US" sz="2400" dirty="0"/>
              <a:t> </a:t>
            </a:r>
            <a:r>
              <a:rPr lang="en-US" sz="2400" dirty="0" err="1"/>
              <a:t>Suceava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Neamt</a:t>
            </a:r>
            <a:r>
              <a:rPr lang="en-US" sz="2400" dirty="0"/>
              <a:t> </a:t>
            </a:r>
            <a:r>
              <a:rPr lang="en-US" sz="2400" dirty="0" err="1"/>
              <a:t>Yönetim</a:t>
            </a:r>
            <a:r>
              <a:rPr lang="en-US" sz="2400" dirty="0"/>
              <a:t> </a:t>
            </a:r>
            <a:r>
              <a:rPr lang="en-US" sz="2400" dirty="0" err="1"/>
              <a:t>Bölgeleri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Genel</a:t>
            </a:r>
            <a:r>
              <a:rPr lang="en-US" sz="2400" dirty="0"/>
              <a:t> </a:t>
            </a:r>
            <a:r>
              <a:rPr lang="en-US" sz="2400" dirty="0" err="1"/>
              <a:t>Müfettiş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atadı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363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1" dirty="0"/>
              <a:t>Ion Luca </a:t>
            </a:r>
            <a:r>
              <a:rPr lang="en-US" sz="2400" b="1" dirty="0" err="1"/>
              <a:t>Caragiale</a:t>
            </a:r>
            <a:r>
              <a:rPr lang="en-US" sz="2400" b="1" dirty="0"/>
              <a:t> </a:t>
            </a:r>
            <a:r>
              <a:rPr lang="en-US" sz="2400" dirty="0"/>
              <a:t>(d. 13 </a:t>
            </a:r>
            <a:r>
              <a:rPr lang="en-US" sz="2400" dirty="0" err="1"/>
              <a:t>Şubat</a:t>
            </a:r>
            <a:r>
              <a:rPr lang="en-US" sz="2400" dirty="0"/>
              <a:t> 1852, </a:t>
            </a:r>
            <a:r>
              <a:rPr lang="en-US" sz="2400" dirty="0" err="1"/>
              <a:t>Haimanale</a:t>
            </a:r>
            <a:r>
              <a:rPr lang="en-US" sz="2400" dirty="0"/>
              <a:t>, </a:t>
            </a:r>
            <a:r>
              <a:rPr lang="en-US" sz="2400" dirty="0" err="1"/>
              <a:t>Eflak</a:t>
            </a:r>
            <a:r>
              <a:rPr lang="en-US" sz="2400" dirty="0"/>
              <a:t> – ö. 9 </a:t>
            </a:r>
            <a:r>
              <a:rPr lang="en-US" sz="2400" dirty="0" err="1"/>
              <a:t>Temmuz</a:t>
            </a:r>
            <a:r>
              <a:rPr lang="en-US" sz="2400" dirty="0"/>
              <a:t> 1912, Berlin), </a:t>
            </a:r>
            <a:r>
              <a:rPr lang="en-US" sz="2400" b="1" dirty="0" err="1"/>
              <a:t>senaryo</a:t>
            </a:r>
            <a:r>
              <a:rPr lang="en-US" sz="2400" b="1" dirty="0"/>
              <a:t>, </a:t>
            </a:r>
            <a:r>
              <a:rPr lang="en-US" sz="2400" b="1" dirty="0" err="1"/>
              <a:t>kısa</a:t>
            </a:r>
            <a:r>
              <a:rPr lang="en-US" sz="2400" b="1" dirty="0"/>
              <a:t> </a:t>
            </a:r>
            <a:r>
              <a:rPr lang="en-US" sz="2400" b="1" dirty="0" err="1"/>
              <a:t>öykü</a:t>
            </a:r>
            <a:r>
              <a:rPr lang="en-US" sz="2400" b="1" dirty="0"/>
              <a:t>, </a:t>
            </a:r>
            <a:r>
              <a:rPr lang="en-US" sz="2400" b="1" dirty="0" err="1"/>
              <a:t>şiir</a:t>
            </a:r>
            <a:r>
              <a:rPr lang="en-US" sz="2400" b="1" dirty="0"/>
              <a:t> </a:t>
            </a:r>
            <a:r>
              <a:rPr lang="en-US" sz="2400" b="1" dirty="0" err="1"/>
              <a:t>yazarı</a:t>
            </a:r>
            <a:r>
              <a:rPr lang="en-US" sz="2400" b="1" dirty="0"/>
              <a:t>, </a:t>
            </a:r>
            <a:r>
              <a:rPr lang="en-US" sz="2400" b="1" dirty="0" err="1"/>
              <a:t>tiyatro</a:t>
            </a:r>
            <a:r>
              <a:rPr lang="en-US" sz="2400" b="1" dirty="0"/>
              <a:t> </a:t>
            </a:r>
            <a:r>
              <a:rPr lang="en-US" sz="2400" b="1" dirty="0" err="1"/>
              <a:t>yöneticisi</a:t>
            </a:r>
            <a:r>
              <a:rPr lang="en-US" sz="2400" b="1" dirty="0"/>
              <a:t>, </a:t>
            </a:r>
            <a:r>
              <a:rPr lang="en-US" sz="2400" b="1" dirty="0" err="1"/>
              <a:t>siyaset</a:t>
            </a:r>
            <a:r>
              <a:rPr lang="en-US" sz="2400" b="1" dirty="0"/>
              <a:t> </a:t>
            </a:r>
            <a:r>
              <a:rPr lang="en-US" sz="2400" b="1" dirty="0" err="1"/>
              <a:t>yorumcusu</a:t>
            </a:r>
            <a:r>
              <a:rPr lang="en-US" sz="2400" b="1" dirty="0"/>
              <a:t> </a:t>
            </a:r>
            <a:r>
              <a:rPr lang="en-US" sz="2400" b="1" dirty="0" err="1"/>
              <a:t>ve</a:t>
            </a:r>
            <a:r>
              <a:rPr lang="en-US" sz="2400" b="1" dirty="0"/>
              <a:t> </a:t>
            </a:r>
            <a:r>
              <a:rPr lang="en-US" sz="2400" b="1" dirty="0" err="1"/>
              <a:t>gazetecidir</a:t>
            </a:r>
            <a:r>
              <a:rPr lang="en-US" sz="2400" dirty="0"/>
              <a:t>. </a:t>
            </a:r>
            <a:endParaRPr lang="en-US" sz="2400" dirty="0" smtClean="0"/>
          </a:p>
          <a:p>
            <a:pPr algn="just"/>
            <a:r>
              <a:rPr lang="en-US" sz="2400" dirty="0" err="1" smtClean="0"/>
              <a:t>Arkasında</a:t>
            </a:r>
            <a:r>
              <a:rPr lang="en-US" sz="2400" dirty="0" smtClean="0"/>
              <a:t> </a:t>
            </a:r>
            <a:r>
              <a:rPr lang="en-US" sz="2400" dirty="0" err="1"/>
              <a:t>önemli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kültürel</a:t>
            </a:r>
            <a:r>
              <a:rPr lang="en-US" sz="2400" dirty="0"/>
              <a:t> </a:t>
            </a:r>
            <a:r>
              <a:rPr lang="en-US" sz="2400" dirty="0" err="1"/>
              <a:t>miras</a:t>
            </a:r>
            <a:r>
              <a:rPr lang="en-US" sz="2400" dirty="0"/>
              <a:t> </a:t>
            </a:r>
            <a:r>
              <a:rPr lang="en-US" sz="2400" dirty="0" err="1"/>
              <a:t>bırakan</a:t>
            </a:r>
            <a:r>
              <a:rPr lang="en-US" sz="2400" dirty="0"/>
              <a:t> </a:t>
            </a:r>
            <a:r>
              <a:rPr lang="en-US" sz="2400" dirty="0" err="1"/>
              <a:t>Caragiale</a:t>
            </a:r>
            <a:r>
              <a:rPr lang="en-US" sz="2400" dirty="0"/>
              <a:t>, Rumen </a:t>
            </a:r>
            <a:r>
              <a:rPr lang="en-US" sz="2400" dirty="0" err="1"/>
              <a:t>dili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edebiyatında</a:t>
            </a:r>
            <a:r>
              <a:rPr lang="en-US" sz="2400" dirty="0"/>
              <a:t> en </a:t>
            </a:r>
            <a:r>
              <a:rPr lang="en-US" sz="2400" dirty="0" err="1"/>
              <a:t>önemli</a:t>
            </a:r>
            <a:r>
              <a:rPr lang="en-US" sz="2400" dirty="0"/>
              <a:t> </a:t>
            </a:r>
            <a:r>
              <a:rPr lang="en-US" sz="2400" dirty="0" err="1"/>
              <a:t>yazar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oyun</a:t>
            </a:r>
            <a:r>
              <a:rPr lang="en-US" sz="2400" dirty="0"/>
              <a:t> </a:t>
            </a:r>
            <a:r>
              <a:rPr lang="en-US" sz="2400" dirty="0" err="1"/>
              <a:t>yazarlarından</a:t>
            </a:r>
            <a:r>
              <a:rPr lang="en-US" sz="2400" dirty="0"/>
              <a:t> </a:t>
            </a:r>
            <a:r>
              <a:rPr lang="en-US" sz="2400" dirty="0" err="1"/>
              <a:t>biri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aynı</a:t>
            </a:r>
            <a:r>
              <a:rPr lang="en-US" sz="2400" dirty="0"/>
              <a:t> </a:t>
            </a:r>
            <a:r>
              <a:rPr lang="en-US" sz="2400" dirty="0" err="1"/>
              <a:t>zamanda</a:t>
            </a:r>
            <a:r>
              <a:rPr lang="en-US" sz="2400" dirty="0"/>
              <a:t> </a:t>
            </a:r>
            <a:r>
              <a:rPr lang="en-US" sz="2400" dirty="0" err="1"/>
              <a:t>yerel</a:t>
            </a:r>
            <a:r>
              <a:rPr lang="en-US" sz="2400" dirty="0"/>
              <a:t> </a:t>
            </a:r>
            <a:r>
              <a:rPr lang="en-US" sz="2400" dirty="0" err="1"/>
              <a:t>mizahın</a:t>
            </a:r>
            <a:r>
              <a:rPr lang="en-US" sz="2400" dirty="0"/>
              <a:t> </a:t>
            </a:r>
            <a:r>
              <a:rPr lang="en-US" sz="2400" dirty="0" err="1"/>
              <a:t>önde</a:t>
            </a:r>
            <a:r>
              <a:rPr lang="en-US" sz="2400" dirty="0"/>
              <a:t> </a:t>
            </a:r>
            <a:r>
              <a:rPr lang="en-US" sz="2400" dirty="0" err="1"/>
              <a:t>gelen</a:t>
            </a:r>
            <a:r>
              <a:rPr lang="en-US" sz="2400" dirty="0"/>
              <a:t> </a:t>
            </a:r>
            <a:r>
              <a:rPr lang="en-US" sz="2400" dirty="0" err="1"/>
              <a:t>temsilcisi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görülmektedir</a:t>
            </a:r>
            <a:r>
              <a:rPr lang="en-US" sz="2400" dirty="0"/>
              <a:t>. </a:t>
            </a:r>
            <a:endParaRPr lang="en-US" sz="2400" dirty="0" smtClean="0"/>
          </a:p>
          <a:p>
            <a:pPr algn="just"/>
            <a:r>
              <a:rPr lang="en-US" sz="2400" dirty="0" err="1" smtClean="0"/>
              <a:t>Mihai</a:t>
            </a:r>
            <a:r>
              <a:rPr lang="en-US" sz="2400" dirty="0" smtClean="0"/>
              <a:t> </a:t>
            </a:r>
            <a:r>
              <a:rPr lang="en-US" sz="2400" dirty="0" err="1"/>
              <a:t>Eminescu</a:t>
            </a:r>
            <a:r>
              <a:rPr lang="en-US" sz="2400" dirty="0"/>
              <a:t>, </a:t>
            </a:r>
            <a:r>
              <a:rPr lang="en-US" sz="2400" dirty="0" err="1"/>
              <a:t>Ioan</a:t>
            </a:r>
            <a:r>
              <a:rPr lang="en-US" sz="2400" dirty="0"/>
              <a:t> </a:t>
            </a:r>
            <a:r>
              <a:rPr lang="en-US" sz="2400" dirty="0" err="1"/>
              <a:t>Slavici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Ion </a:t>
            </a:r>
            <a:r>
              <a:rPr lang="en-US" sz="2400" dirty="0" err="1"/>
              <a:t>Creanga'nın</a:t>
            </a:r>
            <a:r>
              <a:rPr lang="en-US" sz="2400" dirty="0"/>
              <a:t> </a:t>
            </a:r>
            <a:r>
              <a:rPr lang="en-US" sz="2400" dirty="0" err="1"/>
              <a:t>yanında</a:t>
            </a:r>
            <a:r>
              <a:rPr lang="en-US" sz="2400" dirty="0"/>
              <a:t>, her </a:t>
            </a:r>
            <a:r>
              <a:rPr lang="en-US" sz="2400" dirty="0" err="1"/>
              <a:t>şeye</a:t>
            </a:r>
            <a:r>
              <a:rPr lang="en-US" sz="2400" dirty="0"/>
              <a:t> </a:t>
            </a:r>
            <a:r>
              <a:rPr lang="en-US" sz="2400" dirty="0" err="1"/>
              <a:t>rağmen</a:t>
            </a:r>
            <a:r>
              <a:rPr lang="en-US" sz="2400" dirty="0"/>
              <a:t> </a:t>
            </a:r>
            <a:r>
              <a:rPr lang="en-US" sz="2400" dirty="0" err="1"/>
              <a:t>hayatının</a:t>
            </a:r>
            <a:r>
              <a:rPr lang="en-US" sz="2400" dirty="0"/>
              <a:t> </a:t>
            </a:r>
            <a:r>
              <a:rPr lang="en-US" sz="2400" dirty="0" err="1"/>
              <a:t>ikinci</a:t>
            </a:r>
            <a:r>
              <a:rPr lang="en-US" sz="2400" dirty="0"/>
              <a:t> </a:t>
            </a:r>
            <a:r>
              <a:rPr lang="en-US" sz="2400" dirty="0" err="1"/>
              <a:t>yarısında</a:t>
            </a:r>
            <a:r>
              <a:rPr lang="en-US" sz="2400" dirty="0"/>
              <a:t> </a:t>
            </a:r>
            <a:r>
              <a:rPr lang="en-US" sz="2400" dirty="0" err="1"/>
              <a:t>katıldığı</a:t>
            </a:r>
            <a:r>
              <a:rPr lang="en-US" sz="2400" dirty="0"/>
              <a:t>, </a:t>
            </a:r>
            <a:r>
              <a:rPr lang="en-US" sz="2400" dirty="0" err="1"/>
              <a:t>sözü</a:t>
            </a:r>
            <a:r>
              <a:rPr lang="en-US" sz="2400" dirty="0"/>
              <a:t> </a:t>
            </a:r>
            <a:r>
              <a:rPr lang="en-US" sz="2400" dirty="0" err="1"/>
              <a:t>geçen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edebiyat</a:t>
            </a:r>
            <a:r>
              <a:rPr lang="en-US" sz="2400" dirty="0"/>
              <a:t> </a:t>
            </a:r>
            <a:r>
              <a:rPr lang="en-US" sz="2400" dirty="0" err="1"/>
              <a:t>topluluğu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Junimea'nın</a:t>
            </a:r>
            <a:r>
              <a:rPr lang="en-US" sz="2400" dirty="0"/>
              <a:t> </a:t>
            </a:r>
            <a:r>
              <a:rPr lang="en-US" sz="2400" dirty="0" err="1"/>
              <a:t>ana</a:t>
            </a:r>
            <a:r>
              <a:rPr lang="en-US" sz="2400" dirty="0"/>
              <a:t> </a:t>
            </a:r>
            <a:r>
              <a:rPr lang="en-US" sz="2400" dirty="0" err="1"/>
              <a:t>temsilcilerinden</a:t>
            </a:r>
            <a:r>
              <a:rPr lang="en-US" sz="2400" dirty="0"/>
              <a:t> </a:t>
            </a:r>
            <a:r>
              <a:rPr lang="en-US" sz="2400" dirty="0" err="1"/>
              <a:t>biridir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8392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400" dirty="0"/>
              <a:t>Ion Luca </a:t>
            </a:r>
            <a:r>
              <a:rPr lang="en-US" sz="2400" dirty="0" err="1"/>
              <a:t>Caragiale</a:t>
            </a:r>
            <a:r>
              <a:rPr lang="en-US" sz="2400" dirty="0"/>
              <a:t>, </a:t>
            </a:r>
            <a:r>
              <a:rPr lang="en-US" sz="2400" dirty="0" err="1"/>
              <a:t>yeni</a:t>
            </a:r>
            <a:r>
              <a:rPr lang="en-US" sz="2400" dirty="0"/>
              <a:t> </a:t>
            </a:r>
            <a:r>
              <a:rPr lang="en-US" sz="2400" dirty="0" err="1"/>
              <a:t>evinin</a:t>
            </a:r>
            <a:r>
              <a:rPr lang="en-US" sz="2400" dirty="0"/>
              <a:t> </a:t>
            </a:r>
            <a:r>
              <a:rPr lang="en-US" sz="2400" dirty="0" err="1"/>
              <a:t>Iaşi’a</a:t>
            </a:r>
            <a:r>
              <a:rPr lang="en-US" sz="2400" dirty="0"/>
              <a:t> </a:t>
            </a:r>
            <a:r>
              <a:rPr lang="en-US" sz="2400" dirty="0" err="1"/>
              <a:t>yakın</a:t>
            </a:r>
            <a:r>
              <a:rPr lang="en-US" sz="2400" dirty="0"/>
              <a:t> </a:t>
            </a:r>
            <a:r>
              <a:rPr lang="en-US" sz="2400" dirty="0" err="1"/>
              <a:t>olmasından</a:t>
            </a:r>
            <a:r>
              <a:rPr lang="en-US" sz="2400" dirty="0"/>
              <a:t> </a:t>
            </a:r>
            <a:r>
              <a:rPr lang="en-US" sz="2400" dirty="0" err="1"/>
              <a:t>yararlanarak</a:t>
            </a:r>
            <a:r>
              <a:rPr lang="en-US" sz="2400" dirty="0"/>
              <a:t>, </a:t>
            </a:r>
            <a:r>
              <a:rPr lang="en-US" sz="2400" dirty="0" err="1"/>
              <a:t>Junimea’nın</a:t>
            </a:r>
            <a:r>
              <a:rPr lang="en-US" sz="2400" dirty="0"/>
              <a:t> </a:t>
            </a:r>
            <a:r>
              <a:rPr lang="en-US" sz="2400" dirty="0" err="1"/>
              <a:t>aktivitelerine</a:t>
            </a:r>
            <a:r>
              <a:rPr lang="en-US" sz="2400" dirty="0"/>
              <a:t> </a:t>
            </a:r>
            <a:r>
              <a:rPr lang="en-US" sz="2400" dirty="0" err="1"/>
              <a:t>düzenli</a:t>
            </a:r>
            <a:r>
              <a:rPr lang="en-US" sz="2400" dirty="0"/>
              <a:t> </a:t>
            </a:r>
            <a:r>
              <a:rPr lang="en-US" sz="2400" dirty="0" err="1"/>
              <a:t>katılabiliyordu</a:t>
            </a:r>
            <a:r>
              <a:rPr lang="en-US" sz="2400" dirty="0"/>
              <a:t>. Bu </a:t>
            </a:r>
            <a:r>
              <a:rPr lang="en-US" sz="2400" dirty="0" err="1"/>
              <a:t>aktivitelerde</a:t>
            </a:r>
            <a:r>
              <a:rPr lang="en-US" sz="2400" dirty="0"/>
              <a:t>, </a:t>
            </a:r>
            <a:r>
              <a:rPr lang="en-US" sz="2400" dirty="0" err="1"/>
              <a:t>derginin</a:t>
            </a:r>
            <a:r>
              <a:rPr lang="en-US" sz="2400" dirty="0"/>
              <a:t> en </a:t>
            </a:r>
            <a:r>
              <a:rPr lang="en-US" sz="2400" dirty="0" err="1"/>
              <a:t>önemli</a:t>
            </a:r>
            <a:r>
              <a:rPr lang="en-US" sz="2400" dirty="0"/>
              <a:t> </a:t>
            </a:r>
            <a:r>
              <a:rPr lang="en-US" sz="2400" dirty="0" err="1"/>
              <a:t>temsilcileri</a:t>
            </a:r>
            <a:r>
              <a:rPr lang="en-US" sz="2400" dirty="0"/>
              <a:t> </a:t>
            </a:r>
            <a:r>
              <a:rPr lang="en-US" sz="2400" dirty="0" err="1"/>
              <a:t>Iacob</a:t>
            </a:r>
            <a:r>
              <a:rPr lang="en-US" sz="2400" dirty="0"/>
              <a:t> </a:t>
            </a:r>
            <a:r>
              <a:rPr lang="en-US" sz="2400" dirty="0" err="1"/>
              <a:t>Negruzzi</a:t>
            </a:r>
            <a:r>
              <a:rPr lang="en-US" sz="2400" dirty="0"/>
              <a:t>, </a:t>
            </a:r>
            <a:r>
              <a:rPr lang="en-US" sz="2400" dirty="0" err="1"/>
              <a:t>Vasile</a:t>
            </a:r>
            <a:r>
              <a:rPr lang="en-US" sz="2400" dirty="0"/>
              <a:t> </a:t>
            </a:r>
            <a:r>
              <a:rPr lang="en-US" sz="2400" dirty="0" err="1"/>
              <a:t>Pogor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Th</a:t>
            </a:r>
            <a:r>
              <a:rPr lang="en-US" sz="2400" dirty="0" smtClean="0"/>
              <a:t>. </a:t>
            </a:r>
            <a:r>
              <a:rPr lang="en-US" sz="2400" dirty="0" err="1" smtClean="0"/>
              <a:t>Missir</a:t>
            </a:r>
            <a:r>
              <a:rPr lang="en-US" sz="2400" dirty="0" smtClean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iyi</a:t>
            </a:r>
            <a:r>
              <a:rPr lang="en-US" sz="2400" dirty="0"/>
              <a:t> </a:t>
            </a:r>
            <a:r>
              <a:rPr lang="en-US" sz="2400" dirty="0" err="1"/>
              <a:t>arkadaş</a:t>
            </a:r>
            <a:r>
              <a:rPr lang="en-US" sz="2400" dirty="0"/>
              <a:t> </a:t>
            </a:r>
            <a:r>
              <a:rPr lang="en-US" sz="2400" dirty="0" err="1"/>
              <a:t>oldu</a:t>
            </a:r>
            <a:r>
              <a:rPr lang="en-US" sz="2400" dirty="0"/>
              <a:t>. </a:t>
            </a:r>
            <a:r>
              <a:rPr lang="en-US" sz="2400" dirty="0" err="1"/>
              <a:t>Negruzzi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, </a:t>
            </a:r>
            <a:r>
              <a:rPr lang="en-US" sz="2400" dirty="0" err="1"/>
              <a:t>Nicolae</a:t>
            </a:r>
            <a:r>
              <a:rPr lang="en-US" sz="2400" dirty="0"/>
              <a:t> </a:t>
            </a:r>
            <a:r>
              <a:rPr lang="en-US" sz="2400" dirty="0" err="1"/>
              <a:t>Gane’nin</a:t>
            </a:r>
            <a:r>
              <a:rPr lang="en-US" sz="2400" dirty="0"/>
              <a:t> </a:t>
            </a:r>
            <a:r>
              <a:rPr lang="en-US" sz="2400" dirty="0" err="1"/>
              <a:t>kısa</a:t>
            </a:r>
            <a:r>
              <a:rPr lang="en-US" sz="2400" dirty="0"/>
              <a:t> </a:t>
            </a:r>
            <a:r>
              <a:rPr lang="en-US" sz="2400" dirty="0" err="1"/>
              <a:t>öyküsü</a:t>
            </a:r>
            <a:r>
              <a:rPr lang="en-US" sz="2400" dirty="0"/>
              <a:t> “</a:t>
            </a:r>
            <a:r>
              <a:rPr lang="en-US" sz="2400" dirty="0" err="1"/>
              <a:t>Hatmanul</a:t>
            </a:r>
            <a:r>
              <a:rPr lang="en-US" sz="2400" dirty="0"/>
              <a:t> </a:t>
            </a:r>
            <a:r>
              <a:rPr lang="en-US" sz="2400" dirty="0" err="1"/>
              <a:t>Baltag”ı</a:t>
            </a:r>
            <a:r>
              <a:rPr lang="en-US" sz="2400" dirty="0"/>
              <a:t> opera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sahneye</a:t>
            </a:r>
            <a:r>
              <a:rPr lang="en-US" sz="2400" dirty="0"/>
              <a:t> </a:t>
            </a:r>
            <a:r>
              <a:rPr lang="en-US" sz="2400" dirty="0" err="1"/>
              <a:t>koydular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 err="1"/>
              <a:t>Eminescu’nun</a:t>
            </a:r>
            <a:r>
              <a:rPr lang="en-US" sz="2400" dirty="0"/>
              <a:t> da </a:t>
            </a:r>
            <a:r>
              <a:rPr lang="en-US" sz="2400" dirty="0" err="1"/>
              <a:t>ilişki</a:t>
            </a:r>
            <a:r>
              <a:rPr lang="en-US" sz="2400" dirty="0"/>
              <a:t> </a:t>
            </a:r>
            <a:r>
              <a:rPr lang="en-US" sz="2400" dirty="0" err="1"/>
              <a:t>yaşamış</a:t>
            </a:r>
            <a:r>
              <a:rPr lang="en-US" sz="2400" dirty="0"/>
              <a:t> </a:t>
            </a:r>
            <a:r>
              <a:rPr lang="en-US" sz="2400" dirty="0" err="1"/>
              <a:t>olduğu</a:t>
            </a:r>
            <a:r>
              <a:rPr lang="en-US" sz="2400" dirty="0"/>
              <a:t> Veronica </a:t>
            </a:r>
            <a:r>
              <a:rPr lang="en-US" sz="2400" dirty="0" err="1"/>
              <a:t>Micle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yakınlaştı</a:t>
            </a:r>
            <a:r>
              <a:rPr lang="en-US" sz="2400" dirty="0"/>
              <a:t>. </a:t>
            </a:r>
            <a:r>
              <a:rPr lang="en-US" sz="2400" dirty="0" err="1"/>
              <a:t>Kısa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zaman</a:t>
            </a:r>
            <a:r>
              <a:rPr lang="en-US" sz="2400" dirty="0"/>
              <a:t>, </a:t>
            </a:r>
            <a:r>
              <a:rPr lang="en-US" sz="2400" dirty="0" err="1"/>
              <a:t>Caragiale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Veronica (</a:t>
            </a:r>
            <a:r>
              <a:rPr lang="en-US" sz="2400" dirty="0" err="1"/>
              <a:t>şairle</a:t>
            </a:r>
            <a:r>
              <a:rPr lang="en-US" sz="2400" dirty="0"/>
              <a:t> </a:t>
            </a:r>
            <a:r>
              <a:rPr lang="en-US" sz="2400" dirty="0" err="1"/>
              <a:t>zaman</a:t>
            </a:r>
            <a:r>
              <a:rPr lang="en-US" sz="2400" dirty="0"/>
              <a:t> </a:t>
            </a:r>
            <a:r>
              <a:rPr lang="en-US" sz="2400" dirty="0" err="1"/>
              <a:t>zaman</a:t>
            </a:r>
            <a:r>
              <a:rPr lang="en-US" sz="2400" dirty="0"/>
              <a:t> </a:t>
            </a:r>
            <a:r>
              <a:rPr lang="en-US" sz="2400" dirty="0" err="1"/>
              <a:t>görüşmeye</a:t>
            </a:r>
            <a:r>
              <a:rPr lang="en-US" sz="2400" dirty="0"/>
              <a:t> </a:t>
            </a:r>
            <a:r>
              <a:rPr lang="en-US" sz="2400" dirty="0" err="1"/>
              <a:t>devam</a:t>
            </a:r>
            <a:r>
              <a:rPr lang="en-US" sz="2400" dirty="0"/>
              <a:t> </a:t>
            </a:r>
            <a:r>
              <a:rPr lang="en-US" sz="2400" dirty="0" err="1"/>
              <a:t>etmesine</a:t>
            </a:r>
            <a:r>
              <a:rPr lang="en-US" sz="2400" dirty="0"/>
              <a:t> </a:t>
            </a:r>
            <a:r>
              <a:rPr lang="en-US" sz="2400" dirty="0" err="1"/>
              <a:t>rağmen</a:t>
            </a:r>
            <a:r>
              <a:rPr lang="en-US" sz="2400" dirty="0"/>
              <a:t>) </a:t>
            </a:r>
            <a:r>
              <a:rPr lang="en-US" sz="2400" dirty="0" err="1"/>
              <a:t>aşk</a:t>
            </a:r>
            <a:r>
              <a:rPr lang="en-US" sz="2400" dirty="0"/>
              <a:t> </a:t>
            </a:r>
            <a:r>
              <a:rPr lang="en-US" sz="2400" dirty="0" err="1"/>
              <a:t>macerası</a:t>
            </a:r>
            <a:r>
              <a:rPr lang="en-US" sz="2400" dirty="0"/>
              <a:t> </a:t>
            </a:r>
            <a:r>
              <a:rPr lang="en-US" sz="2400" dirty="0" err="1"/>
              <a:t>yaşadılar</a:t>
            </a:r>
            <a:r>
              <a:rPr lang="en-US" sz="2400" dirty="0"/>
              <a:t>. Bu </a:t>
            </a:r>
            <a:r>
              <a:rPr lang="en-US" sz="2400" dirty="0" err="1"/>
              <a:t>Eminescu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Caragiale</a:t>
            </a:r>
            <a:r>
              <a:rPr lang="en-US" sz="2400" dirty="0"/>
              <a:t> </a:t>
            </a:r>
            <a:r>
              <a:rPr lang="en-US" sz="2400" dirty="0" err="1"/>
              <a:t>arasındaki</a:t>
            </a:r>
            <a:r>
              <a:rPr lang="en-US" sz="2400" dirty="0"/>
              <a:t> </a:t>
            </a:r>
            <a:r>
              <a:rPr lang="en-US" sz="2400" dirty="0" err="1"/>
              <a:t>arkadaşlığın</a:t>
            </a:r>
            <a:r>
              <a:rPr lang="en-US" sz="2400" dirty="0"/>
              <a:t> </a:t>
            </a:r>
            <a:r>
              <a:rPr lang="en-US" sz="2400" dirty="0" err="1"/>
              <a:t>soğumasına</a:t>
            </a:r>
            <a:r>
              <a:rPr lang="en-US" sz="2400" dirty="0"/>
              <a:t> </a:t>
            </a:r>
            <a:r>
              <a:rPr lang="en-US" sz="2400" dirty="0" err="1"/>
              <a:t>neden</a:t>
            </a:r>
            <a:r>
              <a:rPr lang="en-US" sz="2400" dirty="0"/>
              <a:t> </a:t>
            </a:r>
            <a:r>
              <a:rPr lang="en-US" sz="2400" dirty="0" err="1"/>
              <a:t>oldu</a:t>
            </a:r>
            <a:r>
              <a:rPr lang="en-US" sz="2400" dirty="0"/>
              <a:t>. </a:t>
            </a:r>
            <a:r>
              <a:rPr lang="en-US" sz="2400" dirty="0" err="1"/>
              <a:t>Eski</a:t>
            </a:r>
            <a:r>
              <a:rPr lang="en-US" sz="2400" dirty="0"/>
              <a:t> </a:t>
            </a:r>
            <a:r>
              <a:rPr lang="en-US" sz="2400" dirty="0" err="1"/>
              <a:t>arkadaşının</a:t>
            </a:r>
            <a:r>
              <a:rPr lang="en-US" sz="2400" dirty="0"/>
              <a:t> </a:t>
            </a:r>
            <a:r>
              <a:rPr lang="en-US" sz="2400" dirty="0" err="1"/>
              <a:t>Caragiale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ilişki</a:t>
            </a:r>
            <a:r>
              <a:rPr lang="en-US" sz="2400" dirty="0"/>
              <a:t> </a:t>
            </a:r>
            <a:r>
              <a:rPr lang="en-US" sz="2400" dirty="0" err="1"/>
              <a:t>yaşaması</a:t>
            </a:r>
            <a:r>
              <a:rPr lang="en-US" sz="2400" dirty="0"/>
              <a:t> </a:t>
            </a:r>
            <a:r>
              <a:rPr lang="en-US" sz="2400" dirty="0" err="1"/>
              <a:t>onu</a:t>
            </a:r>
            <a:r>
              <a:rPr lang="en-US" sz="2400" dirty="0"/>
              <a:t> </a:t>
            </a:r>
            <a:r>
              <a:rPr lang="en-US" sz="2400" dirty="0" err="1"/>
              <a:t>kıskandırmıştı</a:t>
            </a:r>
            <a:r>
              <a:rPr lang="en-US" sz="2400" dirty="0"/>
              <a:t>. </a:t>
            </a:r>
            <a:r>
              <a:rPr lang="en-US" sz="2400" dirty="0" err="1"/>
              <a:t>Aynı</a:t>
            </a:r>
            <a:r>
              <a:rPr lang="en-US" sz="2400" dirty="0"/>
              <a:t> </a:t>
            </a:r>
            <a:r>
              <a:rPr lang="en-US" sz="2400" dirty="0" err="1"/>
              <a:t>zamanda</a:t>
            </a:r>
            <a:r>
              <a:rPr lang="en-US" sz="2400" dirty="0"/>
              <a:t> </a:t>
            </a:r>
            <a:r>
              <a:rPr lang="en-US" sz="2400" dirty="0" err="1"/>
              <a:t>Micle</a:t>
            </a:r>
            <a:r>
              <a:rPr lang="en-US" sz="2400" dirty="0"/>
              <a:t> de, </a:t>
            </a:r>
            <a:r>
              <a:rPr lang="en-US" sz="2400" dirty="0" err="1"/>
              <a:t>Eminescu’nun</a:t>
            </a:r>
            <a:r>
              <a:rPr lang="en-US" sz="2400" dirty="0"/>
              <a:t> Mite </a:t>
            </a:r>
            <a:r>
              <a:rPr lang="en-US" sz="2400" dirty="0" err="1"/>
              <a:t>Kremnitz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ilişki</a:t>
            </a:r>
            <a:r>
              <a:rPr lang="en-US" sz="2400" dirty="0"/>
              <a:t> </a:t>
            </a:r>
            <a:r>
              <a:rPr lang="en-US" sz="2400" dirty="0" err="1"/>
              <a:t>yaşamasına</a:t>
            </a:r>
            <a:r>
              <a:rPr lang="en-US" sz="2400" dirty="0"/>
              <a:t> </a:t>
            </a:r>
            <a:r>
              <a:rPr lang="en-US" sz="2400" dirty="0" err="1"/>
              <a:t>gücenmişti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70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yıl</a:t>
            </a:r>
            <a:r>
              <a:rPr lang="en-US" sz="2400" dirty="0"/>
              <a:t> </a:t>
            </a:r>
            <a:r>
              <a:rPr lang="en-US" sz="2400" dirty="0" err="1"/>
              <a:t>sonra</a:t>
            </a:r>
            <a:r>
              <a:rPr lang="en-US" sz="2400" dirty="0"/>
              <a:t>, </a:t>
            </a:r>
            <a:r>
              <a:rPr lang="en-US" sz="2400" dirty="0" err="1"/>
              <a:t>Caragiale</a:t>
            </a:r>
            <a:r>
              <a:rPr lang="en-US" sz="2400" dirty="0"/>
              <a:t> </a:t>
            </a:r>
            <a:r>
              <a:rPr lang="en-US" sz="2400" dirty="0" err="1"/>
              <a:t>Valahya’ya</a:t>
            </a:r>
            <a:r>
              <a:rPr lang="en-US" sz="2400" dirty="0"/>
              <a:t> (</a:t>
            </a:r>
            <a:r>
              <a:rPr lang="en-US" sz="2400" dirty="0" err="1"/>
              <a:t>Eflak</a:t>
            </a:r>
            <a:r>
              <a:rPr lang="en-US" sz="2400" dirty="0"/>
              <a:t>/</a:t>
            </a:r>
            <a:r>
              <a:rPr lang="en-US" sz="2400" dirty="0" err="1"/>
              <a:t>bugünkü</a:t>
            </a:r>
            <a:r>
              <a:rPr lang="en-US" sz="2400" dirty="0"/>
              <a:t> </a:t>
            </a:r>
            <a:r>
              <a:rPr lang="en-US" sz="2400" dirty="0" err="1"/>
              <a:t>Romanya’nın</a:t>
            </a:r>
            <a:r>
              <a:rPr lang="en-US" sz="2400" dirty="0"/>
              <a:t> </a:t>
            </a:r>
            <a:r>
              <a:rPr lang="en-US" sz="2400" dirty="0" err="1"/>
              <a:t>aşağı</a:t>
            </a:r>
            <a:r>
              <a:rPr lang="en-US" sz="2400" dirty="0"/>
              <a:t> </a:t>
            </a:r>
            <a:r>
              <a:rPr lang="en-US" sz="2400" dirty="0" err="1"/>
              <a:t>yarısı</a:t>
            </a:r>
            <a:r>
              <a:rPr lang="en-US" sz="2400" dirty="0"/>
              <a:t>) </a:t>
            </a:r>
            <a:r>
              <a:rPr lang="en-US" sz="2400" dirty="0" err="1"/>
              <a:t>geri</a:t>
            </a:r>
            <a:r>
              <a:rPr lang="en-US" sz="2400" dirty="0"/>
              <a:t> </a:t>
            </a:r>
            <a:r>
              <a:rPr lang="en-US" sz="2400" dirty="0" err="1"/>
              <a:t>dönerek</a:t>
            </a:r>
            <a:r>
              <a:rPr lang="en-US" sz="2400" dirty="0"/>
              <a:t>, </a:t>
            </a:r>
            <a:r>
              <a:rPr lang="en-US" sz="2400" dirty="0" err="1"/>
              <a:t>Argeş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Valcea’da</a:t>
            </a:r>
            <a:r>
              <a:rPr lang="en-US" sz="2400" dirty="0"/>
              <a:t> </a:t>
            </a:r>
            <a:r>
              <a:rPr lang="en-US" sz="2400" dirty="0" err="1"/>
              <a:t>Genel</a:t>
            </a:r>
            <a:r>
              <a:rPr lang="en-US" sz="2400" dirty="0"/>
              <a:t> </a:t>
            </a:r>
            <a:r>
              <a:rPr lang="en-US" sz="2400" dirty="0" err="1"/>
              <a:t>Müfettiş</a:t>
            </a:r>
            <a:r>
              <a:rPr lang="en-US" sz="2400" dirty="0"/>
              <a:t> </a:t>
            </a:r>
            <a:r>
              <a:rPr lang="en-US" sz="2400" dirty="0" err="1"/>
              <a:t>oldu</a:t>
            </a:r>
            <a:r>
              <a:rPr lang="en-US" sz="2400" dirty="0"/>
              <a:t>. </a:t>
            </a:r>
            <a:r>
              <a:rPr lang="en-US" sz="2400" dirty="0" err="1"/>
              <a:t>Sonunda</a:t>
            </a:r>
            <a:r>
              <a:rPr lang="en-US" sz="2400" dirty="0"/>
              <a:t>, 1884'teki </a:t>
            </a:r>
            <a:r>
              <a:rPr lang="en-US" sz="2400" dirty="0" err="1"/>
              <a:t>konumunu</a:t>
            </a:r>
            <a:r>
              <a:rPr lang="en-US" sz="2400" dirty="0"/>
              <a:t> </a:t>
            </a:r>
            <a:r>
              <a:rPr lang="en-US" sz="2400" dirty="0" err="1"/>
              <a:t>tamamen</a:t>
            </a:r>
            <a:r>
              <a:rPr lang="en-US" sz="2400" dirty="0"/>
              <a:t> </a:t>
            </a:r>
            <a:r>
              <a:rPr lang="en-US" sz="2400" dirty="0" err="1"/>
              <a:t>kaybetmiş</a:t>
            </a:r>
            <a:r>
              <a:rPr lang="en-US" sz="2400" dirty="0"/>
              <a:t>, </a:t>
            </a:r>
            <a:r>
              <a:rPr lang="en-US" sz="2400" dirty="0" err="1"/>
              <a:t>kendini</a:t>
            </a:r>
            <a:r>
              <a:rPr lang="en-US" sz="2400" dirty="0"/>
              <a:t> </a:t>
            </a:r>
            <a:r>
              <a:rPr lang="en-US" sz="2400" dirty="0" err="1"/>
              <a:t>iflasın</a:t>
            </a:r>
            <a:r>
              <a:rPr lang="en-US" sz="2400" dirty="0"/>
              <a:t> </a:t>
            </a:r>
            <a:r>
              <a:rPr lang="en-US" sz="2400" dirty="0" err="1"/>
              <a:t>eşiğinde</a:t>
            </a:r>
            <a:r>
              <a:rPr lang="en-US" sz="2400" dirty="0"/>
              <a:t> </a:t>
            </a:r>
            <a:r>
              <a:rPr lang="en-US" sz="2400" dirty="0" err="1"/>
              <a:t>bulmuş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böylece</a:t>
            </a:r>
            <a:r>
              <a:rPr lang="en-US" sz="2400" dirty="0"/>
              <a:t> </a:t>
            </a:r>
            <a:r>
              <a:rPr lang="en-US" sz="2400" dirty="0" err="1"/>
              <a:t>düşük</a:t>
            </a:r>
            <a:r>
              <a:rPr lang="en-US" sz="2400" dirty="0"/>
              <a:t> </a:t>
            </a:r>
            <a:r>
              <a:rPr lang="en-US" sz="2400" dirty="0" err="1"/>
              <a:t>düzeydeki</a:t>
            </a:r>
            <a:r>
              <a:rPr lang="en-US" sz="2400" dirty="0"/>
              <a:t> </a:t>
            </a:r>
            <a:r>
              <a:rPr lang="en-US" sz="2400" dirty="0" err="1"/>
              <a:t>kâtiplik</a:t>
            </a:r>
            <a:r>
              <a:rPr lang="en-US" sz="2400" dirty="0"/>
              <a:t> </a:t>
            </a:r>
            <a:r>
              <a:rPr lang="en-US" sz="2400" dirty="0" err="1"/>
              <a:t>konumuna</a:t>
            </a:r>
            <a:r>
              <a:rPr lang="en-US" sz="2400" dirty="0"/>
              <a:t> </a:t>
            </a:r>
            <a:r>
              <a:rPr lang="en-US" sz="2400" dirty="0" err="1"/>
              <a:t>razı</a:t>
            </a:r>
            <a:r>
              <a:rPr lang="en-US" sz="2400" dirty="0"/>
              <a:t> </a:t>
            </a:r>
            <a:r>
              <a:rPr lang="en-US" sz="2400" dirty="0" err="1"/>
              <a:t>olmuştu</a:t>
            </a:r>
            <a:r>
              <a:rPr lang="en-US" sz="2400" dirty="0"/>
              <a:t>. </a:t>
            </a:r>
            <a:r>
              <a:rPr lang="en-US" sz="2400" dirty="0" err="1"/>
              <a:t>Olasılıkla</a:t>
            </a:r>
            <a:r>
              <a:rPr lang="en-US" sz="2400" dirty="0"/>
              <a:t>, </a:t>
            </a:r>
            <a:r>
              <a:rPr lang="en-US" sz="2400" dirty="0" err="1"/>
              <a:t>melodraması</a:t>
            </a:r>
            <a:r>
              <a:rPr lang="en-US" sz="2400" dirty="0"/>
              <a:t> “O </a:t>
            </a:r>
            <a:r>
              <a:rPr lang="en-US" sz="2400" dirty="0" err="1"/>
              <a:t>soacra</a:t>
            </a:r>
            <a:r>
              <a:rPr lang="en-US" sz="2400" dirty="0"/>
              <a:t>” (</a:t>
            </a:r>
            <a:r>
              <a:rPr lang="en-US" sz="2400" dirty="0" err="1"/>
              <a:t>Kaynana</a:t>
            </a:r>
            <a:r>
              <a:rPr lang="en-US" sz="2400" dirty="0"/>
              <a:t>)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dönemde</a:t>
            </a:r>
            <a:r>
              <a:rPr lang="en-US" sz="2400" dirty="0"/>
              <a:t> </a:t>
            </a:r>
            <a:r>
              <a:rPr lang="en-US" sz="2400" dirty="0" err="1"/>
              <a:t>yazılmış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basılmıştır</a:t>
            </a:r>
            <a:r>
              <a:rPr lang="en-US" sz="2400" dirty="0"/>
              <a:t>. </a:t>
            </a:r>
            <a:r>
              <a:rPr lang="en-US" sz="2400" dirty="0" err="1"/>
              <a:t>Hatasının</a:t>
            </a:r>
            <a:r>
              <a:rPr lang="en-US" sz="2400" dirty="0"/>
              <a:t> </a:t>
            </a:r>
            <a:r>
              <a:rPr lang="en-US" sz="2400" dirty="0" err="1"/>
              <a:t>farkında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Caragiale</a:t>
            </a:r>
            <a:r>
              <a:rPr lang="en-US" sz="2400" dirty="0"/>
              <a:t>, </a:t>
            </a:r>
            <a:r>
              <a:rPr lang="en-US" sz="2400" dirty="0" err="1"/>
              <a:t>çalışmanın</a:t>
            </a:r>
            <a:r>
              <a:rPr lang="en-US" sz="2400" dirty="0"/>
              <a:t> </a:t>
            </a:r>
            <a:r>
              <a:rPr lang="en-US" sz="2400" dirty="0" err="1"/>
              <a:t>gençliğinden</a:t>
            </a:r>
            <a:r>
              <a:rPr lang="en-US" sz="2400" dirty="0"/>
              <a:t> </a:t>
            </a:r>
            <a:r>
              <a:rPr lang="en-US" sz="2400" dirty="0" err="1"/>
              <a:t>kaldığını</a:t>
            </a:r>
            <a:r>
              <a:rPr lang="en-US" sz="2400" dirty="0"/>
              <a:t> </a:t>
            </a:r>
            <a:r>
              <a:rPr lang="en-US" sz="2400" dirty="0" err="1"/>
              <a:t>belirterek</a:t>
            </a:r>
            <a:r>
              <a:rPr lang="en-US" sz="2400" dirty="0"/>
              <a:t>, 1876’da </a:t>
            </a:r>
            <a:r>
              <a:rPr lang="en-US" sz="2400" dirty="0" err="1"/>
              <a:t>onu</a:t>
            </a:r>
            <a:r>
              <a:rPr lang="en-US" sz="2400" dirty="0"/>
              <a:t> </a:t>
            </a:r>
            <a:r>
              <a:rPr lang="en-US" sz="2400" dirty="0" err="1"/>
              <a:t>silmiştir</a:t>
            </a:r>
            <a:r>
              <a:rPr lang="en-US" sz="2400" dirty="0"/>
              <a:t>. </a:t>
            </a:r>
            <a:r>
              <a:rPr lang="en-US" sz="2400" dirty="0" err="1"/>
              <a:t>Yazımdaki</a:t>
            </a:r>
            <a:r>
              <a:rPr lang="en-US" sz="2400" dirty="0"/>
              <a:t> </a:t>
            </a:r>
            <a:r>
              <a:rPr lang="en-US" sz="2400" dirty="0" err="1"/>
              <a:t>birkaç</a:t>
            </a:r>
            <a:r>
              <a:rPr lang="en-US" sz="2400" dirty="0"/>
              <a:t> </a:t>
            </a:r>
            <a:r>
              <a:rPr lang="en-US" sz="2400" dirty="0" err="1"/>
              <a:t>detay</a:t>
            </a:r>
            <a:r>
              <a:rPr lang="en-US" sz="2400" dirty="0"/>
              <a:t>, </a:t>
            </a:r>
            <a:r>
              <a:rPr lang="en-US" sz="2400" dirty="0" err="1"/>
              <a:t>itibarına</a:t>
            </a:r>
            <a:r>
              <a:rPr lang="en-US" sz="2400" dirty="0"/>
              <a:t> </a:t>
            </a:r>
            <a:r>
              <a:rPr lang="en-US" sz="2400" dirty="0" err="1"/>
              <a:t>gölge</a:t>
            </a:r>
            <a:r>
              <a:rPr lang="en-US" sz="2400" dirty="0"/>
              <a:t> </a:t>
            </a:r>
            <a:r>
              <a:rPr lang="en-US" sz="2400" dirty="0" err="1"/>
              <a:t>düşürmüştür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 err="1"/>
              <a:t>Haziran</a:t>
            </a:r>
            <a:r>
              <a:rPr lang="en-US" sz="2400" dirty="0"/>
              <a:t> 1883'te </a:t>
            </a:r>
            <a:r>
              <a:rPr lang="en-US" sz="2400" dirty="0" err="1"/>
              <a:t>Maiorescu’nun</a:t>
            </a:r>
            <a:r>
              <a:rPr lang="en-US" sz="2400" dirty="0"/>
              <a:t> </a:t>
            </a:r>
            <a:r>
              <a:rPr lang="en-US" sz="2400" dirty="0" err="1"/>
              <a:t>evini</a:t>
            </a:r>
            <a:r>
              <a:rPr lang="en-US" sz="2400" dirty="0"/>
              <a:t> </a:t>
            </a:r>
            <a:r>
              <a:rPr lang="en-US" sz="2400" dirty="0" err="1"/>
              <a:t>ziyareti</a:t>
            </a:r>
            <a:r>
              <a:rPr lang="en-US" sz="2400" dirty="0"/>
              <a:t> </a:t>
            </a:r>
            <a:r>
              <a:rPr lang="en-US" sz="2400" dirty="0" err="1"/>
              <a:t>sırasında</a:t>
            </a:r>
            <a:r>
              <a:rPr lang="en-US" sz="2400" dirty="0"/>
              <a:t>, </a:t>
            </a:r>
            <a:r>
              <a:rPr lang="en-US" sz="2400" dirty="0" err="1"/>
              <a:t>Eminescu’nun</a:t>
            </a:r>
            <a:r>
              <a:rPr lang="en-US" sz="2400" dirty="0"/>
              <a:t> </a:t>
            </a:r>
            <a:r>
              <a:rPr lang="en-US" sz="2400" dirty="0" err="1"/>
              <a:t>psikolojik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hastalıkla</a:t>
            </a:r>
            <a:r>
              <a:rPr lang="en-US" sz="2400" dirty="0"/>
              <a:t> </a:t>
            </a:r>
            <a:r>
              <a:rPr lang="en-US" sz="2400" dirty="0" err="1"/>
              <a:t>ilgili</a:t>
            </a:r>
            <a:r>
              <a:rPr lang="en-US" sz="2400" dirty="0"/>
              <a:t> </a:t>
            </a:r>
            <a:r>
              <a:rPr lang="en-US" sz="2400" dirty="0" err="1"/>
              <a:t>sorun</a:t>
            </a:r>
            <a:r>
              <a:rPr lang="en-US" sz="2400" dirty="0"/>
              <a:t> </a:t>
            </a:r>
            <a:r>
              <a:rPr lang="en-US" sz="2400" dirty="0" err="1"/>
              <a:t>yaşadığını</a:t>
            </a:r>
            <a:r>
              <a:rPr lang="en-US" sz="2400" dirty="0"/>
              <a:t> </a:t>
            </a:r>
            <a:r>
              <a:rPr lang="en-US" sz="2400" dirty="0" err="1"/>
              <a:t>öğrendi</a:t>
            </a:r>
            <a:r>
              <a:rPr lang="en-US" sz="2400" dirty="0"/>
              <a:t>.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rivayete</a:t>
            </a:r>
            <a:r>
              <a:rPr lang="en-US" sz="2400" dirty="0"/>
              <a:t> gore, </a:t>
            </a:r>
            <a:r>
              <a:rPr lang="en-US" sz="2400" dirty="0" err="1"/>
              <a:t>Caragiale</a:t>
            </a:r>
            <a:r>
              <a:rPr lang="en-US" sz="2400" dirty="0"/>
              <a:t>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haber</a:t>
            </a:r>
            <a:r>
              <a:rPr lang="en-US" sz="2400" dirty="0"/>
              <a:t> </a:t>
            </a:r>
            <a:r>
              <a:rPr lang="en-US" sz="2400" dirty="0" err="1"/>
              <a:t>üzerine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hayli</a:t>
            </a:r>
            <a:r>
              <a:rPr lang="en-US" sz="2400" dirty="0"/>
              <a:t> </a:t>
            </a:r>
            <a:r>
              <a:rPr lang="en-US" sz="2400" dirty="0" err="1"/>
              <a:t>ağlamıştı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326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/>
              <a:t>Bu </a:t>
            </a:r>
            <a:r>
              <a:rPr lang="en-US" sz="2400" dirty="0" err="1"/>
              <a:t>geçen</a:t>
            </a:r>
            <a:r>
              <a:rPr lang="en-US" sz="2400" dirty="0"/>
              <a:t> </a:t>
            </a:r>
            <a:r>
              <a:rPr lang="en-US" sz="2400" dirty="0" err="1"/>
              <a:t>olaylar</a:t>
            </a:r>
            <a:r>
              <a:rPr lang="en-US" sz="2400" dirty="0"/>
              <a:t> </a:t>
            </a:r>
            <a:r>
              <a:rPr lang="en-US" sz="2400" dirty="0" err="1"/>
              <a:t>nedeniyle</a:t>
            </a:r>
            <a:r>
              <a:rPr lang="en-US" sz="2400" dirty="0"/>
              <a:t>, </a:t>
            </a:r>
            <a:r>
              <a:rPr lang="en-US" sz="2400" dirty="0" err="1"/>
              <a:t>Pogor</a:t>
            </a:r>
            <a:r>
              <a:rPr lang="en-US" sz="2400" dirty="0"/>
              <a:t> </a:t>
            </a:r>
            <a:r>
              <a:rPr lang="en-US" sz="2400" dirty="0" err="1"/>
              <a:t>gibi</a:t>
            </a:r>
            <a:r>
              <a:rPr lang="en-US" sz="2400" dirty="0"/>
              <a:t> </a:t>
            </a:r>
            <a:r>
              <a:rPr lang="en-US" sz="2400" dirty="0" err="1"/>
              <a:t>Junimea</a:t>
            </a:r>
            <a:r>
              <a:rPr lang="en-US" sz="2400" dirty="0"/>
              <a:t> </a:t>
            </a:r>
            <a:r>
              <a:rPr lang="en-US" sz="2400" dirty="0" err="1"/>
              <a:t>Üyeleri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arası</a:t>
            </a:r>
            <a:r>
              <a:rPr lang="en-US" sz="2400" dirty="0"/>
              <a:t> </a:t>
            </a:r>
            <a:r>
              <a:rPr lang="en-US" sz="2400" dirty="0" err="1"/>
              <a:t>açılmıştı</a:t>
            </a:r>
            <a:r>
              <a:rPr lang="en-US" sz="2400" dirty="0"/>
              <a:t>. Bu </a:t>
            </a:r>
            <a:r>
              <a:rPr lang="en-US" sz="2400" dirty="0" err="1"/>
              <a:t>olaylar</a:t>
            </a:r>
            <a:r>
              <a:rPr lang="en-US" sz="2400" dirty="0"/>
              <a:t> </a:t>
            </a:r>
            <a:r>
              <a:rPr lang="en-US" sz="2400" dirty="0" err="1"/>
              <a:t>arasında</a:t>
            </a:r>
            <a:r>
              <a:rPr lang="en-US" sz="2400" dirty="0"/>
              <a:t>, </a:t>
            </a:r>
            <a:r>
              <a:rPr lang="en-US" sz="2400" dirty="0" err="1"/>
              <a:t>Caragiale’nin</a:t>
            </a:r>
            <a:r>
              <a:rPr lang="en-US" sz="2400" dirty="0"/>
              <a:t>, </a:t>
            </a:r>
            <a:r>
              <a:rPr lang="en-US" sz="2400" dirty="0" err="1"/>
              <a:t>genç</a:t>
            </a:r>
            <a:r>
              <a:rPr lang="en-US" sz="2400" dirty="0"/>
              <a:t> </a:t>
            </a:r>
            <a:r>
              <a:rPr lang="en-US" sz="2400" dirty="0" err="1"/>
              <a:t>Eminescu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dalga</a:t>
            </a:r>
            <a:r>
              <a:rPr lang="en-US" sz="2400" dirty="0"/>
              <a:t> </a:t>
            </a:r>
            <a:r>
              <a:rPr lang="en-US" sz="2400" dirty="0" err="1"/>
              <a:t>geçtiğini</a:t>
            </a:r>
            <a:r>
              <a:rPr lang="en-US" sz="2400" dirty="0"/>
              <a:t> </a:t>
            </a:r>
            <a:r>
              <a:rPr lang="en-US" sz="2400" dirty="0" err="1"/>
              <a:t>öğrenmesi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şok</a:t>
            </a:r>
            <a:r>
              <a:rPr lang="en-US" sz="2400" dirty="0"/>
              <a:t> </a:t>
            </a:r>
            <a:r>
              <a:rPr lang="en-US" sz="2400" dirty="0" err="1"/>
              <a:t>geçirdiği</a:t>
            </a:r>
            <a:r>
              <a:rPr lang="en-US" sz="2400" dirty="0"/>
              <a:t> </a:t>
            </a:r>
            <a:r>
              <a:rPr lang="en-US" sz="2400" dirty="0" err="1"/>
              <a:t>yaşlı</a:t>
            </a:r>
            <a:r>
              <a:rPr lang="en-US" sz="2400" dirty="0"/>
              <a:t> </a:t>
            </a:r>
            <a:r>
              <a:rPr lang="en-US" sz="2400" dirty="0" err="1"/>
              <a:t>şair</a:t>
            </a:r>
            <a:r>
              <a:rPr lang="en-US" sz="2400" dirty="0"/>
              <a:t>, </a:t>
            </a:r>
            <a:r>
              <a:rPr lang="en-US" sz="2400" dirty="0" err="1"/>
              <a:t>Vasile</a:t>
            </a:r>
            <a:r>
              <a:rPr lang="en-US" sz="2400" dirty="0"/>
              <a:t> </a:t>
            </a:r>
            <a:r>
              <a:rPr lang="en-US" sz="2400" dirty="0" err="1"/>
              <a:t>Alecsandri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fikir</a:t>
            </a:r>
            <a:r>
              <a:rPr lang="en-US" sz="2400" dirty="0"/>
              <a:t> </a:t>
            </a:r>
            <a:r>
              <a:rPr lang="en-US" sz="2400" dirty="0" err="1"/>
              <a:t>ayrılığına</a:t>
            </a:r>
            <a:r>
              <a:rPr lang="en-US" sz="2400" dirty="0"/>
              <a:t> </a:t>
            </a:r>
            <a:r>
              <a:rPr lang="en-US" sz="2400" dirty="0" err="1"/>
              <a:t>düşmesi</a:t>
            </a:r>
            <a:r>
              <a:rPr lang="en-US" sz="2400" dirty="0"/>
              <a:t> de </a:t>
            </a:r>
            <a:r>
              <a:rPr lang="en-US" sz="2400" dirty="0" err="1"/>
              <a:t>vardı</a:t>
            </a:r>
            <a:r>
              <a:rPr lang="en-US" sz="2400" dirty="0"/>
              <a:t>. Bu </a:t>
            </a:r>
            <a:r>
              <a:rPr lang="en-US" sz="2400" dirty="0" err="1"/>
              <a:t>nedenle</a:t>
            </a:r>
            <a:r>
              <a:rPr lang="en-US" sz="2400" dirty="0"/>
              <a:t> </a:t>
            </a:r>
            <a:r>
              <a:rPr lang="en-US" sz="2400" dirty="0" err="1"/>
              <a:t>Alecsandri’yi</a:t>
            </a:r>
            <a:r>
              <a:rPr lang="en-US" sz="2400" dirty="0"/>
              <a:t>, Mart 1884'teki </a:t>
            </a:r>
            <a:r>
              <a:rPr lang="en-US" sz="2400" dirty="0" err="1"/>
              <a:t>topluluğun</a:t>
            </a:r>
            <a:r>
              <a:rPr lang="en-US" sz="2400" dirty="0"/>
              <a:t> </a:t>
            </a:r>
            <a:r>
              <a:rPr lang="en-US" sz="2400" dirty="0" err="1"/>
              <a:t>gerçekleştirdiği</a:t>
            </a:r>
            <a:r>
              <a:rPr lang="en-US" sz="2400" dirty="0"/>
              <a:t> </a:t>
            </a:r>
            <a:r>
              <a:rPr lang="en-US" sz="2400" dirty="0" err="1"/>
              <a:t>toplantıda</a:t>
            </a:r>
            <a:r>
              <a:rPr lang="en-US" sz="2400" dirty="0"/>
              <a:t>, </a:t>
            </a:r>
            <a:r>
              <a:rPr lang="en-US" sz="2400" dirty="0" err="1"/>
              <a:t>herkesin</a:t>
            </a:r>
            <a:r>
              <a:rPr lang="en-US" sz="2400" dirty="0"/>
              <a:t> </a:t>
            </a:r>
            <a:r>
              <a:rPr lang="en-US" sz="2400" dirty="0" err="1"/>
              <a:t>önünde</a:t>
            </a:r>
            <a:r>
              <a:rPr lang="en-US" sz="2400" dirty="0"/>
              <a:t> </a:t>
            </a:r>
            <a:r>
              <a:rPr lang="en-US" sz="2400" dirty="0" err="1"/>
              <a:t>eleştirmeye</a:t>
            </a:r>
            <a:r>
              <a:rPr lang="en-US" sz="2400" dirty="0"/>
              <a:t> </a:t>
            </a:r>
            <a:r>
              <a:rPr lang="en-US" sz="2400" dirty="0" err="1"/>
              <a:t>karar</a:t>
            </a:r>
            <a:r>
              <a:rPr lang="en-US" sz="2400" dirty="0"/>
              <a:t> </a:t>
            </a:r>
            <a:r>
              <a:rPr lang="en-US" sz="2400" dirty="0" err="1"/>
              <a:t>verdi</a:t>
            </a:r>
            <a:r>
              <a:rPr lang="en-US" sz="2400" dirty="0"/>
              <a:t>. </a:t>
            </a:r>
            <a:r>
              <a:rPr lang="en-US" sz="2400" dirty="0" err="1"/>
              <a:t>Maiorescu’nun</a:t>
            </a:r>
            <a:r>
              <a:rPr lang="en-US" sz="2400" dirty="0"/>
              <a:t> </a:t>
            </a:r>
            <a:r>
              <a:rPr lang="en-US" sz="2400" dirty="0" err="1"/>
              <a:t>kendi</a:t>
            </a:r>
            <a:r>
              <a:rPr lang="en-US" sz="2400" dirty="0"/>
              <a:t> </a:t>
            </a:r>
            <a:r>
              <a:rPr lang="en-US" sz="2400" dirty="0" err="1"/>
              <a:t>tuttuğu</a:t>
            </a:r>
            <a:r>
              <a:rPr lang="en-US" sz="2400" dirty="0"/>
              <a:t> </a:t>
            </a:r>
            <a:r>
              <a:rPr lang="en-US" sz="2400" dirty="0" err="1"/>
              <a:t>notlara</a:t>
            </a:r>
            <a:r>
              <a:rPr lang="en-US" sz="2400" dirty="0"/>
              <a:t> gore, </a:t>
            </a:r>
            <a:r>
              <a:rPr lang="en-US" sz="2400" dirty="0" err="1"/>
              <a:t>Caragiale</a:t>
            </a:r>
            <a:r>
              <a:rPr lang="en-US" sz="2400" dirty="0"/>
              <a:t>, </a:t>
            </a:r>
            <a:r>
              <a:rPr lang="en-US" sz="2400" dirty="0" err="1"/>
              <a:t>Alecsandri’ye</a:t>
            </a:r>
            <a:r>
              <a:rPr lang="en-US" sz="2400" dirty="0"/>
              <a:t> </a:t>
            </a:r>
            <a:r>
              <a:rPr lang="en-US" sz="2400" dirty="0" err="1"/>
              <a:t>karşı</a:t>
            </a:r>
            <a:r>
              <a:rPr lang="en-US" sz="2400" dirty="0"/>
              <a:t> </a:t>
            </a:r>
            <a:r>
              <a:rPr lang="en-US" sz="2400" dirty="0" err="1"/>
              <a:t>saldırgan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kabaydı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 err="1"/>
              <a:t>Caragiale’nun</a:t>
            </a:r>
            <a:r>
              <a:rPr lang="en-US" sz="2400" dirty="0"/>
              <a:t> </a:t>
            </a:r>
            <a:r>
              <a:rPr lang="en-US" sz="2400" dirty="0" err="1"/>
              <a:t>zengin</a:t>
            </a:r>
            <a:r>
              <a:rPr lang="en-US" sz="2400" dirty="0"/>
              <a:t> </a:t>
            </a:r>
            <a:r>
              <a:rPr lang="en-US" sz="2400" dirty="0" err="1"/>
              <a:t>akrabası</a:t>
            </a:r>
            <a:r>
              <a:rPr lang="en-US" sz="2400" dirty="0"/>
              <a:t>, </a:t>
            </a:r>
            <a:r>
              <a:rPr lang="en-US" sz="2400" dirty="0" err="1"/>
              <a:t>annesi</a:t>
            </a:r>
            <a:r>
              <a:rPr lang="en-US" sz="2400" dirty="0"/>
              <a:t> </a:t>
            </a:r>
            <a:r>
              <a:rPr lang="en-US" sz="2400" dirty="0" err="1"/>
              <a:t>Ecaterina’nın</a:t>
            </a:r>
            <a:r>
              <a:rPr lang="en-US" sz="2400" dirty="0"/>
              <a:t> </a:t>
            </a:r>
            <a:r>
              <a:rPr lang="en-US" sz="2400" dirty="0" err="1"/>
              <a:t>kuzeni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dul</a:t>
            </a:r>
            <a:r>
              <a:rPr lang="en-US" sz="2400" dirty="0"/>
              <a:t> </a:t>
            </a:r>
            <a:r>
              <a:rPr lang="en-US" sz="2400" dirty="0" err="1"/>
              <a:t>Catinca</a:t>
            </a:r>
            <a:r>
              <a:rPr lang="en-US" sz="2400" dirty="0"/>
              <a:t> </a:t>
            </a:r>
            <a:r>
              <a:rPr lang="en-US" sz="2400" dirty="0" err="1"/>
              <a:t>Momulo</a:t>
            </a:r>
            <a:r>
              <a:rPr lang="en-US" sz="2400" dirty="0"/>
              <a:t> </a:t>
            </a:r>
            <a:r>
              <a:rPr lang="en-US" sz="2400" dirty="0" err="1"/>
              <a:t>Cardini</a:t>
            </a:r>
            <a:r>
              <a:rPr lang="en-US" sz="2400" dirty="0"/>
              <a:t> (</a:t>
            </a:r>
            <a:r>
              <a:rPr lang="en-US" sz="2400" dirty="0" err="1"/>
              <a:t>daha</a:t>
            </a:r>
            <a:r>
              <a:rPr lang="en-US" sz="2400" dirty="0"/>
              <a:t> </a:t>
            </a:r>
            <a:r>
              <a:rPr lang="en-US" sz="2400" dirty="0" err="1"/>
              <a:t>çok</a:t>
            </a:r>
            <a:r>
              <a:rPr lang="en-US" sz="2400" dirty="0"/>
              <a:t> </a:t>
            </a:r>
            <a:r>
              <a:rPr lang="en-US" sz="2400" dirty="0" err="1"/>
              <a:t>Catinca</a:t>
            </a:r>
            <a:r>
              <a:rPr lang="en-US" sz="2400" dirty="0"/>
              <a:t> </a:t>
            </a:r>
            <a:r>
              <a:rPr lang="en-US" sz="2400" dirty="0" err="1"/>
              <a:t>Momuloaia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bilinir</a:t>
            </a:r>
            <a:r>
              <a:rPr lang="en-US" sz="2400" dirty="0"/>
              <a:t>) 1885’de </a:t>
            </a:r>
            <a:r>
              <a:rPr lang="en-US" sz="2400" dirty="0" err="1"/>
              <a:t>ölmesi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, </a:t>
            </a:r>
            <a:r>
              <a:rPr lang="en-US" sz="2400" dirty="0" err="1"/>
              <a:t>büyük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miras</a:t>
            </a:r>
            <a:r>
              <a:rPr lang="en-US" sz="2400" dirty="0"/>
              <a:t> </a:t>
            </a:r>
            <a:r>
              <a:rPr lang="en-US" sz="2400" dirty="0" err="1"/>
              <a:t>kalması</a:t>
            </a:r>
            <a:r>
              <a:rPr lang="en-US" sz="2400" dirty="0"/>
              <a:t> </a:t>
            </a:r>
            <a:r>
              <a:rPr lang="en-US" sz="2400" dirty="0" err="1"/>
              <a:t>olasılığı</a:t>
            </a:r>
            <a:r>
              <a:rPr lang="en-US" sz="2400" dirty="0"/>
              <a:t> </a:t>
            </a:r>
            <a:r>
              <a:rPr lang="en-US" sz="2400" dirty="0" err="1"/>
              <a:t>doğdu</a:t>
            </a:r>
            <a:r>
              <a:rPr lang="en-US" sz="2400" dirty="0"/>
              <a:t>. </a:t>
            </a:r>
            <a:r>
              <a:rPr lang="en-US" sz="2400" dirty="0" err="1"/>
              <a:t>Momuloaia’nın</a:t>
            </a:r>
            <a:r>
              <a:rPr lang="en-US" sz="2400" dirty="0"/>
              <a:t> </a:t>
            </a:r>
            <a:r>
              <a:rPr lang="en-US" sz="2400" dirty="0" err="1"/>
              <a:t>diğer</a:t>
            </a:r>
            <a:r>
              <a:rPr lang="en-US" sz="2400" dirty="0"/>
              <a:t> </a:t>
            </a:r>
            <a:r>
              <a:rPr lang="en-US" sz="2400" dirty="0" err="1"/>
              <a:t>akrabaları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davalık</a:t>
            </a:r>
            <a:r>
              <a:rPr lang="en-US" sz="2400" dirty="0"/>
              <a:t> </a:t>
            </a:r>
            <a:r>
              <a:rPr lang="en-US" sz="2400" dirty="0" err="1"/>
              <a:t>oldu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dava</a:t>
            </a:r>
            <a:r>
              <a:rPr lang="en-US" sz="2400" dirty="0"/>
              <a:t> 1900’ün </a:t>
            </a:r>
            <a:r>
              <a:rPr lang="en-US" sz="2400" dirty="0" err="1"/>
              <a:t>başlarına</a:t>
            </a:r>
            <a:r>
              <a:rPr lang="en-US" sz="2400" dirty="0"/>
              <a:t> </a:t>
            </a:r>
            <a:r>
              <a:rPr lang="en-US" sz="2400" dirty="0" err="1"/>
              <a:t>kadar</a:t>
            </a:r>
            <a:r>
              <a:rPr lang="en-US" sz="2400" dirty="0"/>
              <a:t> </a:t>
            </a:r>
            <a:r>
              <a:rPr lang="en-US" sz="2400" dirty="0" err="1"/>
              <a:t>sürdü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779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İlk </a:t>
            </a:r>
            <a:r>
              <a:rPr lang="en-US" dirty="0" err="1"/>
              <a:t>Büyük</a:t>
            </a:r>
            <a:r>
              <a:rPr lang="en-US" dirty="0"/>
              <a:t> </a:t>
            </a:r>
            <a:r>
              <a:rPr lang="en-US" dirty="0" err="1"/>
              <a:t>Başarısı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err="1"/>
              <a:t>Bundan</a:t>
            </a:r>
            <a:r>
              <a:rPr lang="en-US" sz="2400" dirty="0"/>
              <a:t> </a:t>
            </a:r>
            <a:r>
              <a:rPr lang="en-US" sz="2400" dirty="0" err="1"/>
              <a:t>aylar</a:t>
            </a:r>
            <a:r>
              <a:rPr lang="en-US" sz="2400" dirty="0"/>
              <a:t> </a:t>
            </a:r>
            <a:r>
              <a:rPr lang="en-US" sz="2400" dirty="0" err="1"/>
              <a:t>sonra</a:t>
            </a:r>
            <a:r>
              <a:rPr lang="en-US" sz="2400" dirty="0"/>
              <a:t>, </a:t>
            </a:r>
            <a:r>
              <a:rPr lang="en-US" sz="2400" dirty="0" err="1"/>
              <a:t>yeni</a:t>
            </a:r>
            <a:r>
              <a:rPr lang="en-US" sz="2400" dirty="0"/>
              <a:t> </a:t>
            </a:r>
            <a:r>
              <a:rPr lang="en-US" sz="2400" dirty="0" err="1"/>
              <a:t>komedisi</a:t>
            </a:r>
            <a:r>
              <a:rPr lang="en-US" sz="2400" dirty="0"/>
              <a:t> </a:t>
            </a:r>
            <a:r>
              <a:rPr lang="en-US" sz="2400" i="1" dirty="0"/>
              <a:t>O </a:t>
            </a:r>
            <a:r>
              <a:rPr lang="en-US" sz="2400" i="1" dirty="0" err="1"/>
              <a:t>Scrisoare</a:t>
            </a:r>
            <a:r>
              <a:rPr lang="en-US" sz="2400" i="1" dirty="0"/>
              <a:t> </a:t>
            </a:r>
            <a:r>
              <a:rPr lang="en-US" sz="2400" i="1" dirty="0" err="1"/>
              <a:t>Pierduta</a:t>
            </a:r>
            <a:r>
              <a:rPr lang="en-US" sz="2400" i="1" dirty="0"/>
              <a:t> </a:t>
            </a:r>
            <a:r>
              <a:rPr lang="en-US" sz="2400" dirty="0"/>
              <a:t>(</a:t>
            </a:r>
            <a:r>
              <a:rPr lang="en-US" sz="2400" i="1" dirty="0" err="1"/>
              <a:t>Bir</a:t>
            </a:r>
            <a:r>
              <a:rPr lang="en-US" sz="2400" i="1" dirty="0"/>
              <a:t> </a:t>
            </a:r>
            <a:r>
              <a:rPr lang="en-US" sz="2400" i="1" dirty="0" err="1"/>
              <a:t>Kayıp</a:t>
            </a:r>
            <a:r>
              <a:rPr lang="en-US" sz="2400" i="1" dirty="0"/>
              <a:t> </a:t>
            </a:r>
            <a:r>
              <a:rPr lang="en-US" sz="2400" i="1" dirty="0" err="1"/>
              <a:t>Mektup</a:t>
            </a:r>
            <a:r>
              <a:rPr lang="en-US" sz="2400" dirty="0"/>
              <a:t>) ilk </a:t>
            </a:r>
            <a:r>
              <a:rPr lang="en-US" sz="2400" dirty="0" err="1"/>
              <a:t>defa</a:t>
            </a:r>
            <a:r>
              <a:rPr lang="en-US" sz="2400" dirty="0"/>
              <a:t> </a:t>
            </a:r>
            <a:r>
              <a:rPr lang="en-US" sz="2400" dirty="0" err="1"/>
              <a:t>halka</a:t>
            </a:r>
            <a:r>
              <a:rPr lang="en-US" sz="2400" dirty="0"/>
              <a:t> </a:t>
            </a:r>
            <a:r>
              <a:rPr lang="en-US" sz="2400" dirty="0" err="1"/>
              <a:t>sunuldu</a:t>
            </a:r>
            <a:r>
              <a:rPr lang="en-US" sz="2400" dirty="0"/>
              <a:t>. Bu </a:t>
            </a:r>
            <a:r>
              <a:rPr lang="en-US" sz="2400" dirty="0" err="1"/>
              <a:t>politik</a:t>
            </a:r>
            <a:r>
              <a:rPr lang="en-US" sz="2400" dirty="0"/>
              <a:t> </a:t>
            </a:r>
            <a:r>
              <a:rPr lang="en-US" sz="2400" dirty="0" err="1"/>
              <a:t>mekanizma</a:t>
            </a:r>
            <a:r>
              <a:rPr lang="en-US" sz="2400" dirty="0"/>
              <a:t>, </a:t>
            </a:r>
            <a:r>
              <a:rPr lang="en-US" sz="2400" dirty="0" err="1"/>
              <a:t>taşradaki</a:t>
            </a:r>
            <a:r>
              <a:rPr lang="en-US" sz="2400" dirty="0"/>
              <a:t> </a:t>
            </a:r>
            <a:r>
              <a:rPr lang="en-US" sz="2400" dirty="0" err="1"/>
              <a:t>bozulma</a:t>
            </a:r>
            <a:r>
              <a:rPr lang="en-US" sz="2400" dirty="0"/>
              <a:t>, </a:t>
            </a:r>
            <a:r>
              <a:rPr lang="en-US" sz="2400" dirty="0" err="1"/>
              <a:t>önemsiz</a:t>
            </a:r>
            <a:r>
              <a:rPr lang="en-US" sz="2400" dirty="0"/>
              <a:t> </a:t>
            </a:r>
            <a:r>
              <a:rPr lang="en-US" sz="2400" dirty="0" err="1"/>
              <a:t>hırslar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anlamsız</a:t>
            </a:r>
            <a:r>
              <a:rPr lang="en-US" sz="2400" dirty="0"/>
              <a:t> </a:t>
            </a:r>
            <a:r>
              <a:rPr lang="en-US" sz="2400" dirty="0" err="1"/>
              <a:t>demagoji</a:t>
            </a:r>
            <a:r>
              <a:rPr lang="en-US" sz="2400" dirty="0"/>
              <a:t> </a:t>
            </a:r>
            <a:r>
              <a:rPr lang="en-US" sz="2400" dirty="0" err="1"/>
              <a:t>arasındaki</a:t>
            </a:r>
            <a:r>
              <a:rPr lang="en-US" sz="2400" dirty="0"/>
              <a:t> </a:t>
            </a:r>
            <a:r>
              <a:rPr lang="en-US" sz="2400" dirty="0" err="1"/>
              <a:t>çelişkilerin</a:t>
            </a:r>
            <a:r>
              <a:rPr lang="en-US" sz="2400" dirty="0"/>
              <a:t> </a:t>
            </a:r>
            <a:r>
              <a:rPr lang="en-US" sz="2400" dirty="0" err="1"/>
              <a:t>resmedilmesi</a:t>
            </a:r>
            <a:r>
              <a:rPr lang="en-US" sz="2400" dirty="0"/>
              <a:t>, </a:t>
            </a:r>
            <a:r>
              <a:rPr lang="en-US" sz="2400" dirty="0" err="1"/>
              <a:t>halk</a:t>
            </a:r>
            <a:r>
              <a:rPr lang="en-US" sz="2400" dirty="0"/>
              <a:t> </a:t>
            </a:r>
            <a:r>
              <a:rPr lang="en-US" sz="2400" dirty="0" err="1"/>
              <a:t>arasında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ani</a:t>
            </a:r>
            <a:r>
              <a:rPr lang="en-US" sz="2400" dirty="0"/>
              <a:t> </a:t>
            </a:r>
            <a:r>
              <a:rPr lang="en-US" sz="2400" dirty="0" err="1"/>
              <a:t>çıkış</a:t>
            </a:r>
            <a:r>
              <a:rPr lang="en-US" sz="2400" dirty="0"/>
              <a:t> </a:t>
            </a:r>
            <a:r>
              <a:rPr lang="en-US" sz="2400" dirty="0" err="1"/>
              <a:t>gerçekleştirdi</a:t>
            </a:r>
            <a:r>
              <a:rPr lang="en-US" sz="2400" dirty="0"/>
              <a:t>. Rumen </a:t>
            </a:r>
            <a:r>
              <a:rPr lang="en-US" sz="2400" dirty="0" err="1"/>
              <a:t>edebiyatında</a:t>
            </a:r>
            <a:r>
              <a:rPr lang="en-US" sz="2400" dirty="0"/>
              <a:t> </a:t>
            </a:r>
            <a:r>
              <a:rPr lang="en-US" sz="2400" dirty="0" err="1"/>
              <a:t>kendi</a:t>
            </a:r>
            <a:r>
              <a:rPr lang="en-US" sz="2400" dirty="0"/>
              <a:t> </a:t>
            </a:r>
            <a:r>
              <a:rPr lang="en-US" sz="2400" dirty="0" err="1"/>
              <a:t>türündeki</a:t>
            </a:r>
            <a:r>
              <a:rPr lang="en-US" sz="2400" dirty="0"/>
              <a:t> en </a:t>
            </a:r>
            <a:r>
              <a:rPr lang="en-US" sz="2400" dirty="0" err="1"/>
              <a:t>iyi</a:t>
            </a:r>
            <a:r>
              <a:rPr lang="en-US" sz="2400" dirty="0"/>
              <a:t> </a:t>
            </a:r>
            <a:r>
              <a:rPr lang="en-US" sz="2400" dirty="0" err="1"/>
              <a:t>bilinenlerden</a:t>
            </a:r>
            <a:r>
              <a:rPr lang="en-US" sz="2400" dirty="0"/>
              <a:t> </a:t>
            </a:r>
            <a:r>
              <a:rPr lang="en-US" sz="2400" dirty="0" err="1"/>
              <a:t>biri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, </a:t>
            </a:r>
            <a:r>
              <a:rPr lang="en-US" sz="2400" dirty="0" err="1"/>
              <a:t>muhtemelen</a:t>
            </a:r>
            <a:r>
              <a:rPr lang="en-US" sz="2400" dirty="0"/>
              <a:t> </a:t>
            </a:r>
            <a:r>
              <a:rPr lang="en-US" sz="2400" dirty="0" err="1"/>
              <a:t>Caragiale’nin</a:t>
            </a:r>
            <a:r>
              <a:rPr lang="en-US" sz="2400" dirty="0"/>
              <a:t> </a:t>
            </a:r>
            <a:r>
              <a:rPr lang="en-US" sz="2400" dirty="0" err="1"/>
              <a:t>kariyerinde</a:t>
            </a:r>
            <a:r>
              <a:rPr lang="en-US" sz="2400" dirty="0"/>
              <a:t> </a:t>
            </a:r>
            <a:r>
              <a:rPr lang="en-US" sz="2400" dirty="0" err="1"/>
              <a:t>yüksek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nokta</a:t>
            </a:r>
            <a:r>
              <a:rPr lang="en-US" sz="2400" dirty="0"/>
              <a:t> </a:t>
            </a:r>
            <a:r>
              <a:rPr lang="en-US" sz="2400" dirty="0" err="1"/>
              <a:t>oldu</a:t>
            </a:r>
            <a:r>
              <a:rPr lang="en-US" sz="2400" dirty="0"/>
              <a:t>. </a:t>
            </a:r>
            <a:r>
              <a:rPr lang="en-US" sz="2400" dirty="0" err="1"/>
              <a:t>Maiorescu</a:t>
            </a:r>
            <a:r>
              <a:rPr lang="en-US" sz="2400" dirty="0"/>
              <a:t>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başarıdan</a:t>
            </a:r>
            <a:r>
              <a:rPr lang="en-US" sz="2400" dirty="0"/>
              <a:t> </a:t>
            </a:r>
            <a:r>
              <a:rPr lang="en-US" sz="2400" dirty="0" err="1"/>
              <a:t>mutlu</a:t>
            </a:r>
            <a:r>
              <a:rPr lang="en-US" sz="2400" dirty="0"/>
              <a:t> </a:t>
            </a:r>
            <a:r>
              <a:rPr lang="en-US" sz="2400" dirty="0" err="1"/>
              <a:t>olmuştu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bunun</a:t>
            </a:r>
            <a:r>
              <a:rPr lang="en-US" sz="2400" dirty="0"/>
              <a:t> </a:t>
            </a:r>
            <a:r>
              <a:rPr lang="en-US" sz="2400" dirty="0" err="1"/>
              <a:t>sahnelenişiyle</a:t>
            </a:r>
            <a:r>
              <a:rPr lang="en-US" sz="2400" dirty="0"/>
              <a:t> </a:t>
            </a:r>
            <a:r>
              <a:rPr lang="en-US" sz="2400" dirty="0" err="1"/>
              <a:t>Milli</a:t>
            </a:r>
            <a:r>
              <a:rPr lang="en-US" sz="2400" dirty="0"/>
              <a:t> Liberal </a:t>
            </a:r>
            <a:r>
              <a:rPr lang="en-US" sz="2400" dirty="0" err="1"/>
              <a:t>söylemine</a:t>
            </a:r>
            <a:r>
              <a:rPr lang="en-US" sz="2400" dirty="0"/>
              <a:t> “</a:t>
            </a:r>
            <a:r>
              <a:rPr lang="en-US" sz="2400" dirty="0" err="1"/>
              <a:t>gülmeye</a:t>
            </a:r>
            <a:r>
              <a:rPr lang="en-US" sz="2400" dirty="0"/>
              <a:t> </a:t>
            </a:r>
            <a:r>
              <a:rPr lang="en-US" sz="2400" dirty="0" err="1"/>
              <a:t>başlayan</a:t>
            </a:r>
            <a:r>
              <a:rPr lang="en-US" sz="2400" dirty="0"/>
              <a:t>” Rumen </a:t>
            </a:r>
            <a:r>
              <a:rPr lang="en-US" sz="2400" dirty="0" err="1"/>
              <a:t>toplumunda</a:t>
            </a:r>
            <a:r>
              <a:rPr lang="en-US" sz="2400" dirty="0"/>
              <a:t> </a:t>
            </a:r>
            <a:r>
              <a:rPr lang="en-US" sz="2400" dirty="0" err="1"/>
              <a:t>olgunluğun</a:t>
            </a:r>
            <a:r>
              <a:rPr lang="en-US" sz="2400" dirty="0"/>
              <a:t> </a:t>
            </a:r>
            <a:r>
              <a:rPr lang="en-US" sz="2400" dirty="0" err="1"/>
              <a:t>işareti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olduğuna</a:t>
            </a:r>
            <a:r>
              <a:rPr lang="en-US" sz="2400" dirty="0"/>
              <a:t> </a:t>
            </a:r>
            <a:r>
              <a:rPr lang="en-US" sz="2400" dirty="0" err="1"/>
              <a:t>inanmıştı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1120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846161"/>
            <a:ext cx="10058400" cy="5188879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dirty="0"/>
              <a:t>Ion Luca </a:t>
            </a:r>
            <a:r>
              <a:rPr lang="en-US" sz="2400" dirty="0" err="1"/>
              <a:t>Caragiale</a:t>
            </a:r>
            <a:r>
              <a:rPr lang="en-US" sz="2400" dirty="0"/>
              <a:t>, </a:t>
            </a:r>
            <a:r>
              <a:rPr lang="en-US" sz="2400" dirty="0" err="1"/>
              <a:t>Bükreş</a:t>
            </a:r>
            <a:r>
              <a:rPr lang="en-US" sz="2400" dirty="0"/>
              <a:t> </a:t>
            </a:r>
            <a:r>
              <a:rPr lang="en-US" sz="2400" dirty="0" err="1"/>
              <a:t>Belediye’sinde</a:t>
            </a:r>
            <a:r>
              <a:rPr lang="en-US" sz="2400" dirty="0"/>
              <a:t> </a:t>
            </a:r>
            <a:r>
              <a:rPr lang="en-US" sz="2400" dirty="0" err="1"/>
              <a:t>çalışan</a:t>
            </a:r>
            <a:r>
              <a:rPr lang="en-US" sz="2400" dirty="0"/>
              <a:t> Maria Constantinescu </a:t>
            </a:r>
            <a:r>
              <a:rPr lang="en-US" sz="2400" dirty="0" err="1"/>
              <a:t>adındaki</a:t>
            </a:r>
            <a:r>
              <a:rPr lang="en-US" sz="2400" dirty="0"/>
              <a:t> </a:t>
            </a:r>
            <a:r>
              <a:rPr lang="en-US" sz="2400" dirty="0" err="1"/>
              <a:t>bekar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genç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kadınla</a:t>
            </a:r>
            <a:r>
              <a:rPr lang="en-US" sz="2400" dirty="0"/>
              <a:t> </a:t>
            </a:r>
            <a:r>
              <a:rPr lang="en-US" sz="2400" dirty="0" err="1"/>
              <a:t>romantik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aşk</a:t>
            </a:r>
            <a:r>
              <a:rPr lang="en-US" sz="2400" dirty="0"/>
              <a:t> </a:t>
            </a:r>
            <a:r>
              <a:rPr lang="en-US" sz="2400" dirty="0" err="1"/>
              <a:t>yaşamaktaydı</a:t>
            </a:r>
            <a:r>
              <a:rPr lang="en-US" sz="2400" dirty="0"/>
              <a:t>. </a:t>
            </a:r>
            <a:r>
              <a:rPr lang="en-US" sz="2400" dirty="0" err="1"/>
              <a:t>Maria’nın</a:t>
            </a:r>
            <a:r>
              <a:rPr lang="en-US" sz="2400" dirty="0"/>
              <a:t> 1885’de </a:t>
            </a:r>
            <a:r>
              <a:rPr lang="en-US" sz="2400" dirty="0" err="1"/>
              <a:t>Mateiu</a:t>
            </a:r>
            <a:r>
              <a:rPr lang="en-US" sz="2400" dirty="0"/>
              <a:t> </a:t>
            </a:r>
            <a:r>
              <a:rPr lang="en-US" sz="2400" dirty="0" err="1"/>
              <a:t>adında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oğlu</a:t>
            </a:r>
            <a:r>
              <a:rPr lang="en-US" sz="2400" dirty="0"/>
              <a:t> </a:t>
            </a:r>
            <a:r>
              <a:rPr lang="en-US" sz="2400" dirty="0" err="1"/>
              <a:t>olmuş</a:t>
            </a:r>
            <a:r>
              <a:rPr lang="en-US" sz="2400" dirty="0"/>
              <a:t>, </a:t>
            </a:r>
            <a:r>
              <a:rPr lang="en-US" sz="2400" dirty="0" err="1"/>
              <a:t>Caragiale</a:t>
            </a:r>
            <a:r>
              <a:rPr lang="en-US" sz="2400" dirty="0"/>
              <a:t> de </a:t>
            </a:r>
            <a:r>
              <a:rPr lang="en-US" sz="2400" dirty="0" err="1"/>
              <a:t>onu</a:t>
            </a:r>
            <a:r>
              <a:rPr lang="en-US" sz="2400" dirty="0"/>
              <a:t> </a:t>
            </a:r>
            <a:r>
              <a:rPr lang="en-US" sz="2400" dirty="0" err="1"/>
              <a:t>oğlu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tanımıştı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 err="1"/>
              <a:t>Aynı</a:t>
            </a:r>
            <a:r>
              <a:rPr lang="en-US" sz="2400" dirty="0"/>
              <a:t> </a:t>
            </a:r>
            <a:r>
              <a:rPr lang="en-US" sz="2400" dirty="0" err="1"/>
              <a:t>yıl</a:t>
            </a:r>
            <a:r>
              <a:rPr lang="en-US" sz="2400" dirty="0"/>
              <a:t> </a:t>
            </a:r>
            <a:r>
              <a:rPr lang="en-US" sz="2400" dirty="0" err="1"/>
              <a:t>boyunca</a:t>
            </a:r>
            <a:r>
              <a:rPr lang="en-US" sz="2400" dirty="0"/>
              <a:t>, </a:t>
            </a:r>
            <a:r>
              <a:rPr lang="en-US" sz="2400" dirty="0" err="1"/>
              <a:t>varoşların</a:t>
            </a:r>
            <a:r>
              <a:rPr lang="en-US" sz="2400" dirty="0"/>
              <a:t> </a:t>
            </a:r>
            <a:r>
              <a:rPr lang="en-US" sz="2400" dirty="0" err="1"/>
              <a:t>değerleri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beklenmeyen</a:t>
            </a:r>
            <a:r>
              <a:rPr lang="en-US" sz="2400" dirty="0"/>
              <a:t> </a:t>
            </a:r>
            <a:r>
              <a:rPr lang="en-US" sz="2400" dirty="0" err="1"/>
              <a:t>gönül</a:t>
            </a:r>
            <a:r>
              <a:rPr lang="en-US" sz="2400" dirty="0"/>
              <a:t> </a:t>
            </a:r>
            <a:r>
              <a:rPr lang="en-US" sz="2400" dirty="0" err="1"/>
              <a:t>işlerinin</a:t>
            </a:r>
            <a:r>
              <a:rPr lang="en-US" sz="2400" dirty="0"/>
              <a:t> </a:t>
            </a:r>
            <a:r>
              <a:rPr lang="en-US" sz="2400" dirty="0" err="1"/>
              <a:t>daha</a:t>
            </a:r>
            <a:r>
              <a:rPr lang="en-US" sz="2400" dirty="0"/>
              <a:t> </a:t>
            </a:r>
            <a:r>
              <a:rPr lang="en-US" sz="2400" dirty="0" err="1"/>
              <a:t>hafif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hicvi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“</a:t>
            </a:r>
            <a:r>
              <a:rPr lang="en-US" sz="2400" i="1" dirty="0"/>
              <a:t>D-ale </a:t>
            </a:r>
            <a:r>
              <a:rPr lang="en-US" sz="2400" i="1" dirty="0" err="1"/>
              <a:t>Carnavalului</a:t>
            </a:r>
            <a:r>
              <a:rPr lang="en-US" sz="2400" dirty="0"/>
              <a:t>” (</a:t>
            </a:r>
            <a:r>
              <a:rPr lang="en-US" sz="2400" i="1" dirty="0" err="1"/>
              <a:t>Sayın</a:t>
            </a:r>
            <a:r>
              <a:rPr lang="en-US" sz="2400" i="1" dirty="0"/>
              <a:t> </a:t>
            </a:r>
            <a:r>
              <a:rPr lang="en-US" sz="2400" i="1" dirty="0" err="1"/>
              <a:t>Karnaval</a:t>
            </a:r>
            <a:r>
              <a:rPr lang="en-US" sz="2400" i="1" dirty="0"/>
              <a:t> </a:t>
            </a:r>
            <a:r>
              <a:rPr lang="en-US" sz="2400" i="1" dirty="0" err="1"/>
              <a:t>Bey</a:t>
            </a:r>
            <a:r>
              <a:rPr lang="en-US" sz="2400" dirty="0"/>
              <a:t>), </a:t>
            </a:r>
            <a:r>
              <a:rPr lang="en-US" sz="2400" dirty="0" err="1"/>
              <a:t>halk</a:t>
            </a:r>
            <a:r>
              <a:rPr lang="en-US" sz="2400" dirty="0"/>
              <a:t> </a:t>
            </a:r>
            <a:r>
              <a:rPr lang="en-US" sz="2400" dirty="0" err="1"/>
              <a:t>tarafından</a:t>
            </a:r>
            <a:r>
              <a:rPr lang="en-US" sz="2400" dirty="0"/>
              <a:t> </a:t>
            </a:r>
            <a:r>
              <a:rPr lang="en-US" sz="2400" dirty="0" err="1"/>
              <a:t>yuhalanmış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sorgulanmıştı</a:t>
            </a:r>
            <a:r>
              <a:rPr lang="en-US" sz="2400" dirty="0"/>
              <a:t>. </a:t>
            </a:r>
            <a:r>
              <a:rPr lang="en-US" sz="2400" dirty="0" err="1"/>
              <a:t>Eleştirmenler</a:t>
            </a:r>
            <a:r>
              <a:rPr lang="en-US" sz="2400" dirty="0"/>
              <a:t>, </a:t>
            </a:r>
            <a:r>
              <a:rPr lang="en-US" sz="2400" dirty="0" err="1"/>
              <a:t>samimi</a:t>
            </a:r>
            <a:r>
              <a:rPr lang="en-US" sz="2400" dirty="0"/>
              <a:t> </a:t>
            </a:r>
            <a:r>
              <a:rPr lang="en-US" sz="2400" dirty="0" err="1"/>
              <a:t>zina</a:t>
            </a:r>
            <a:r>
              <a:rPr lang="en-US" sz="2400" dirty="0"/>
              <a:t> </a:t>
            </a:r>
            <a:r>
              <a:rPr lang="en-US" sz="2400" dirty="0" err="1"/>
              <a:t>tasvirinin</a:t>
            </a:r>
            <a:r>
              <a:rPr lang="en-US" sz="2400" dirty="0"/>
              <a:t> </a:t>
            </a:r>
            <a:r>
              <a:rPr lang="en-US" sz="2400" dirty="0" err="1"/>
              <a:t>cezalandırılmamasına</a:t>
            </a:r>
            <a:r>
              <a:rPr lang="en-US" sz="2400" dirty="0"/>
              <a:t> </a:t>
            </a:r>
            <a:r>
              <a:rPr lang="en-US" sz="2400" dirty="0" err="1"/>
              <a:t>rağmen</a:t>
            </a:r>
            <a:r>
              <a:rPr lang="en-US" sz="2400" dirty="0"/>
              <a:t> </a:t>
            </a:r>
            <a:r>
              <a:rPr lang="en-US" sz="2400" dirty="0" err="1"/>
              <a:t>oyunu</a:t>
            </a:r>
            <a:r>
              <a:rPr lang="en-US" sz="2400" dirty="0"/>
              <a:t> </a:t>
            </a:r>
            <a:r>
              <a:rPr lang="en-US" sz="2400" dirty="0" err="1"/>
              <a:t>ahlaksız</a:t>
            </a:r>
            <a:r>
              <a:rPr lang="en-US" sz="2400" dirty="0"/>
              <a:t> </a:t>
            </a:r>
            <a:r>
              <a:rPr lang="en-US" sz="2400" dirty="0" err="1"/>
              <a:t>saymışlardı</a:t>
            </a:r>
            <a:r>
              <a:rPr lang="en-US" sz="2400" dirty="0"/>
              <a:t>. </a:t>
            </a:r>
            <a:r>
              <a:rPr lang="en-US" sz="2400" dirty="0" err="1"/>
              <a:t>Maiorescu</a:t>
            </a:r>
            <a:r>
              <a:rPr lang="en-US" sz="2400" dirty="0"/>
              <a:t> </a:t>
            </a:r>
            <a:r>
              <a:rPr lang="en-US" sz="2400" dirty="0" err="1"/>
              <a:t>tartışmada</a:t>
            </a:r>
            <a:r>
              <a:rPr lang="en-US" sz="2400" dirty="0"/>
              <a:t> </a:t>
            </a:r>
            <a:r>
              <a:rPr lang="en-US" sz="2400" dirty="0" err="1"/>
              <a:t>arkadaşının</a:t>
            </a:r>
            <a:r>
              <a:rPr lang="en-US" sz="2400" dirty="0"/>
              <a:t> </a:t>
            </a:r>
            <a:r>
              <a:rPr lang="en-US" sz="2400" dirty="0" err="1"/>
              <a:t>yanında</a:t>
            </a:r>
            <a:r>
              <a:rPr lang="en-US" sz="2400" dirty="0"/>
              <a:t> </a:t>
            </a:r>
            <a:r>
              <a:rPr lang="en-US" sz="2400" dirty="0" err="1"/>
              <a:t>yer</a:t>
            </a:r>
            <a:r>
              <a:rPr lang="en-US" sz="2400" dirty="0"/>
              <a:t> </a:t>
            </a:r>
            <a:r>
              <a:rPr lang="en-US" sz="2400" dirty="0" err="1"/>
              <a:t>alarak</a:t>
            </a:r>
            <a:r>
              <a:rPr lang="en-US" sz="2400" dirty="0"/>
              <a:t>, </a:t>
            </a:r>
            <a:r>
              <a:rPr lang="en-US" sz="2400" dirty="0" err="1"/>
              <a:t>Milli</a:t>
            </a:r>
            <a:r>
              <a:rPr lang="en-US" sz="2400" dirty="0"/>
              <a:t> Liberal </a:t>
            </a:r>
            <a:r>
              <a:rPr lang="en-US" sz="2400" dirty="0" err="1"/>
              <a:t>Kültürel</a:t>
            </a:r>
            <a:r>
              <a:rPr lang="en-US" sz="2400" dirty="0"/>
              <a:t> </a:t>
            </a:r>
            <a:r>
              <a:rPr lang="en-US" sz="2400" dirty="0" err="1"/>
              <a:t>Değerleri</a:t>
            </a:r>
            <a:r>
              <a:rPr lang="en-US" sz="2400" dirty="0"/>
              <a:t> </a:t>
            </a:r>
            <a:r>
              <a:rPr lang="en-US" sz="2400" dirty="0" err="1"/>
              <a:t>sert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şekilde</a:t>
            </a:r>
            <a:r>
              <a:rPr lang="en-US" sz="2400" dirty="0"/>
              <a:t> </a:t>
            </a:r>
            <a:r>
              <a:rPr lang="en-US" sz="2400" dirty="0" err="1"/>
              <a:t>eleştiren</a:t>
            </a:r>
            <a:r>
              <a:rPr lang="en-US" sz="2400" dirty="0"/>
              <a:t> “</a:t>
            </a:r>
            <a:r>
              <a:rPr lang="en-US" sz="2400" i="1" dirty="0" err="1"/>
              <a:t>Comediile</a:t>
            </a:r>
            <a:r>
              <a:rPr lang="en-US" sz="2400" i="1" dirty="0"/>
              <a:t> </a:t>
            </a:r>
            <a:r>
              <a:rPr lang="en-US" sz="2400" i="1" dirty="0" err="1"/>
              <a:t>domnului</a:t>
            </a:r>
            <a:r>
              <a:rPr lang="en-US" sz="2400" i="1" dirty="0"/>
              <a:t> </a:t>
            </a:r>
            <a:r>
              <a:rPr lang="en-US" sz="2400" i="1" dirty="0" err="1"/>
              <a:t>Caragiale</a:t>
            </a:r>
            <a:r>
              <a:rPr lang="en-US" sz="2400" dirty="0"/>
              <a:t>” (</a:t>
            </a:r>
            <a:r>
              <a:rPr lang="en-US" sz="2400" i="1" dirty="0" err="1"/>
              <a:t>Sayın</a:t>
            </a:r>
            <a:r>
              <a:rPr lang="en-US" sz="2400" i="1" dirty="0"/>
              <a:t> </a:t>
            </a:r>
            <a:r>
              <a:rPr lang="en-US" sz="2400" i="1" dirty="0" err="1"/>
              <a:t>Caragiale’nin</a:t>
            </a:r>
            <a:r>
              <a:rPr lang="en-US" sz="2400" i="1" dirty="0"/>
              <a:t> </a:t>
            </a:r>
            <a:r>
              <a:rPr lang="en-US" sz="2400" i="1" dirty="0" err="1"/>
              <a:t>Komedileri</a:t>
            </a:r>
            <a:r>
              <a:rPr lang="en-US" sz="2400" dirty="0"/>
              <a:t>) </a:t>
            </a:r>
            <a:r>
              <a:rPr lang="en-US" sz="2400" dirty="0" err="1"/>
              <a:t>başlıklı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1889’da </a:t>
            </a:r>
            <a:r>
              <a:rPr lang="en-US" sz="2400" dirty="0" err="1"/>
              <a:t>Caragiale’nin</a:t>
            </a:r>
            <a:r>
              <a:rPr lang="en-US" sz="2400" dirty="0"/>
              <a:t> </a:t>
            </a:r>
            <a:r>
              <a:rPr lang="en-US" sz="2400" dirty="0" err="1"/>
              <a:t>toplu</a:t>
            </a:r>
            <a:r>
              <a:rPr lang="en-US" sz="2400" dirty="0"/>
              <a:t> </a:t>
            </a:r>
            <a:r>
              <a:rPr lang="en-US" sz="2400" dirty="0" err="1"/>
              <a:t>oyunlarının</a:t>
            </a:r>
            <a:r>
              <a:rPr lang="en-US" sz="2400" dirty="0"/>
              <a:t> </a:t>
            </a:r>
            <a:r>
              <a:rPr lang="en-US" sz="2400" dirty="0" err="1"/>
              <a:t>önyazısı</a:t>
            </a:r>
            <a:r>
              <a:rPr lang="en-US" sz="2400" dirty="0"/>
              <a:t> </a:t>
            </a:r>
            <a:r>
              <a:rPr lang="en-US" sz="2400" dirty="0" err="1"/>
              <a:t>olacak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yazı</a:t>
            </a:r>
            <a:r>
              <a:rPr lang="en-US" sz="2400" dirty="0"/>
              <a:t> </a:t>
            </a:r>
            <a:r>
              <a:rPr lang="en-US" sz="2400" dirty="0" err="1"/>
              <a:t>yayınladı</a:t>
            </a:r>
            <a:r>
              <a:rPr lang="en-US" sz="2400" dirty="0"/>
              <a:t>. Arthur </a:t>
            </a:r>
            <a:r>
              <a:rPr lang="en-US" sz="2400" dirty="0" err="1"/>
              <a:t>Schopenhauer’in</a:t>
            </a:r>
            <a:r>
              <a:rPr lang="en-US" sz="2400" dirty="0"/>
              <a:t> </a:t>
            </a:r>
            <a:r>
              <a:rPr lang="en-US" sz="2400" dirty="0" err="1"/>
              <a:t>fikirlerinden</a:t>
            </a:r>
            <a:r>
              <a:rPr lang="en-US" sz="2400" dirty="0"/>
              <a:t> </a:t>
            </a:r>
            <a:r>
              <a:rPr lang="en-US" sz="2400" dirty="0" err="1"/>
              <a:t>etkilenen</a:t>
            </a:r>
            <a:r>
              <a:rPr lang="en-US" sz="2400" dirty="0"/>
              <a:t>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eleştiride</a:t>
            </a:r>
            <a:r>
              <a:rPr lang="en-US" sz="2400" dirty="0"/>
              <a:t>, </a:t>
            </a:r>
            <a:r>
              <a:rPr lang="en-US" sz="2400" dirty="0" err="1"/>
              <a:t>Caragiale’nin</a:t>
            </a:r>
            <a:r>
              <a:rPr lang="en-US" sz="2400" dirty="0"/>
              <a:t> </a:t>
            </a:r>
            <a:r>
              <a:rPr lang="en-US" sz="2400" dirty="0" err="1"/>
              <a:t>insan</a:t>
            </a:r>
            <a:r>
              <a:rPr lang="en-US" sz="2400" dirty="0"/>
              <a:t> </a:t>
            </a:r>
            <a:r>
              <a:rPr lang="en-US" sz="2400" dirty="0" err="1"/>
              <a:t>ruhunu</a:t>
            </a:r>
            <a:r>
              <a:rPr lang="en-US" sz="2400" dirty="0"/>
              <a:t> </a:t>
            </a:r>
            <a:r>
              <a:rPr lang="en-US" sz="2400" dirty="0" err="1"/>
              <a:t>yükselmede</a:t>
            </a:r>
            <a:r>
              <a:rPr lang="en-US" sz="2400" dirty="0"/>
              <a:t> </a:t>
            </a:r>
            <a:r>
              <a:rPr lang="en-US" sz="2400" dirty="0" err="1"/>
              <a:t>başarısız</a:t>
            </a:r>
            <a:r>
              <a:rPr lang="en-US" sz="2400" dirty="0"/>
              <a:t> </a:t>
            </a:r>
            <a:r>
              <a:rPr lang="en-US" sz="2400" dirty="0" err="1"/>
              <a:t>olmadığını</a:t>
            </a:r>
            <a:r>
              <a:rPr lang="en-US" sz="2400" dirty="0"/>
              <a:t>, </a:t>
            </a:r>
            <a:r>
              <a:rPr lang="en-US" sz="2400" dirty="0" err="1"/>
              <a:t>çünkü</a:t>
            </a:r>
            <a:r>
              <a:rPr lang="en-US" sz="2400" dirty="0"/>
              <a:t> </a:t>
            </a:r>
            <a:r>
              <a:rPr lang="en-US" sz="2400" dirty="0" err="1"/>
              <a:t>kesinlikle</a:t>
            </a:r>
            <a:r>
              <a:rPr lang="en-US" sz="2400" dirty="0"/>
              <a:t> </a:t>
            </a:r>
            <a:r>
              <a:rPr lang="en-US" sz="2400" dirty="0" err="1"/>
              <a:t>didaktisizm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egoizm’in</a:t>
            </a:r>
            <a:r>
              <a:rPr lang="en-US" sz="2400" dirty="0"/>
              <a:t> </a:t>
            </a:r>
            <a:r>
              <a:rPr lang="en-US" sz="2400" dirty="0" err="1"/>
              <a:t>üzerine</a:t>
            </a:r>
            <a:r>
              <a:rPr lang="en-US" sz="2400" dirty="0"/>
              <a:t> </a:t>
            </a:r>
            <a:r>
              <a:rPr lang="en-US" sz="2400" dirty="0" err="1"/>
              <a:t>çıktığını</a:t>
            </a:r>
            <a:r>
              <a:rPr lang="en-US" sz="2400" dirty="0"/>
              <a:t> </a:t>
            </a:r>
            <a:r>
              <a:rPr lang="en-US" sz="2400" dirty="0" err="1"/>
              <a:t>savunmuştu</a:t>
            </a:r>
            <a:r>
              <a:rPr lang="en-US" sz="2400" dirty="0"/>
              <a:t>. </a:t>
            </a:r>
            <a:r>
              <a:rPr lang="en-US" sz="2400" dirty="0" err="1"/>
              <a:t>Oyunun</a:t>
            </a:r>
            <a:r>
              <a:rPr lang="en-US" sz="2400" dirty="0"/>
              <a:t> </a:t>
            </a:r>
            <a:r>
              <a:rPr lang="en-US" sz="2400" dirty="0" err="1"/>
              <a:t>vatansever</a:t>
            </a:r>
            <a:r>
              <a:rPr lang="en-US" sz="2400" dirty="0"/>
              <a:t> </a:t>
            </a:r>
            <a:r>
              <a:rPr lang="en-US" sz="2400" dirty="0" err="1"/>
              <a:t>oladığı</a:t>
            </a:r>
            <a:r>
              <a:rPr lang="en-US" sz="2400" dirty="0"/>
              <a:t> </a:t>
            </a:r>
            <a:r>
              <a:rPr lang="en-US" sz="2400" dirty="0" err="1"/>
              <a:t>suçlamalarını</a:t>
            </a:r>
            <a:r>
              <a:rPr lang="en-US" sz="2400" dirty="0"/>
              <a:t>, </a:t>
            </a:r>
            <a:r>
              <a:rPr lang="en-US" sz="2400" dirty="0" err="1"/>
              <a:t>Maiorescu</a:t>
            </a:r>
            <a:r>
              <a:rPr lang="en-US" sz="2400" dirty="0"/>
              <a:t> </a:t>
            </a:r>
            <a:r>
              <a:rPr lang="en-US" sz="2400" dirty="0" err="1"/>
              <a:t>şöyle</a:t>
            </a:r>
            <a:r>
              <a:rPr lang="en-US" sz="2400" dirty="0"/>
              <a:t> </a:t>
            </a:r>
            <a:r>
              <a:rPr lang="en-US" sz="2400" dirty="0" err="1"/>
              <a:t>yanıtlamıştı</a:t>
            </a:r>
            <a:r>
              <a:rPr lang="en-US" sz="2400" dirty="0"/>
              <a:t>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009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Tiyatro Alanındaki Liderliği ve Evliliği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33266"/>
            <a:ext cx="10058400" cy="4301774"/>
          </a:xfrm>
        </p:spPr>
        <p:txBody>
          <a:bodyPr>
            <a:noAutofit/>
          </a:bodyPr>
          <a:lstStyle/>
          <a:p>
            <a:pPr algn="just"/>
            <a:r>
              <a:rPr lang="en-US" sz="2400" dirty="0" err="1"/>
              <a:t>Ekonomik</a:t>
            </a:r>
            <a:r>
              <a:rPr lang="en-US" sz="2400" dirty="0"/>
              <a:t> </a:t>
            </a:r>
            <a:r>
              <a:rPr lang="en-US" sz="2400" dirty="0" err="1"/>
              <a:t>problemleri</a:t>
            </a:r>
            <a:r>
              <a:rPr lang="en-US" sz="2400" dirty="0"/>
              <a:t> </a:t>
            </a:r>
            <a:r>
              <a:rPr lang="en-US" sz="2400" dirty="0" err="1"/>
              <a:t>süren</a:t>
            </a:r>
            <a:r>
              <a:rPr lang="en-US" sz="2400" dirty="0"/>
              <a:t> </a:t>
            </a:r>
            <a:r>
              <a:rPr lang="en-US" sz="2400" dirty="0" err="1"/>
              <a:t>Caragiale</a:t>
            </a:r>
            <a:r>
              <a:rPr lang="en-US" sz="2400" dirty="0"/>
              <a:t>, </a:t>
            </a:r>
            <a:r>
              <a:rPr lang="en-US" sz="2400" dirty="0" err="1"/>
              <a:t>önceleri</a:t>
            </a:r>
            <a:r>
              <a:rPr lang="en-US" sz="2400" dirty="0"/>
              <a:t> </a:t>
            </a:r>
            <a:r>
              <a:rPr lang="en-US" sz="2400" dirty="0" err="1"/>
              <a:t>Milliyetçi</a:t>
            </a:r>
            <a:r>
              <a:rPr lang="en-US" sz="2400" dirty="0"/>
              <a:t> </a:t>
            </a:r>
            <a:r>
              <a:rPr lang="en-US" sz="2400" dirty="0" err="1"/>
              <a:t>Liberallerle</a:t>
            </a:r>
            <a:r>
              <a:rPr lang="en-US" sz="2400" dirty="0"/>
              <a:t> </a:t>
            </a:r>
            <a:r>
              <a:rPr lang="en-US" sz="2400" dirty="0" err="1"/>
              <a:t>fikir</a:t>
            </a:r>
            <a:r>
              <a:rPr lang="en-US" sz="2400" dirty="0"/>
              <a:t> </a:t>
            </a:r>
            <a:r>
              <a:rPr lang="en-US" sz="2400" dirty="0" err="1"/>
              <a:t>ayrılığına</a:t>
            </a:r>
            <a:r>
              <a:rPr lang="en-US" sz="2400" dirty="0"/>
              <a:t> </a:t>
            </a:r>
            <a:r>
              <a:rPr lang="en-US" sz="2400" dirty="0" err="1"/>
              <a:t>düşmesine</a:t>
            </a:r>
            <a:r>
              <a:rPr lang="en-US" sz="2400" dirty="0"/>
              <a:t> </a:t>
            </a:r>
            <a:r>
              <a:rPr lang="en-US" sz="2400" dirty="0" err="1"/>
              <a:t>rağmen</a:t>
            </a:r>
            <a:r>
              <a:rPr lang="en-US" sz="2400" dirty="0"/>
              <a:t>, </a:t>
            </a:r>
            <a:r>
              <a:rPr lang="en-US" sz="2400" dirty="0" err="1"/>
              <a:t>Partı’nin</a:t>
            </a:r>
            <a:r>
              <a:rPr lang="en-US" sz="2400" dirty="0"/>
              <a:t> </a:t>
            </a:r>
            <a:r>
              <a:rPr lang="en-US" sz="2400" dirty="0" err="1"/>
              <a:t>gazetesine</a:t>
            </a:r>
            <a:r>
              <a:rPr lang="en-US" sz="2400" dirty="0"/>
              <a:t> </a:t>
            </a:r>
            <a:r>
              <a:rPr lang="en-US" sz="2400" dirty="0" err="1"/>
              <a:t>yazılarıyla</a:t>
            </a:r>
            <a:r>
              <a:rPr lang="en-US" sz="2400" dirty="0"/>
              <a:t> </a:t>
            </a:r>
            <a:r>
              <a:rPr lang="en-US" sz="2400" dirty="0" err="1"/>
              <a:t>katkıda</a:t>
            </a:r>
            <a:r>
              <a:rPr lang="en-US" sz="2400" dirty="0"/>
              <a:t> </a:t>
            </a:r>
            <a:r>
              <a:rPr lang="en-US" sz="2400" dirty="0" err="1"/>
              <a:t>bulunmayı</a:t>
            </a:r>
            <a:r>
              <a:rPr lang="en-US" sz="2400" dirty="0"/>
              <a:t> </a:t>
            </a:r>
            <a:r>
              <a:rPr lang="en-US" sz="2400" dirty="0" err="1"/>
              <a:t>kabul</a:t>
            </a:r>
            <a:r>
              <a:rPr lang="en-US" sz="2400" dirty="0"/>
              <a:t> </a:t>
            </a:r>
            <a:r>
              <a:rPr lang="en-US" sz="2400" dirty="0" err="1"/>
              <a:t>etti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böylece</a:t>
            </a:r>
            <a:r>
              <a:rPr lang="en-US" sz="2400" dirty="0"/>
              <a:t> </a:t>
            </a:r>
            <a:r>
              <a:rPr lang="en-US" sz="2400" dirty="0" err="1"/>
              <a:t>tarihçi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politikacı</a:t>
            </a:r>
            <a:r>
              <a:rPr lang="en-US" sz="2400" dirty="0"/>
              <a:t> </a:t>
            </a:r>
            <a:r>
              <a:rPr lang="en-US" sz="2400" dirty="0" err="1"/>
              <a:t>Alexandru</a:t>
            </a:r>
            <a:r>
              <a:rPr lang="en-US" sz="2400" dirty="0"/>
              <a:t> </a:t>
            </a:r>
            <a:r>
              <a:rPr lang="en-US" sz="2400" dirty="0" err="1"/>
              <a:t>Dimitrie</a:t>
            </a:r>
            <a:r>
              <a:rPr lang="en-US" sz="2400" dirty="0"/>
              <a:t> </a:t>
            </a:r>
            <a:r>
              <a:rPr lang="en-US" sz="2400" dirty="0" err="1"/>
              <a:t>Xenopol</a:t>
            </a:r>
            <a:r>
              <a:rPr lang="en-US" sz="2400" dirty="0"/>
              <a:t> </a:t>
            </a:r>
            <a:r>
              <a:rPr lang="en-US" sz="2400" dirty="0" err="1"/>
              <a:t>tarafından</a:t>
            </a:r>
            <a:r>
              <a:rPr lang="en-US" sz="2400" dirty="0"/>
              <a:t> </a:t>
            </a:r>
            <a:r>
              <a:rPr lang="en-US" sz="2400" dirty="0" err="1"/>
              <a:t>çıkarılan</a:t>
            </a:r>
            <a:r>
              <a:rPr lang="en-US" sz="2400" dirty="0"/>
              <a:t> “</a:t>
            </a:r>
            <a:r>
              <a:rPr lang="en-US" sz="2400" dirty="0" err="1"/>
              <a:t>Vointa</a:t>
            </a:r>
            <a:r>
              <a:rPr lang="en-US" sz="2400" dirty="0"/>
              <a:t> </a:t>
            </a:r>
            <a:r>
              <a:rPr lang="en-US" sz="2400" dirty="0" err="1"/>
              <a:t>Notionala</a:t>
            </a:r>
            <a:r>
              <a:rPr lang="en-US" sz="2400" dirty="0"/>
              <a:t>” </a:t>
            </a:r>
            <a:r>
              <a:rPr lang="en-US" sz="2400" dirty="0" err="1"/>
              <a:t>isimli</a:t>
            </a:r>
            <a:r>
              <a:rPr lang="en-US" sz="2400" dirty="0"/>
              <a:t> </a:t>
            </a:r>
            <a:r>
              <a:rPr lang="en-US" sz="2400" dirty="0" err="1"/>
              <a:t>dergi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ilişkilenmiş</a:t>
            </a:r>
            <a:r>
              <a:rPr lang="en-US" sz="2400" dirty="0"/>
              <a:t> </a:t>
            </a:r>
            <a:r>
              <a:rPr lang="en-US" sz="2400" dirty="0" err="1"/>
              <a:t>oldu</a:t>
            </a:r>
            <a:r>
              <a:rPr lang="en-US" sz="2400" dirty="0"/>
              <a:t>. “Luca” </a:t>
            </a:r>
            <a:r>
              <a:rPr lang="en-US" sz="2400" dirty="0" err="1"/>
              <a:t>mahlası</a:t>
            </a:r>
            <a:r>
              <a:rPr lang="en-US" sz="2400" dirty="0"/>
              <a:t> </a:t>
            </a:r>
            <a:r>
              <a:rPr lang="en-US" sz="2400" dirty="0" err="1"/>
              <a:t>altında</a:t>
            </a:r>
            <a:r>
              <a:rPr lang="en-US" sz="2400" dirty="0"/>
              <a:t>, </a:t>
            </a:r>
            <a:r>
              <a:rPr lang="en-US" sz="2400" dirty="0" err="1"/>
              <a:t>iki</a:t>
            </a:r>
            <a:r>
              <a:rPr lang="en-US" sz="2400" dirty="0"/>
              <a:t> </a:t>
            </a:r>
            <a:r>
              <a:rPr lang="en-US" sz="2400" dirty="0" err="1"/>
              <a:t>tiyatro</a:t>
            </a:r>
            <a:r>
              <a:rPr lang="en-US" sz="2400" dirty="0"/>
              <a:t> </a:t>
            </a:r>
            <a:r>
              <a:rPr lang="en-US" sz="2400" dirty="0" err="1"/>
              <a:t>gazetesine</a:t>
            </a:r>
            <a:r>
              <a:rPr lang="en-US" sz="2400" dirty="0"/>
              <a:t> </a:t>
            </a:r>
            <a:r>
              <a:rPr lang="en-US" sz="2400" dirty="0" err="1"/>
              <a:t>katkılarda</a:t>
            </a:r>
            <a:r>
              <a:rPr lang="en-US" sz="2400" dirty="0"/>
              <a:t> </a:t>
            </a:r>
            <a:r>
              <a:rPr lang="en-US" sz="2400" dirty="0" err="1"/>
              <a:t>bulundu</a:t>
            </a:r>
            <a:r>
              <a:rPr lang="en-US" sz="2400" dirty="0"/>
              <a:t>. </a:t>
            </a:r>
            <a:r>
              <a:rPr lang="en-US" sz="2400" dirty="0" err="1"/>
              <a:t>Paralelinde</a:t>
            </a:r>
            <a:r>
              <a:rPr lang="en-US" sz="2400" dirty="0"/>
              <a:t>, </a:t>
            </a:r>
            <a:r>
              <a:rPr lang="en-US" sz="2400" dirty="0" err="1"/>
              <a:t>Bükreş’de</a:t>
            </a:r>
            <a:r>
              <a:rPr lang="en-US" sz="2400" dirty="0"/>
              <a:t> </a:t>
            </a:r>
            <a:r>
              <a:rPr lang="en-US" sz="2400" dirty="0" err="1"/>
              <a:t>özel</a:t>
            </a:r>
            <a:r>
              <a:rPr lang="en-US" sz="2400" dirty="0"/>
              <a:t> </a:t>
            </a:r>
            <a:r>
              <a:rPr lang="en-US" sz="2400" dirty="0" err="1"/>
              <a:t>Sfantul</a:t>
            </a:r>
            <a:r>
              <a:rPr lang="en-US" sz="2400" dirty="0"/>
              <a:t> Gheorghe </a:t>
            </a:r>
            <a:r>
              <a:rPr lang="en-US" sz="2400" dirty="0" err="1"/>
              <a:t>Lisesi’nde</a:t>
            </a:r>
            <a:r>
              <a:rPr lang="en-US" sz="2400" dirty="0"/>
              <a:t> </a:t>
            </a:r>
            <a:r>
              <a:rPr lang="en-US" sz="2400" dirty="0" err="1"/>
              <a:t>dersler</a:t>
            </a:r>
            <a:r>
              <a:rPr lang="en-US" sz="2400" dirty="0"/>
              <a:t> </a:t>
            </a:r>
            <a:r>
              <a:rPr lang="en-US" sz="2400" dirty="0" err="1"/>
              <a:t>verdi</a:t>
            </a:r>
            <a:r>
              <a:rPr lang="en-US" sz="2400" dirty="0"/>
              <a:t>. </a:t>
            </a:r>
            <a:r>
              <a:rPr lang="en-US" sz="2400" dirty="0" err="1"/>
              <a:t>Kariyerinin</a:t>
            </a:r>
            <a:r>
              <a:rPr lang="en-US" sz="2400" dirty="0"/>
              <a:t>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dönemi</a:t>
            </a:r>
            <a:r>
              <a:rPr lang="en-US" sz="2400" dirty="0"/>
              <a:t>. </a:t>
            </a:r>
            <a:r>
              <a:rPr lang="en-US" sz="2400" dirty="0" err="1"/>
              <a:t>Maiorescu’nun</a:t>
            </a:r>
            <a:r>
              <a:rPr lang="en-US" sz="2400" dirty="0"/>
              <a:t> </a:t>
            </a:r>
            <a:r>
              <a:rPr lang="en-US" sz="2400" dirty="0" err="1"/>
              <a:t>Junimist</a:t>
            </a:r>
            <a:r>
              <a:rPr lang="en-US" sz="2400" dirty="0"/>
              <a:t> </a:t>
            </a:r>
            <a:r>
              <a:rPr lang="en-US" sz="2400" dirty="0" err="1"/>
              <a:t>Muhafazakarlar’dan</a:t>
            </a:r>
            <a:r>
              <a:rPr lang="en-US" sz="2400" dirty="0"/>
              <a:t> </a:t>
            </a:r>
            <a:r>
              <a:rPr lang="en-US" sz="2400" dirty="0" err="1"/>
              <a:t>oluşan</a:t>
            </a:r>
            <a:r>
              <a:rPr lang="en-US" sz="2400" dirty="0"/>
              <a:t> </a:t>
            </a:r>
            <a:r>
              <a:rPr lang="en-US" sz="2400" dirty="0" err="1"/>
              <a:t>Teodor</a:t>
            </a:r>
            <a:r>
              <a:rPr lang="en-US" sz="2400" dirty="0"/>
              <a:t> </a:t>
            </a:r>
            <a:r>
              <a:rPr lang="en-US" sz="2400" dirty="0" err="1"/>
              <a:t>Rosetti</a:t>
            </a:r>
            <a:r>
              <a:rPr lang="en-US" sz="2400" dirty="0"/>
              <a:t> </a:t>
            </a:r>
            <a:r>
              <a:rPr lang="en-US" sz="2400" dirty="0" err="1"/>
              <a:t>Kabinesi’nde</a:t>
            </a:r>
            <a:r>
              <a:rPr lang="en-US" sz="2400" dirty="0"/>
              <a:t> </a:t>
            </a:r>
            <a:r>
              <a:rPr lang="en-US" sz="2400" dirty="0" err="1"/>
              <a:t>Eğitim</a:t>
            </a:r>
            <a:r>
              <a:rPr lang="en-US" sz="2400" dirty="0"/>
              <a:t> </a:t>
            </a:r>
            <a:r>
              <a:rPr lang="en-US" sz="2400" dirty="0" err="1"/>
              <a:t>Bakanlığı’na</a:t>
            </a:r>
            <a:r>
              <a:rPr lang="en-US" sz="2400" dirty="0"/>
              <a:t> </a:t>
            </a:r>
            <a:r>
              <a:rPr lang="en-US" sz="2400" dirty="0" err="1"/>
              <a:t>yükselmesiyle</a:t>
            </a:r>
            <a:r>
              <a:rPr lang="en-US" sz="2400" dirty="0"/>
              <a:t>, 1888’de </a:t>
            </a:r>
            <a:r>
              <a:rPr lang="en-US" sz="2400" dirty="0" err="1"/>
              <a:t>bitti</a:t>
            </a:r>
            <a:r>
              <a:rPr lang="en-US" sz="2400" dirty="0"/>
              <a:t>. </a:t>
            </a:r>
            <a:r>
              <a:rPr lang="en-US" sz="2400" dirty="0" err="1"/>
              <a:t>Caragiale</a:t>
            </a:r>
            <a:r>
              <a:rPr lang="en-US" sz="2400" dirty="0"/>
              <a:t>, </a:t>
            </a:r>
            <a:r>
              <a:rPr lang="en-US" sz="2400" dirty="0" err="1"/>
              <a:t>Milli</a:t>
            </a:r>
            <a:r>
              <a:rPr lang="en-US" sz="2400" dirty="0"/>
              <a:t> </a:t>
            </a:r>
            <a:r>
              <a:rPr lang="en-US" sz="2400" dirty="0" err="1"/>
              <a:t>Tiyatro’nun</a:t>
            </a:r>
            <a:r>
              <a:rPr lang="en-US" sz="2400" dirty="0"/>
              <a:t> da </a:t>
            </a:r>
            <a:r>
              <a:rPr lang="en-US" sz="2400" dirty="0" err="1"/>
              <a:t>yöneticisi</a:t>
            </a:r>
            <a:r>
              <a:rPr lang="en-US" sz="2400" dirty="0"/>
              <a:t> </a:t>
            </a:r>
            <a:r>
              <a:rPr lang="en-US" sz="2400" dirty="0" err="1"/>
              <a:t>olma</a:t>
            </a:r>
            <a:r>
              <a:rPr lang="en-US" sz="2400" dirty="0"/>
              <a:t> </a:t>
            </a:r>
            <a:r>
              <a:rPr lang="en-US" sz="2400" dirty="0" err="1"/>
              <a:t>anlamına</a:t>
            </a:r>
            <a:r>
              <a:rPr lang="en-US" sz="2400" dirty="0"/>
              <a:t> </a:t>
            </a:r>
            <a:r>
              <a:rPr lang="en-US" sz="2400" dirty="0" err="1"/>
              <a:t>gelen</a:t>
            </a:r>
            <a:r>
              <a:rPr lang="en-US" sz="2400" dirty="0"/>
              <a:t>, </a:t>
            </a:r>
            <a:r>
              <a:rPr lang="en-US" sz="2400" dirty="0" err="1"/>
              <a:t>tiyatroların</a:t>
            </a:r>
            <a:r>
              <a:rPr lang="en-US" sz="2400" dirty="0"/>
              <a:t> </a:t>
            </a:r>
            <a:r>
              <a:rPr lang="en-US" sz="2400" dirty="0" err="1"/>
              <a:t>başına</a:t>
            </a:r>
            <a:r>
              <a:rPr lang="en-US" sz="2400" dirty="0"/>
              <a:t> </a:t>
            </a:r>
            <a:r>
              <a:rPr lang="en-US" sz="2400" dirty="0" err="1"/>
              <a:t>getirilmesini</a:t>
            </a:r>
            <a:r>
              <a:rPr lang="en-US" sz="2400" dirty="0"/>
              <a:t> </a:t>
            </a:r>
            <a:r>
              <a:rPr lang="en-US" sz="2400" dirty="0" err="1"/>
              <a:t>talep</a:t>
            </a:r>
            <a:r>
              <a:rPr lang="en-US" sz="2400" dirty="0"/>
              <a:t> </a:t>
            </a:r>
            <a:r>
              <a:rPr lang="en-US" sz="2400" dirty="0" err="1"/>
              <a:t>etti</a:t>
            </a:r>
            <a:r>
              <a:rPr lang="en-US" sz="2400" dirty="0"/>
              <a:t>. </a:t>
            </a:r>
            <a:r>
              <a:rPr lang="en-US" sz="2400" dirty="0" err="1"/>
              <a:t>Maiorescu</a:t>
            </a:r>
            <a:r>
              <a:rPr lang="en-US" sz="2400" dirty="0"/>
              <a:t> </a:t>
            </a:r>
            <a:r>
              <a:rPr lang="en-US" sz="2400" dirty="0" err="1"/>
              <a:t>başlangıçta</a:t>
            </a:r>
            <a:r>
              <a:rPr lang="en-US" sz="2400" dirty="0"/>
              <a:t> </a:t>
            </a:r>
            <a:r>
              <a:rPr lang="en-US" sz="2400" dirty="0" err="1"/>
              <a:t>karşı</a:t>
            </a:r>
            <a:r>
              <a:rPr lang="en-US" sz="2400" dirty="0"/>
              <a:t> </a:t>
            </a:r>
            <a:r>
              <a:rPr lang="en-US" sz="2400" dirty="0" err="1"/>
              <a:t>çıksa</a:t>
            </a:r>
            <a:r>
              <a:rPr lang="en-US" sz="2400" dirty="0"/>
              <a:t> da, </a:t>
            </a:r>
            <a:r>
              <a:rPr lang="en-US" sz="2400" dirty="0" err="1"/>
              <a:t>Caragiale</a:t>
            </a:r>
            <a:r>
              <a:rPr lang="en-US" sz="2400" dirty="0"/>
              <a:t> </a:t>
            </a:r>
            <a:r>
              <a:rPr lang="en-US" sz="2400" dirty="0" err="1"/>
              <a:t>sonunda</a:t>
            </a:r>
            <a:r>
              <a:rPr lang="en-US" sz="2400" dirty="0"/>
              <a:t>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konumu</a:t>
            </a:r>
            <a:r>
              <a:rPr lang="en-US" sz="2400" dirty="0"/>
              <a:t> </a:t>
            </a:r>
            <a:r>
              <a:rPr lang="en-US" sz="2400" dirty="0" err="1"/>
              <a:t>elde</a:t>
            </a:r>
            <a:r>
              <a:rPr lang="en-US" sz="2400" dirty="0"/>
              <a:t> </a:t>
            </a:r>
            <a:r>
              <a:rPr lang="en-US" sz="2400" dirty="0" err="1"/>
              <a:t>etti</a:t>
            </a:r>
            <a:r>
              <a:rPr lang="en-US" sz="2400" dirty="0"/>
              <a:t>. Son </a:t>
            </a:r>
            <a:r>
              <a:rPr lang="en-US" sz="2400" dirty="0" err="1"/>
              <a:t>karar</a:t>
            </a:r>
            <a:r>
              <a:rPr lang="en-US" sz="2400" dirty="0"/>
              <a:t> </a:t>
            </a:r>
            <a:r>
              <a:rPr lang="en-US" sz="2400" dirty="0" err="1"/>
              <a:t>Romanya</a:t>
            </a:r>
            <a:r>
              <a:rPr lang="en-US" sz="2400" dirty="0"/>
              <a:t> </a:t>
            </a:r>
            <a:r>
              <a:rPr lang="en-US" sz="2400" dirty="0" err="1"/>
              <a:t>Kraliçesi</a:t>
            </a:r>
            <a:r>
              <a:rPr lang="en-US" sz="2400" dirty="0"/>
              <a:t> </a:t>
            </a:r>
            <a:r>
              <a:rPr lang="en-US" sz="2400" dirty="0" err="1"/>
              <a:t>Elisabeth’in</a:t>
            </a:r>
            <a:r>
              <a:rPr lang="en-US" sz="2400" dirty="0"/>
              <a:t> </a:t>
            </a:r>
            <a:r>
              <a:rPr lang="en-US" sz="2400" dirty="0" err="1"/>
              <a:t>Maiorescu’ya</a:t>
            </a:r>
            <a:r>
              <a:rPr lang="en-US" sz="2400" dirty="0"/>
              <a:t> </a:t>
            </a:r>
            <a:r>
              <a:rPr lang="en-US" sz="2400" dirty="0" err="1"/>
              <a:t>bunu</a:t>
            </a:r>
            <a:r>
              <a:rPr lang="en-US" sz="2400" dirty="0"/>
              <a:t> </a:t>
            </a:r>
            <a:r>
              <a:rPr lang="en-US" sz="2400" dirty="0" err="1"/>
              <a:t>düşünmesini</a:t>
            </a:r>
            <a:r>
              <a:rPr lang="en-US" sz="2400" dirty="0"/>
              <a:t> </a:t>
            </a:r>
            <a:r>
              <a:rPr lang="en-US" sz="2400" dirty="0" err="1"/>
              <a:t>söylemesine</a:t>
            </a:r>
            <a:r>
              <a:rPr lang="en-US" sz="2400" dirty="0"/>
              <a:t> </a:t>
            </a:r>
            <a:r>
              <a:rPr lang="en-US" sz="2400" dirty="0" err="1"/>
              <a:t>yoruldu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başka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söylentiye</a:t>
            </a:r>
            <a:r>
              <a:rPr lang="en-US" sz="2400" dirty="0"/>
              <a:t> </a:t>
            </a:r>
            <a:r>
              <a:rPr lang="en-US" sz="2400" dirty="0" err="1"/>
              <a:t>göre</a:t>
            </a:r>
            <a:r>
              <a:rPr lang="en-US" sz="2400" dirty="0"/>
              <a:t> </a:t>
            </a:r>
            <a:r>
              <a:rPr lang="en-US" sz="2400" dirty="0" err="1"/>
              <a:t>Junimist</a:t>
            </a:r>
            <a:r>
              <a:rPr lang="en-US" sz="2400" dirty="0"/>
              <a:t> </a:t>
            </a:r>
            <a:r>
              <a:rPr lang="en-US" sz="2400" dirty="0" err="1"/>
              <a:t>Petre</a:t>
            </a:r>
            <a:r>
              <a:rPr lang="en-US" sz="2400" dirty="0"/>
              <a:t> P. </a:t>
            </a:r>
            <a:r>
              <a:rPr lang="en-US" sz="2400" dirty="0" err="1"/>
              <a:t>Carp’ın</a:t>
            </a:r>
            <a:r>
              <a:rPr lang="en-US" sz="2400" dirty="0"/>
              <a:t> </a:t>
            </a:r>
            <a:r>
              <a:rPr lang="en-US" sz="2400" dirty="0" err="1"/>
              <a:t>etkisili</a:t>
            </a:r>
            <a:r>
              <a:rPr lang="en-US" sz="2400" dirty="0"/>
              <a:t> </a:t>
            </a:r>
            <a:r>
              <a:rPr lang="en-US" sz="2400" dirty="0" err="1"/>
              <a:t>desteği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atanmıştı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5807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01254"/>
            <a:ext cx="10058400" cy="4533786"/>
          </a:xfrm>
        </p:spPr>
        <p:txBody>
          <a:bodyPr>
            <a:noAutofit/>
          </a:bodyPr>
          <a:lstStyle/>
          <a:p>
            <a:pPr algn="just"/>
            <a:r>
              <a:rPr lang="en-US" sz="2400" dirty="0"/>
              <a:t>Bu </a:t>
            </a:r>
            <a:r>
              <a:rPr lang="en-US" sz="2400" dirty="0" err="1"/>
              <a:t>atama</a:t>
            </a:r>
            <a:r>
              <a:rPr lang="en-US" sz="2400" dirty="0"/>
              <a:t> o </a:t>
            </a:r>
            <a:r>
              <a:rPr lang="en-US" sz="2400" dirty="0" err="1"/>
              <a:t>zamanlar</a:t>
            </a:r>
            <a:r>
              <a:rPr lang="en-US" sz="2400" dirty="0"/>
              <a:t> </a:t>
            </a:r>
            <a:r>
              <a:rPr lang="en-US" sz="2400" dirty="0" err="1"/>
              <a:t>bazı</a:t>
            </a:r>
            <a:r>
              <a:rPr lang="en-US" sz="2400" dirty="0"/>
              <a:t> </a:t>
            </a:r>
            <a:r>
              <a:rPr lang="en-US" sz="2400" dirty="0" err="1"/>
              <a:t>tartışmalar</a:t>
            </a:r>
            <a:r>
              <a:rPr lang="en-US" sz="2400" dirty="0"/>
              <a:t> </a:t>
            </a:r>
            <a:r>
              <a:rPr lang="en-US" sz="2400" dirty="0" err="1"/>
              <a:t>yaratmıştı</a:t>
            </a:r>
            <a:r>
              <a:rPr lang="en-US" sz="2400" dirty="0"/>
              <a:t>. C. I. </a:t>
            </a:r>
            <a:r>
              <a:rPr lang="en-US" sz="2400" dirty="0" err="1"/>
              <a:t>Stancescu</a:t>
            </a:r>
            <a:r>
              <a:rPr lang="en-US" sz="2400" dirty="0"/>
              <a:t> da </a:t>
            </a:r>
            <a:r>
              <a:rPr lang="en-US" sz="2400" dirty="0" err="1"/>
              <a:t>dahil</a:t>
            </a:r>
            <a:r>
              <a:rPr lang="en-US" sz="2400" dirty="0"/>
              <a:t> </a:t>
            </a:r>
            <a:r>
              <a:rPr lang="en-US" sz="2400" dirty="0" err="1"/>
              <a:t>olmak</a:t>
            </a:r>
            <a:r>
              <a:rPr lang="en-US" sz="2400" dirty="0"/>
              <a:t> </a:t>
            </a:r>
            <a:r>
              <a:rPr lang="en-US" sz="2400" dirty="0" err="1"/>
              <a:t>üzere</a:t>
            </a:r>
            <a:r>
              <a:rPr lang="en-US" sz="2400" dirty="0"/>
              <a:t>, </a:t>
            </a:r>
            <a:r>
              <a:rPr lang="en-US" sz="2400" dirty="0" err="1"/>
              <a:t>öncellerinin</a:t>
            </a:r>
            <a:r>
              <a:rPr lang="en-US" sz="2400" dirty="0"/>
              <a:t> (</a:t>
            </a:r>
            <a:r>
              <a:rPr lang="en-US" sz="2400" dirty="0" err="1"/>
              <a:t>seleflerinin</a:t>
            </a:r>
            <a:r>
              <a:rPr lang="en-US" sz="2400" dirty="0"/>
              <a:t>) </a:t>
            </a:r>
            <a:r>
              <a:rPr lang="en-US" sz="2400" dirty="0" err="1"/>
              <a:t>aksine</a:t>
            </a:r>
            <a:r>
              <a:rPr lang="en-US" sz="2400" dirty="0"/>
              <a:t> Ion Luca </a:t>
            </a:r>
            <a:r>
              <a:rPr lang="en-US" sz="2400" dirty="0" err="1"/>
              <a:t>Caragiale</a:t>
            </a:r>
            <a:r>
              <a:rPr lang="en-US" sz="2400" dirty="0"/>
              <a:t>,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alanda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profesyonel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aynı</a:t>
            </a:r>
            <a:r>
              <a:rPr lang="en-US" sz="2400" dirty="0"/>
              <a:t> </a:t>
            </a:r>
            <a:r>
              <a:rPr lang="en-US" sz="2400" dirty="0" err="1"/>
              <a:t>zamanda</a:t>
            </a:r>
            <a:r>
              <a:rPr lang="en-US" sz="2400" dirty="0"/>
              <a:t> </a:t>
            </a:r>
            <a:r>
              <a:rPr lang="en-US" sz="2400" dirty="0" err="1"/>
              <a:t>kişi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alçakgönüllü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geçmişe</a:t>
            </a:r>
            <a:r>
              <a:rPr lang="en-US" sz="2400" dirty="0"/>
              <a:t> </a:t>
            </a:r>
            <a:r>
              <a:rPr lang="en-US" sz="2400" dirty="0" err="1"/>
              <a:t>sahipti</a:t>
            </a:r>
            <a:r>
              <a:rPr lang="en-US" sz="2400" dirty="0"/>
              <a:t>. </a:t>
            </a:r>
            <a:r>
              <a:rPr lang="en-US" sz="2400" dirty="0" err="1"/>
              <a:t>Milliyetçi</a:t>
            </a:r>
            <a:r>
              <a:rPr lang="en-US" sz="2400" dirty="0"/>
              <a:t> </a:t>
            </a:r>
            <a:r>
              <a:rPr lang="en-US" sz="2400" dirty="0" err="1"/>
              <a:t>Liberaller’in</a:t>
            </a:r>
            <a:r>
              <a:rPr lang="en-US" sz="2400" dirty="0"/>
              <a:t> </a:t>
            </a:r>
            <a:r>
              <a:rPr lang="en-US" sz="2400" dirty="0" err="1"/>
              <a:t>ona</a:t>
            </a:r>
            <a:r>
              <a:rPr lang="en-US" sz="2400" dirty="0"/>
              <a:t> </a:t>
            </a:r>
            <a:r>
              <a:rPr lang="en-US" sz="2400" dirty="0" err="1"/>
              <a:t>karşı</a:t>
            </a:r>
            <a:r>
              <a:rPr lang="en-US" sz="2400" dirty="0"/>
              <a:t> </a:t>
            </a:r>
            <a:r>
              <a:rPr lang="en-US" sz="2400" dirty="0" err="1"/>
              <a:t>kampanya</a:t>
            </a:r>
            <a:r>
              <a:rPr lang="en-US" sz="2400" dirty="0"/>
              <a:t> </a:t>
            </a:r>
            <a:r>
              <a:rPr lang="en-US" sz="2400" dirty="0" err="1"/>
              <a:t>başlatmasıyla</a:t>
            </a:r>
            <a:r>
              <a:rPr lang="en-US" sz="2400" dirty="0"/>
              <a:t>, </a:t>
            </a:r>
            <a:r>
              <a:rPr lang="en-US" sz="2400" dirty="0" err="1"/>
              <a:t>oyun</a:t>
            </a:r>
            <a:r>
              <a:rPr lang="en-US" sz="2400" dirty="0"/>
              <a:t> </a:t>
            </a:r>
            <a:r>
              <a:rPr lang="en-US" sz="2400" dirty="0" err="1"/>
              <a:t>yazarı</a:t>
            </a:r>
            <a:r>
              <a:rPr lang="en-US" sz="2400" dirty="0"/>
              <a:t> </a:t>
            </a:r>
            <a:r>
              <a:rPr lang="en-US" sz="2400" dirty="0" err="1"/>
              <a:t>Bükreş</a:t>
            </a:r>
            <a:r>
              <a:rPr lang="en-US" sz="2400" dirty="0"/>
              <a:t> </a:t>
            </a:r>
            <a:r>
              <a:rPr lang="en-US" sz="2400" dirty="0" err="1"/>
              <a:t>Basını’na</a:t>
            </a:r>
            <a:r>
              <a:rPr lang="en-US" sz="2400" dirty="0"/>
              <a:t> </a:t>
            </a:r>
            <a:r>
              <a:rPr lang="en-US" sz="2400" dirty="0" err="1"/>
              <a:t>niyetini</a:t>
            </a:r>
            <a:r>
              <a:rPr lang="en-US" sz="2400" dirty="0"/>
              <a:t> </a:t>
            </a:r>
            <a:r>
              <a:rPr lang="en-US" sz="2400" dirty="0" err="1"/>
              <a:t>ortaya</a:t>
            </a:r>
            <a:r>
              <a:rPr lang="en-US" sz="2400" dirty="0"/>
              <a:t> </a:t>
            </a:r>
            <a:r>
              <a:rPr lang="en-US" sz="2400" dirty="0" err="1"/>
              <a:t>koyan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atamasındaki</a:t>
            </a:r>
            <a:r>
              <a:rPr lang="en-US" sz="2400" dirty="0"/>
              <a:t> </a:t>
            </a:r>
            <a:r>
              <a:rPr lang="en-US" sz="2400" dirty="0" err="1"/>
              <a:t>durumu</a:t>
            </a:r>
            <a:r>
              <a:rPr lang="en-US" sz="2400" dirty="0"/>
              <a:t> </a:t>
            </a:r>
            <a:r>
              <a:rPr lang="en-US" sz="2400" dirty="0" err="1"/>
              <a:t>anlatan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açık</a:t>
            </a:r>
            <a:r>
              <a:rPr lang="en-US" sz="2400" dirty="0"/>
              <a:t> </a:t>
            </a:r>
            <a:r>
              <a:rPr lang="en-US" sz="2400" dirty="0" err="1"/>
              <a:t>mektup</a:t>
            </a:r>
            <a:r>
              <a:rPr lang="en-US" sz="2400" dirty="0"/>
              <a:t> </a:t>
            </a:r>
            <a:r>
              <a:rPr lang="en-US" sz="2400" dirty="0" err="1"/>
              <a:t>hazırladı</a:t>
            </a:r>
            <a:r>
              <a:rPr lang="en-US" sz="2400" dirty="0"/>
              <a:t>. </a:t>
            </a:r>
            <a:r>
              <a:rPr lang="en-US" sz="2400" dirty="0" err="1"/>
              <a:t>Mektupta</a:t>
            </a:r>
            <a:r>
              <a:rPr lang="en-US" sz="2400" dirty="0"/>
              <a:t> </a:t>
            </a:r>
            <a:r>
              <a:rPr lang="en-US" sz="2400" dirty="0" err="1"/>
              <a:t>Junimea’yı</a:t>
            </a:r>
            <a:r>
              <a:rPr lang="en-US" sz="2400" dirty="0"/>
              <a:t> </a:t>
            </a:r>
            <a:r>
              <a:rPr lang="en-US" sz="2400" dirty="0" err="1"/>
              <a:t>savunarak</a:t>
            </a:r>
            <a:r>
              <a:rPr lang="en-US" sz="2400" dirty="0"/>
              <a:t>, </a:t>
            </a:r>
            <a:r>
              <a:rPr lang="en-US" sz="2400" dirty="0" err="1"/>
              <a:t>Junimea’nın</a:t>
            </a:r>
            <a:r>
              <a:rPr lang="en-US" sz="2400" dirty="0"/>
              <a:t> </a:t>
            </a:r>
            <a:r>
              <a:rPr lang="en-US" sz="2400" dirty="0" err="1"/>
              <a:t>kendisinin</a:t>
            </a:r>
            <a:r>
              <a:rPr lang="en-US" sz="2400" dirty="0"/>
              <a:t> “</a:t>
            </a:r>
            <a:r>
              <a:rPr lang="en-US" sz="2400" dirty="0" err="1"/>
              <a:t>politikaya</a:t>
            </a:r>
            <a:r>
              <a:rPr lang="en-US" sz="2400" dirty="0"/>
              <a:t> </a:t>
            </a:r>
            <a:r>
              <a:rPr lang="en-US" sz="2400" dirty="0" err="1"/>
              <a:t>kapalı</a:t>
            </a:r>
            <a:r>
              <a:rPr lang="en-US" sz="2400" dirty="0"/>
              <a:t> </a:t>
            </a:r>
            <a:r>
              <a:rPr lang="en-US" sz="2400" dirty="0" err="1"/>
              <a:t>olduğu</a:t>
            </a:r>
            <a:r>
              <a:rPr lang="en-US" sz="2400" dirty="0"/>
              <a:t> </a:t>
            </a:r>
            <a:r>
              <a:rPr lang="en-US" sz="2400" dirty="0" err="1"/>
              <a:t>zaman</a:t>
            </a:r>
            <a:r>
              <a:rPr lang="en-US" sz="2400" dirty="0"/>
              <a:t> </a:t>
            </a:r>
            <a:r>
              <a:rPr lang="en-US" sz="2400" dirty="0" err="1"/>
              <a:t>içinde</a:t>
            </a:r>
            <a:r>
              <a:rPr lang="en-US" sz="2400" dirty="0"/>
              <a:t> </a:t>
            </a:r>
            <a:r>
              <a:rPr lang="en-US" sz="2400" dirty="0" err="1"/>
              <a:t>halkın</a:t>
            </a:r>
            <a:r>
              <a:rPr lang="en-US" sz="2400" dirty="0"/>
              <a:t> </a:t>
            </a:r>
            <a:r>
              <a:rPr lang="en-US" sz="2400" dirty="0" err="1"/>
              <a:t>gözünden</a:t>
            </a:r>
            <a:r>
              <a:rPr lang="en-US" sz="2400" dirty="0"/>
              <a:t> </a:t>
            </a:r>
            <a:r>
              <a:rPr lang="en-US" sz="2400" dirty="0" err="1"/>
              <a:t>kaybolma</a:t>
            </a:r>
            <a:r>
              <a:rPr lang="en-US" sz="2400" dirty="0"/>
              <a:t>”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ortaya</a:t>
            </a:r>
            <a:r>
              <a:rPr lang="en-US" sz="2400" dirty="0"/>
              <a:t> </a:t>
            </a:r>
            <a:r>
              <a:rPr lang="en-US" sz="2400" dirty="0" err="1"/>
              <a:t>koyduğu</a:t>
            </a:r>
            <a:r>
              <a:rPr lang="en-US" sz="2400" dirty="0"/>
              <a:t> </a:t>
            </a:r>
            <a:r>
              <a:rPr lang="en-US" sz="2400" dirty="0" err="1"/>
              <a:t>çalışmalarına</a:t>
            </a:r>
            <a:r>
              <a:rPr lang="en-US" sz="2400" dirty="0"/>
              <a:t> </a:t>
            </a:r>
            <a:r>
              <a:rPr lang="en-US" sz="2400" dirty="0" err="1"/>
              <a:t>ilgisinin</a:t>
            </a:r>
            <a:r>
              <a:rPr lang="en-US" sz="2400" dirty="0"/>
              <a:t> </a:t>
            </a:r>
            <a:r>
              <a:rPr lang="en-US" sz="2400" dirty="0" err="1"/>
              <a:t>kendi</a:t>
            </a:r>
            <a:r>
              <a:rPr lang="en-US" sz="2400" dirty="0"/>
              <a:t> </a:t>
            </a:r>
            <a:r>
              <a:rPr lang="en-US" sz="2400" dirty="0" err="1"/>
              <a:t>yükselişine</a:t>
            </a:r>
            <a:r>
              <a:rPr lang="en-US" sz="2400" dirty="0"/>
              <a:t> </a:t>
            </a:r>
            <a:r>
              <a:rPr lang="en-US" sz="2400" dirty="0" err="1"/>
              <a:t>etkisine</a:t>
            </a:r>
            <a:r>
              <a:rPr lang="en-US" sz="2400" dirty="0"/>
              <a:t> </a:t>
            </a:r>
            <a:r>
              <a:rPr lang="en-US" sz="2400" dirty="0" err="1"/>
              <a:t>değindi</a:t>
            </a:r>
            <a:r>
              <a:rPr lang="en-US" sz="2400" dirty="0"/>
              <a:t>.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yazar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yönetici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kendi</a:t>
            </a:r>
            <a:r>
              <a:rPr lang="en-US" sz="2400" dirty="0"/>
              <a:t> </a:t>
            </a:r>
            <a:r>
              <a:rPr lang="en-US" sz="2400" dirty="0" err="1"/>
              <a:t>davasını</a:t>
            </a:r>
            <a:r>
              <a:rPr lang="en-US" sz="2400" dirty="0"/>
              <a:t> </a:t>
            </a:r>
            <a:r>
              <a:rPr lang="en-US" sz="2400" dirty="0" err="1"/>
              <a:t>yeniden</a:t>
            </a:r>
            <a:r>
              <a:rPr lang="en-US" sz="2400" dirty="0"/>
              <a:t> </a:t>
            </a:r>
            <a:r>
              <a:rPr lang="en-US" sz="2400" dirty="0" err="1"/>
              <a:t>gözden</a:t>
            </a:r>
            <a:r>
              <a:rPr lang="en-US" sz="2400" dirty="0"/>
              <a:t> </a:t>
            </a:r>
            <a:r>
              <a:rPr lang="en-US" sz="2400" dirty="0" err="1"/>
              <a:t>geçirerek</a:t>
            </a:r>
            <a:r>
              <a:rPr lang="en-US" sz="2400" dirty="0"/>
              <a:t>, </a:t>
            </a:r>
            <a:r>
              <a:rPr lang="en-US" sz="2400" dirty="0" err="1"/>
              <a:t>devletçe</a:t>
            </a:r>
            <a:r>
              <a:rPr lang="en-US" sz="2400" dirty="0"/>
              <a:t> </a:t>
            </a:r>
            <a:r>
              <a:rPr lang="en-US" sz="2400" dirty="0" err="1"/>
              <a:t>yönetilen</a:t>
            </a:r>
            <a:r>
              <a:rPr lang="en-US" sz="2400" dirty="0"/>
              <a:t> </a:t>
            </a:r>
            <a:r>
              <a:rPr lang="en-US" sz="2400" dirty="0" err="1"/>
              <a:t>tiyatrolar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özenerek</a:t>
            </a:r>
            <a:r>
              <a:rPr lang="en-US" sz="2400" dirty="0"/>
              <a:t> </a:t>
            </a:r>
            <a:r>
              <a:rPr lang="en-US" sz="2400" dirty="0" err="1"/>
              <a:t>oluşturduğu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sonra</a:t>
            </a:r>
            <a:r>
              <a:rPr lang="en-US" sz="2400" dirty="0"/>
              <a:t> da </a:t>
            </a:r>
            <a:r>
              <a:rPr lang="en-US" sz="2400" dirty="0" err="1"/>
              <a:t>uygulamaya</a:t>
            </a:r>
            <a:r>
              <a:rPr lang="en-US" sz="2400" dirty="0"/>
              <a:t> </a:t>
            </a:r>
            <a:r>
              <a:rPr lang="en-US" sz="2400" dirty="0" err="1"/>
              <a:t>geçirdiği</a:t>
            </a:r>
            <a:r>
              <a:rPr lang="en-US" sz="2400" dirty="0"/>
              <a:t>, </a:t>
            </a:r>
            <a:r>
              <a:rPr lang="en-US" sz="2400" dirty="0" err="1"/>
              <a:t>Vianu’ya</a:t>
            </a:r>
            <a:r>
              <a:rPr lang="en-US" sz="2400" dirty="0"/>
              <a:t> gore “</a:t>
            </a:r>
            <a:r>
              <a:rPr lang="en-US" sz="2400" dirty="0" err="1"/>
              <a:t>dakik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sert</a:t>
            </a:r>
            <a:r>
              <a:rPr lang="en-US" sz="2400" dirty="0"/>
              <a:t>” </a:t>
            </a:r>
            <a:r>
              <a:rPr lang="en-US" sz="2400" dirty="0" err="1"/>
              <a:t>bir</a:t>
            </a:r>
            <a:r>
              <a:rPr lang="en-US" sz="2400" dirty="0"/>
              <a:t> program </a:t>
            </a:r>
            <a:r>
              <a:rPr lang="en-US" sz="2400" dirty="0" err="1"/>
              <a:t>ortaya</a:t>
            </a:r>
            <a:r>
              <a:rPr lang="en-US" sz="2400" dirty="0"/>
              <a:t> </a:t>
            </a:r>
            <a:r>
              <a:rPr lang="en-US" sz="2400" dirty="0" err="1"/>
              <a:t>koydu</a:t>
            </a:r>
            <a:r>
              <a:rPr lang="en-US" sz="2400" dirty="0"/>
              <a:t>. Her </a:t>
            </a:r>
            <a:r>
              <a:rPr lang="en-US" sz="2400" dirty="0" err="1"/>
              <a:t>şeye</a:t>
            </a:r>
            <a:r>
              <a:rPr lang="en-US" sz="2400" dirty="0"/>
              <a:t> </a:t>
            </a:r>
            <a:r>
              <a:rPr lang="en-US" sz="2400" dirty="0" err="1"/>
              <a:t>rağmen</a:t>
            </a:r>
            <a:r>
              <a:rPr lang="en-US" sz="2400" dirty="0"/>
              <a:t>, </a:t>
            </a:r>
            <a:r>
              <a:rPr lang="en-US" sz="2400" dirty="0" err="1"/>
              <a:t>sezon</a:t>
            </a:r>
            <a:r>
              <a:rPr lang="en-US" sz="2400" dirty="0"/>
              <a:t> </a:t>
            </a:r>
            <a:r>
              <a:rPr lang="en-US" sz="2400" dirty="0" err="1"/>
              <a:t>sonunda</a:t>
            </a:r>
            <a:r>
              <a:rPr lang="en-US" sz="2400" dirty="0"/>
              <a:t> </a:t>
            </a:r>
            <a:r>
              <a:rPr lang="en-US" sz="2400" dirty="0" err="1"/>
              <a:t>istifa</a:t>
            </a:r>
            <a:r>
              <a:rPr lang="en-US" sz="2400" dirty="0"/>
              <a:t> </a:t>
            </a:r>
            <a:r>
              <a:rPr lang="en-US" sz="2400" dirty="0" err="1"/>
              <a:t>etti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edebi</a:t>
            </a:r>
            <a:r>
              <a:rPr lang="en-US" sz="2400" dirty="0"/>
              <a:t> </a:t>
            </a:r>
            <a:r>
              <a:rPr lang="en-US" sz="2400" dirty="0" err="1"/>
              <a:t>uğraşılarını</a:t>
            </a:r>
            <a:r>
              <a:rPr lang="en-US" sz="2400" dirty="0"/>
              <a:t> </a:t>
            </a:r>
            <a:r>
              <a:rPr lang="en-US" sz="2400" dirty="0" err="1"/>
              <a:t>sürdürdü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4186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Son </a:t>
            </a:r>
            <a:r>
              <a:rPr lang="en-US" dirty="0" err="1"/>
              <a:t>Yılları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 err="1" smtClean="0"/>
              <a:t>Berlin'deki</a:t>
            </a:r>
            <a:r>
              <a:rPr lang="en-US" sz="2400" dirty="0" smtClean="0"/>
              <a:t> </a:t>
            </a:r>
            <a:r>
              <a:rPr lang="en-US" sz="2400" dirty="0" err="1"/>
              <a:t>evinde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seyahat</a:t>
            </a:r>
            <a:r>
              <a:rPr lang="en-US" sz="2400" dirty="0"/>
              <a:t> </a:t>
            </a:r>
            <a:r>
              <a:rPr lang="en-US" sz="2400" dirty="0" err="1"/>
              <a:t>dönüşü</a:t>
            </a:r>
            <a:r>
              <a:rPr lang="en-US" sz="2400" dirty="0"/>
              <a:t> </a:t>
            </a:r>
            <a:r>
              <a:rPr lang="en-US" sz="2400" dirty="0" err="1"/>
              <a:t>beklenmedik</a:t>
            </a:r>
            <a:r>
              <a:rPr lang="en-US" sz="2400" dirty="0"/>
              <a:t> </a:t>
            </a:r>
            <a:r>
              <a:rPr lang="en-US" sz="2400" dirty="0" err="1"/>
              <a:t>şekilde</a:t>
            </a:r>
            <a:r>
              <a:rPr lang="en-US" sz="2400" dirty="0"/>
              <a:t> </a:t>
            </a:r>
            <a:r>
              <a:rPr lang="en-US" sz="2400" dirty="0" err="1"/>
              <a:t>öldü</a:t>
            </a:r>
            <a:r>
              <a:rPr lang="en-US" sz="2400" dirty="0"/>
              <a:t>. </a:t>
            </a:r>
            <a:r>
              <a:rPr lang="en-US" sz="2400" dirty="0" err="1"/>
              <a:t>Ölüm</a:t>
            </a:r>
            <a:r>
              <a:rPr lang="en-US" sz="2400" dirty="0"/>
              <a:t> </a:t>
            </a:r>
            <a:r>
              <a:rPr lang="en-US" sz="2400" dirty="0" err="1"/>
              <a:t>nedeni</a:t>
            </a:r>
            <a:r>
              <a:rPr lang="en-US" sz="2400" dirty="0"/>
              <a:t>, </a:t>
            </a:r>
            <a:r>
              <a:rPr lang="en-US" sz="2400" dirty="0" err="1"/>
              <a:t>kalp</a:t>
            </a:r>
            <a:r>
              <a:rPr lang="en-US" sz="2400" dirty="0"/>
              <a:t> </a:t>
            </a:r>
            <a:r>
              <a:rPr lang="en-US" sz="2400" dirty="0" err="1"/>
              <a:t>krizi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belirtildi</a:t>
            </a:r>
            <a:r>
              <a:rPr lang="en-US" sz="2400" dirty="0"/>
              <a:t>. </a:t>
            </a:r>
            <a:r>
              <a:rPr lang="en-US" sz="2400" dirty="0" err="1"/>
              <a:t>Oğlu'nun</a:t>
            </a:r>
            <a:r>
              <a:rPr lang="en-US" sz="2400" dirty="0"/>
              <a:t> </a:t>
            </a:r>
            <a:r>
              <a:rPr lang="en-US" sz="2400" dirty="0" err="1"/>
              <a:t>söylediğine</a:t>
            </a:r>
            <a:r>
              <a:rPr lang="en-US" sz="2400" dirty="0"/>
              <a:t> </a:t>
            </a:r>
            <a:r>
              <a:rPr lang="en-US" sz="2400" dirty="0" err="1"/>
              <a:t>göre</a:t>
            </a:r>
            <a:r>
              <a:rPr lang="en-US" sz="2400" dirty="0"/>
              <a:t> o </a:t>
            </a:r>
            <a:r>
              <a:rPr lang="en-US" sz="2400" dirty="0" err="1"/>
              <a:t>gece</a:t>
            </a:r>
            <a:r>
              <a:rPr lang="en-US" sz="2400" dirty="0"/>
              <a:t> </a:t>
            </a:r>
            <a:r>
              <a:rPr lang="en-US" sz="2400" dirty="0" err="1"/>
              <a:t>geç</a:t>
            </a:r>
            <a:r>
              <a:rPr lang="en-US" sz="2400" dirty="0"/>
              <a:t> </a:t>
            </a:r>
            <a:r>
              <a:rPr lang="en-US" sz="2400" dirty="0" err="1"/>
              <a:t>saatlerde</a:t>
            </a:r>
            <a:r>
              <a:rPr lang="en-US" sz="2400" dirty="0"/>
              <a:t> </a:t>
            </a:r>
            <a:r>
              <a:rPr lang="en-US" sz="2400" dirty="0" err="1"/>
              <a:t>ona</a:t>
            </a:r>
            <a:r>
              <a:rPr lang="en-US" sz="2400" dirty="0"/>
              <a:t> </a:t>
            </a:r>
            <a:r>
              <a:rPr lang="en-US" sz="2400" dirty="0" err="1"/>
              <a:t>hareketli</a:t>
            </a:r>
            <a:r>
              <a:rPr lang="en-US" sz="2400" dirty="0"/>
              <a:t> </a:t>
            </a:r>
            <a:r>
              <a:rPr lang="en-US" sz="2400" dirty="0" err="1"/>
              <a:t>geldiğini</a:t>
            </a:r>
            <a:r>
              <a:rPr lang="en-US" sz="2400" dirty="0"/>
              <a:t> </a:t>
            </a:r>
            <a:r>
              <a:rPr lang="en-US" sz="2400" dirty="0" err="1"/>
              <a:t>düşündüğü</a:t>
            </a:r>
            <a:r>
              <a:rPr lang="en-US" sz="2400" dirty="0"/>
              <a:t> William </a:t>
            </a:r>
            <a:r>
              <a:rPr lang="en-US" sz="2400" dirty="0" err="1"/>
              <a:t>Shakespeare'nin</a:t>
            </a:r>
            <a:r>
              <a:rPr lang="en-US" sz="2400" dirty="0"/>
              <a:t> </a:t>
            </a:r>
            <a:r>
              <a:rPr lang="en-US" sz="2400" dirty="0" err="1"/>
              <a:t>Macbeth'ini</a:t>
            </a:r>
            <a:r>
              <a:rPr lang="en-US" sz="2400" dirty="0"/>
              <a:t> </a:t>
            </a:r>
            <a:r>
              <a:rPr lang="en-US" sz="2400" dirty="0" err="1"/>
              <a:t>okuyordu</a:t>
            </a:r>
            <a:r>
              <a:rPr lang="en-US" sz="2400" dirty="0"/>
              <a:t>. </a:t>
            </a:r>
            <a:r>
              <a:rPr lang="en-US" sz="2400" dirty="0" err="1"/>
              <a:t>Caragiale'nin</a:t>
            </a:r>
            <a:r>
              <a:rPr lang="en-US" sz="2400" dirty="0"/>
              <a:t> </a:t>
            </a:r>
            <a:r>
              <a:rPr lang="en-US" sz="2400" dirty="0" err="1"/>
              <a:t>naaşı</a:t>
            </a:r>
            <a:r>
              <a:rPr lang="en-US" sz="2400" dirty="0"/>
              <a:t> </a:t>
            </a:r>
            <a:r>
              <a:rPr lang="en-US" sz="2400" dirty="0" err="1"/>
              <a:t>yük</a:t>
            </a:r>
            <a:r>
              <a:rPr lang="en-US" sz="2400" dirty="0"/>
              <a:t> </a:t>
            </a:r>
            <a:r>
              <a:rPr lang="en-US" sz="2400" dirty="0" err="1"/>
              <a:t>treni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Bükreş'e</a:t>
            </a:r>
            <a:r>
              <a:rPr lang="en-US" sz="2400" dirty="0"/>
              <a:t> </a:t>
            </a:r>
            <a:r>
              <a:rPr lang="en-US" sz="2400" dirty="0" err="1"/>
              <a:t>taşındı</a:t>
            </a:r>
            <a:r>
              <a:rPr lang="en-US" sz="2400" dirty="0"/>
              <a:t>. </a:t>
            </a:r>
            <a:r>
              <a:rPr lang="en-US" sz="2400" dirty="0" err="1"/>
              <a:t>Fakat</a:t>
            </a:r>
            <a:r>
              <a:rPr lang="en-US" sz="2400" dirty="0"/>
              <a:t> </a:t>
            </a:r>
            <a:r>
              <a:rPr lang="en-US" sz="2400" dirty="0" err="1"/>
              <a:t>yoldaki</a:t>
            </a:r>
            <a:r>
              <a:rPr lang="en-US" sz="2400" dirty="0"/>
              <a:t> </a:t>
            </a:r>
            <a:r>
              <a:rPr lang="en-US" sz="2400" dirty="0" err="1"/>
              <a:t>karışıklık</a:t>
            </a:r>
            <a:r>
              <a:rPr lang="en-US" sz="2400" dirty="0"/>
              <a:t> </a:t>
            </a:r>
            <a:r>
              <a:rPr lang="en-US" sz="2400" dirty="0" err="1"/>
              <a:t>dolayısı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,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gün</a:t>
            </a:r>
            <a:r>
              <a:rPr lang="en-US" sz="2400" dirty="0"/>
              <a:t> </a:t>
            </a:r>
            <a:r>
              <a:rPr lang="en-US" sz="2400" dirty="0" err="1"/>
              <a:t>geç</a:t>
            </a:r>
            <a:r>
              <a:rPr lang="en-US" sz="2400" dirty="0"/>
              <a:t> </a:t>
            </a:r>
            <a:r>
              <a:rPr lang="en-US" sz="2400" dirty="0" err="1"/>
              <a:t>ulaştı</a:t>
            </a:r>
            <a:r>
              <a:rPr lang="en-US" sz="2400" dirty="0"/>
              <a:t>. </a:t>
            </a:r>
            <a:r>
              <a:rPr lang="en-US" sz="2400" dirty="0" err="1"/>
              <a:t>Bükreş'deki</a:t>
            </a:r>
            <a:r>
              <a:rPr lang="en-US" sz="2400" dirty="0"/>
              <a:t> </a:t>
            </a:r>
            <a:r>
              <a:rPr lang="en-US" sz="2400" dirty="0" err="1"/>
              <a:t>Bellu</a:t>
            </a:r>
            <a:r>
              <a:rPr lang="en-US" sz="2400" dirty="0"/>
              <a:t> </a:t>
            </a:r>
            <a:r>
              <a:rPr lang="en-US" sz="2400" dirty="0" err="1"/>
              <a:t>Mezarlığı'nda</a:t>
            </a:r>
            <a:r>
              <a:rPr lang="en-US" sz="2400" dirty="0"/>
              <a:t> 22 </a:t>
            </a:r>
            <a:r>
              <a:rPr lang="en-US" sz="2400" dirty="0" err="1"/>
              <a:t>Kasım</a:t>
            </a:r>
            <a:r>
              <a:rPr lang="en-US" sz="2400" dirty="0"/>
              <a:t> 1912 </a:t>
            </a:r>
            <a:r>
              <a:rPr lang="en-US" sz="2400" dirty="0" err="1"/>
              <a:t>tarihinde</a:t>
            </a:r>
            <a:r>
              <a:rPr lang="en-US" sz="2400" dirty="0"/>
              <a:t> </a:t>
            </a:r>
            <a:r>
              <a:rPr lang="en-US" sz="2400" dirty="0" err="1"/>
              <a:t>toprağa</a:t>
            </a:r>
            <a:r>
              <a:rPr lang="en-US" sz="2400" dirty="0"/>
              <a:t> </a:t>
            </a:r>
            <a:r>
              <a:rPr lang="en-US" sz="2400" dirty="0" err="1"/>
              <a:t>verildi</a:t>
            </a:r>
            <a:r>
              <a:rPr lang="en-US" sz="2400" dirty="0"/>
              <a:t>. </a:t>
            </a:r>
            <a:r>
              <a:rPr lang="en-US" sz="2400" dirty="0" err="1"/>
              <a:t>Ömürlük</a:t>
            </a:r>
            <a:r>
              <a:rPr lang="en-US" sz="2400" dirty="0"/>
              <a:t> </a:t>
            </a:r>
            <a:r>
              <a:rPr lang="en-US" sz="2400" dirty="0" err="1"/>
              <a:t>rakibi</a:t>
            </a:r>
            <a:r>
              <a:rPr lang="en-US" sz="2400" dirty="0"/>
              <a:t> Alexander </a:t>
            </a:r>
            <a:r>
              <a:rPr lang="en-US" sz="2400" dirty="0" err="1"/>
              <a:t>Macedonski</a:t>
            </a:r>
            <a:r>
              <a:rPr lang="en-US" sz="2400" dirty="0"/>
              <a:t>, </a:t>
            </a:r>
            <a:r>
              <a:rPr lang="en-US" sz="2400" dirty="0" err="1"/>
              <a:t>onun</a:t>
            </a:r>
            <a:r>
              <a:rPr lang="en-US" sz="2400" dirty="0"/>
              <a:t> </a:t>
            </a:r>
            <a:r>
              <a:rPr lang="en-US" sz="2400" dirty="0" err="1"/>
              <a:t>ölümü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sarsıldı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Adevarul</a:t>
            </a:r>
            <a:r>
              <a:rPr lang="en-US" sz="2400" dirty="0"/>
              <a:t> </a:t>
            </a:r>
            <a:r>
              <a:rPr lang="en-US" sz="2400" dirty="0" err="1"/>
              <a:t>gazetesine</a:t>
            </a:r>
            <a:r>
              <a:rPr lang="en-US" sz="2400" dirty="0"/>
              <a:t> </a:t>
            </a:r>
            <a:r>
              <a:rPr lang="en-US" sz="2400" dirty="0" err="1"/>
              <a:t>yazdığı</a:t>
            </a:r>
            <a:r>
              <a:rPr lang="en-US" sz="2400" dirty="0"/>
              <a:t> </a:t>
            </a:r>
            <a:r>
              <a:rPr lang="en-US" sz="2400" dirty="0" err="1"/>
              <a:t>mektupta</a:t>
            </a:r>
            <a:r>
              <a:rPr lang="en-US" sz="2400" dirty="0"/>
              <a:t> </a:t>
            </a:r>
            <a:r>
              <a:rPr lang="en-US" sz="2400" dirty="0" err="1"/>
              <a:t>onun</a:t>
            </a:r>
            <a:r>
              <a:rPr lang="en-US" sz="2400" dirty="0"/>
              <a:t> </a:t>
            </a:r>
            <a:r>
              <a:rPr lang="en-US" sz="2400" dirty="0" err="1"/>
              <a:t>mizahını</a:t>
            </a:r>
            <a:r>
              <a:rPr lang="en-US" sz="2400" dirty="0"/>
              <a:t> </a:t>
            </a:r>
            <a:r>
              <a:rPr lang="en-US" sz="2400" dirty="0" err="1"/>
              <a:t>Amerikalı</a:t>
            </a:r>
            <a:r>
              <a:rPr lang="en-US" sz="2400" dirty="0"/>
              <a:t> Mark </a:t>
            </a:r>
            <a:r>
              <a:rPr lang="en-US" sz="2400" dirty="0" err="1"/>
              <a:t>Twain'e</a:t>
            </a:r>
            <a:r>
              <a:rPr lang="en-US" sz="2400" dirty="0"/>
              <a:t> </a:t>
            </a:r>
            <a:r>
              <a:rPr lang="en-US" sz="2400" dirty="0" err="1"/>
              <a:t>tercih</a:t>
            </a:r>
            <a:r>
              <a:rPr lang="en-US" sz="2400" dirty="0"/>
              <a:t> </a:t>
            </a:r>
            <a:r>
              <a:rPr lang="en-US" sz="2400" dirty="0" err="1"/>
              <a:t>ettiğini</a:t>
            </a:r>
            <a:r>
              <a:rPr lang="en-US" sz="2400" dirty="0"/>
              <a:t>, </a:t>
            </a:r>
            <a:r>
              <a:rPr lang="en-US" sz="2400" dirty="0" err="1"/>
              <a:t>birbirlerine</a:t>
            </a:r>
            <a:r>
              <a:rPr lang="en-US" sz="2400" dirty="0"/>
              <a:t> </a:t>
            </a:r>
            <a:r>
              <a:rPr lang="en-US" sz="2400" dirty="0" err="1"/>
              <a:t>saldırılarının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dalga</a:t>
            </a:r>
            <a:r>
              <a:rPr lang="en-US" sz="2400" dirty="0"/>
              <a:t> </a:t>
            </a:r>
            <a:r>
              <a:rPr lang="en-US" sz="2400" dirty="0" err="1"/>
              <a:t>geçişlerinin</a:t>
            </a:r>
            <a:r>
              <a:rPr lang="en-US" sz="2400" dirty="0"/>
              <a:t> </a:t>
            </a:r>
            <a:r>
              <a:rPr lang="en-US" sz="2400" dirty="0" err="1"/>
              <a:t>nedeninin</a:t>
            </a:r>
            <a:r>
              <a:rPr lang="en-US" sz="2400" dirty="0"/>
              <a:t>, </a:t>
            </a:r>
            <a:r>
              <a:rPr lang="en-US" sz="2400" dirty="0" err="1"/>
              <a:t>birbirlerini</a:t>
            </a:r>
            <a:r>
              <a:rPr lang="en-US" sz="2400" dirty="0"/>
              <a:t> </a:t>
            </a:r>
            <a:r>
              <a:rPr lang="en-US" sz="2400" dirty="0" err="1"/>
              <a:t>çok</a:t>
            </a:r>
            <a:r>
              <a:rPr lang="en-US" sz="2400" dirty="0"/>
              <a:t> </a:t>
            </a:r>
            <a:r>
              <a:rPr lang="en-US" sz="2400" dirty="0" err="1"/>
              <a:t>sevdikleri</a:t>
            </a:r>
            <a:r>
              <a:rPr lang="en-US" sz="2400" dirty="0"/>
              <a:t> </a:t>
            </a:r>
            <a:r>
              <a:rPr lang="en-US" sz="2400" dirty="0" err="1"/>
              <a:t>olduğunu</a:t>
            </a:r>
            <a:r>
              <a:rPr lang="en-US" sz="2400" dirty="0"/>
              <a:t> </a:t>
            </a:r>
            <a:r>
              <a:rPr lang="en-US" sz="2400" dirty="0" err="1"/>
              <a:t>iletti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2881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88" y="0"/>
            <a:ext cx="2749675" cy="684983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590" y="0"/>
            <a:ext cx="2834186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549" y="-14321"/>
            <a:ext cx="2975212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86" y="0"/>
            <a:ext cx="27795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250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89" y="71697"/>
            <a:ext cx="2491067" cy="678630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598" y="71696"/>
            <a:ext cx="3440874" cy="678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15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Hayatı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202146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/>
              <a:t>Prens</a:t>
            </a:r>
            <a:r>
              <a:rPr lang="en-US" sz="2400" dirty="0"/>
              <a:t> </a:t>
            </a:r>
            <a:r>
              <a:rPr lang="en-US" sz="2400" dirty="0" err="1"/>
              <a:t>Ioan</a:t>
            </a:r>
            <a:r>
              <a:rPr lang="en-US" sz="2400" dirty="0"/>
              <a:t> </a:t>
            </a:r>
            <a:r>
              <a:rPr lang="en-US" sz="2400" dirty="0" err="1"/>
              <a:t>Gheorghe'nin</a:t>
            </a:r>
            <a:r>
              <a:rPr lang="en-US" sz="2400" dirty="0"/>
              <a:t> </a:t>
            </a:r>
            <a:r>
              <a:rPr lang="en-US" sz="2400" dirty="0" err="1"/>
              <a:t>dönemi</a:t>
            </a:r>
            <a:r>
              <a:rPr lang="en-US" sz="2400" dirty="0"/>
              <a:t> </a:t>
            </a:r>
            <a:r>
              <a:rPr lang="en-US" sz="2400" dirty="0" err="1"/>
              <a:t>sırasında</a:t>
            </a:r>
            <a:r>
              <a:rPr lang="en-US" sz="2400" dirty="0"/>
              <a:t> 1812 </a:t>
            </a:r>
            <a:r>
              <a:rPr lang="en-US" sz="2400" dirty="0" err="1"/>
              <a:t>yılından</a:t>
            </a:r>
            <a:r>
              <a:rPr lang="en-US" sz="2400" dirty="0"/>
              <a:t> </a:t>
            </a:r>
            <a:r>
              <a:rPr lang="en-US" sz="2400" dirty="0" err="1"/>
              <a:t>sonra</a:t>
            </a:r>
            <a:r>
              <a:rPr lang="en-US" sz="2400" dirty="0"/>
              <a:t> </a:t>
            </a:r>
            <a:r>
              <a:rPr lang="en-US" sz="2400" dirty="0" err="1"/>
              <a:t>Eflak'a</a:t>
            </a:r>
            <a:r>
              <a:rPr lang="en-US" sz="2400" dirty="0"/>
              <a:t> (Wallachia) </a:t>
            </a:r>
            <a:r>
              <a:rPr lang="en-US" sz="2400" dirty="0" err="1"/>
              <a:t>göçeden</a:t>
            </a:r>
            <a:r>
              <a:rPr lang="en-US" sz="2400" dirty="0"/>
              <a:t>, Rum </a:t>
            </a:r>
            <a:r>
              <a:rPr lang="en-US" sz="2400" dirty="0" err="1"/>
              <a:t>Köken'li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ailenin</a:t>
            </a:r>
            <a:r>
              <a:rPr lang="en-US" sz="2400" dirty="0"/>
              <a:t> </a:t>
            </a:r>
            <a:r>
              <a:rPr lang="en-US" sz="2400" dirty="0" err="1"/>
              <a:t>çocuğu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dünyaya</a:t>
            </a:r>
            <a:r>
              <a:rPr lang="en-US" sz="2400" dirty="0"/>
              <a:t> </a:t>
            </a:r>
            <a:r>
              <a:rPr lang="en-US" sz="2400" dirty="0" err="1"/>
              <a:t>geldi</a:t>
            </a:r>
            <a:r>
              <a:rPr lang="en-US" sz="2400" dirty="0"/>
              <a:t>. </a:t>
            </a:r>
            <a:r>
              <a:rPr lang="en-US" sz="2400" dirty="0" err="1"/>
              <a:t>Çevrede</a:t>
            </a:r>
            <a:r>
              <a:rPr lang="en-US" sz="2400" dirty="0"/>
              <a:t> </a:t>
            </a:r>
            <a:r>
              <a:rPr lang="en-US" sz="2400" dirty="0" err="1"/>
              <a:t>tanınan</a:t>
            </a:r>
            <a:r>
              <a:rPr lang="en-US" sz="2400" dirty="0"/>
              <a:t> </a:t>
            </a:r>
            <a:r>
              <a:rPr lang="en-US" sz="2400" dirty="0" err="1"/>
              <a:t>dedesi</a:t>
            </a:r>
            <a:r>
              <a:rPr lang="en-US" sz="2400" dirty="0"/>
              <a:t> </a:t>
            </a:r>
            <a:r>
              <a:rPr lang="en-US" sz="2400" dirty="0" err="1"/>
              <a:t>Ştefan</a:t>
            </a:r>
            <a:r>
              <a:rPr lang="en-US" sz="2400" dirty="0"/>
              <a:t> </a:t>
            </a:r>
            <a:r>
              <a:rPr lang="en-US" sz="2400" dirty="0" err="1"/>
              <a:t>Caragiali</a:t>
            </a:r>
            <a:r>
              <a:rPr lang="en-US" sz="2400" dirty="0"/>
              <a:t>, </a:t>
            </a:r>
            <a:r>
              <a:rPr lang="en-US" sz="2400" dirty="0" err="1"/>
              <a:t>Bükreş</a:t>
            </a:r>
            <a:r>
              <a:rPr lang="en-US" sz="2400" dirty="0"/>
              <a:t> </a:t>
            </a:r>
            <a:r>
              <a:rPr lang="en-US" sz="2400" dirty="0" err="1"/>
              <a:t>Adliyesi'nde</a:t>
            </a:r>
            <a:r>
              <a:rPr lang="en-US" sz="2400" dirty="0"/>
              <a:t> </a:t>
            </a:r>
            <a:r>
              <a:rPr lang="en-US" sz="2400" dirty="0" err="1"/>
              <a:t>aşçı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çalışmaktaydı</a:t>
            </a:r>
            <a:r>
              <a:rPr lang="en-US" sz="2400" dirty="0"/>
              <a:t>. </a:t>
            </a:r>
            <a:endParaRPr lang="en-US" sz="2400" dirty="0" smtClean="0"/>
          </a:p>
          <a:p>
            <a:pPr algn="just"/>
            <a:r>
              <a:rPr lang="en-US" sz="2400" dirty="0" smtClean="0"/>
              <a:t>Ion </a:t>
            </a:r>
            <a:r>
              <a:rPr lang="en-US" sz="2400" dirty="0" err="1"/>
              <a:t>Luca'nın</a:t>
            </a:r>
            <a:r>
              <a:rPr lang="en-US" sz="2400" dirty="0"/>
              <a:t> </a:t>
            </a:r>
            <a:r>
              <a:rPr lang="en-US" sz="2400" dirty="0" err="1"/>
              <a:t>babası</a:t>
            </a:r>
            <a:r>
              <a:rPr lang="en-US" sz="2400" dirty="0"/>
              <a:t>, </a:t>
            </a:r>
            <a:r>
              <a:rPr lang="en-US" sz="2400" dirty="0" err="1"/>
              <a:t>Osmanlı</a:t>
            </a:r>
            <a:r>
              <a:rPr lang="en-US" sz="2400" dirty="0"/>
              <a:t> </a:t>
            </a:r>
            <a:r>
              <a:rPr lang="en-US" sz="2400" dirty="0" err="1"/>
              <a:t>İmparatorluğu'nun</a:t>
            </a:r>
            <a:r>
              <a:rPr lang="en-US" sz="2400" dirty="0"/>
              <a:t> </a:t>
            </a:r>
            <a:r>
              <a:rPr lang="en-US" sz="2400" dirty="0" err="1"/>
              <a:t>başkenti</a:t>
            </a:r>
            <a:r>
              <a:rPr lang="en-US" sz="2400" dirty="0"/>
              <a:t> </a:t>
            </a:r>
            <a:r>
              <a:rPr lang="en-US" sz="2400" dirty="0" err="1"/>
              <a:t>İstanbul'dan</a:t>
            </a:r>
            <a:r>
              <a:rPr lang="en-US" sz="2400" dirty="0"/>
              <a:t> </a:t>
            </a:r>
            <a:r>
              <a:rPr lang="en-US" sz="2400" dirty="0" err="1"/>
              <a:t>olup</a:t>
            </a:r>
            <a:r>
              <a:rPr lang="en-US" sz="2400" dirty="0"/>
              <a:t>, </a:t>
            </a:r>
            <a:r>
              <a:rPr lang="en-US" sz="2400" dirty="0" err="1"/>
              <a:t>Prahova</a:t>
            </a:r>
            <a:r>
              <a:rPr lang="en-US" sz="2400" dirty="0"/>
              <a:t> </a:t>
            </a:r>
            <a:r>
              <a:rPr lang="en-US" sz="2400" dirty="0" err="1"/>
              <a:t>İdari</a:t>
            </a:r>
            <a:r>
              <a:rPr lang="en-US" sz="2400" dirty="0"/>
              <a:t> </a:t>
            </a:r>
            <a:r>
              <a:rPr lang="en-US" sz="2400" dirty="0" err="1"/>
              <a:t>Bölgesi'ne</a:t>
            </a:r>
            <a:r>
              <a:rPr lang="en-US" sz="2400" dirty="0"/>
              <a:t> </a:t>
            </a:r>
            <a:r>
              <a:rPr lang="en-US" sz="2400" dirty="0" err="1"/>
              <a:t>yerleşmiş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Margineni</a:t>
            </a:r>
            <a:r>
              <a:rPr lang="en-US" sz="2400" dirty="0"/>
              <a:t> </a:t>
            </a:r>
            <a:r>
              <a:rPr lang="en-US" sz="2400" dirty="0" err="1"/>
              <a:t>Manastırı</a:t>
            </a:r>
            <a:r>
              <a:rPr lang="en-US" sz="2400" dirty="0"/>
              <a:t> </a:t>
            </a:r>
            <a:r>
              <a:rPr lang="en-US" sz="2400" dirty="0" err="1"/>
              <a:t>Emini</a:t>
            </a:r>
            <a:r>
              <a:rPr lang="en-US" sz="2400" dirty="0"/>
              <a:t> (</a:t>
            </a:r>
            <a:r>
              <a:rPr lang="en-US" sz="2400" dirty="0" err="1"/>
              <a:t>Yöneticisi</a:t>
            </a:r>
            <a:r>
              <a:rPr lang="en-US" sz="2400" dirty="0"/>
              <a:t>)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çalışmıştır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0823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Hayatının</a:t>
            </a:r>
            <a:r>
              <a:rPr lang="en-US" dirty="0"/>
              <a:t> İlk </a:t>
            </a:r>
            <a:r>
              <a:rPr lang="en-US" dirty="0" err="1"/>
              <a:t>Dönemi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err="1"/>
              <a:t>Prohova'nın</a:t>
            </a:r>
            <a:r>
              <a:rPr lang="en-US" sz="2400" dirty="0"/>
              <a:t> </a:t>
            </a:r>
            <a:r>
              <a:rPr lang="en-US" sz="2400" dirty="0" err="1"/>
              <a:t>Haimanele</a:t>
            </a:r>
            <a:r>
              <a:rPr lang="en-US" sz="2400" dirty="0"/>
              <a:t> </a:t>
            </a:r>
            <a:r>
              <a:rPr lang="en-US" sz="2400" dirty="0" err="1"/>
              <a:t>kasabasında</a:t>
            </a:r>
            <a:r>
              <a:rPr lang="en-US" sz="2400" dirty="0"/>
              <a:t> (</a:t>
            </a:r>
            <a:r>
              <a:rPr lang="en-US" sz="2400" dirty="0" err="1"/>
              <a:t>güncel</a:t>
            </a:r>
            <a:r>
              <a:rPr lang="en-US" sz="2400" dirty="0"/>
              <a:t> </a:t>
            </a:r>
            <a:r>
              <a:rPr lang="en-US" sz="2400" dirty="0" err="1"/>
              <a:t>adıyla</a:t>
            </a:r>
            <a:r>
              <a:rPr lang="en-US" sz="2400" dirty="0"/>
              <a:t> </a:t>
            </a:r>
            <a:r>
              <a:rPr lang="en-US" sz="2400" dirty="0" err="1"/>
              <a:t>kendi</a:t>
            </a:r>
            <a:r>
              <a:rPr lang="en-US" sz="2400" dirty="0"/>
              <a:t> </a:t>
            </a:r>
            <a:r>
              <a:rPr lang="en-US" sz="2400" dirty="0" err="1"/>
              <a:t>adı</a:t>
            </a:r>
            <a:r>
              <a:rPr lang="en-US" sz="2400" dirty="0"/>
              <a:t> </a:t>
            </a:r>
            <a:r>
              <a:rPr lang="en-US" sz="2400" dirty="0" err="1"/>
              <a:t>verilen</a:t>
            </a:r>
            <a:r>
              <a:rPr lang="en-US" sz="2400" dirty="0"/>
              <a:t> </a:t>
            </a:r>
            <a:r>
              <a:rPr lang="en-US" sz="2400" dirty="0" err="1"/>
              <a:t>komününde</a:t>
            </a:r>
            <a:r>
              <a:rPr lang="en-US" sz="2400" dirty="0"/>
              <a:t>) </a:t>
            </a:r>
            <a:r>
              <a:rPr lang="en-US" sz="2400" dirty="0" err="1"/>
              <a:t>doğup</a:t>
            </a:r>
            <a:r>
              <a:rPr lang="en-US" sz="2400" dirty="0"/>
              <a:t>, </a:t>
            </a:r>
            <a:r>
              <a:rPr lang="en-US" sz="2400" dirty="0" err="1"/>
              <a:t>Ploieşti'de</a:t>
            </a:r>
            <a:r>
              <a:rPr lang="en-US" sz="2400" dirty="0"/>
              <a:t> </a:t>
            </a:r>
            <a:r>
              <a:rPr lang="en-US" sz="2400" dirty="0" err="1"/>
              <a:t>eğitim</a:t>
            </a:r>
            <a:r>
              <a:rPr lang="en-US" sz="2400" dirty="0"/>
              <a:t> </a:t>
            </a:r>
            <a:r>
              <a:rPr lang="en-US" sz="2400" dirty="0" err="1"/>
              <a:t>gördü</a:t>
            </a:r>
            <a:r>
              <a:rPr lang="en-US" sz="2400" dirty="0"/>
              <a:t>. </a:t>
            </a:r>
            <a:r>
              <a:rPr lang="en-US" sz="2400" dirty="0" err="1"/>
              <a:t>Kendisinin</a:t>
            </a:r>
            <a:r>
              <a:rPr lang="en-US" sz="2400" dirty="0"/>
              <a:t> de </a:t>
            </a:r>
            <a:r>
              <a:rPr lang="en-US" sz="2400" dirty="0" err="1"/>
              <a:t>söylediği</a:t>
            </a:r>
            <a:r>
              <a:rPr lang="en-US" sz="2400" dirty="0"/>
              <a:t> </a:t>
            </a:r>
            <a:r>
              <a:rPr lang="en-US" sz="2400" dirty="0" err="1"/>
              <a:t>gibi</a:t>
            </a:r>
            <a:r>
              <a:rPr lang="en-US" sz="2400" dirty="0"/>
              <a:t>, </a:t>
            </a:r>
            <a:r>
              <a:rPr lang="en-US" sz="2400" dirty="0" err="1"/>
              <a:t>okumayı</a:t>
            </a:r>
            <a:r>
              <a:rPr lang="en-US" sz="2400" dirty="0"/>
              <a:t> </a:t>
            </a:r>
            <a:r>
              <a:rPr lang="en-US" sz="2400" dirty="0" err="1" smtClean="0"/>
              <a:t>Sf</a:t>
            </a:r>
            <a:r>
              <a:rPr lang="en-US" sz="2400" dirty="0" err="1" smtClean="0">
                <a:latin typeface="Century Gothic" panose="020B0502020202020204" pitchFamily="34" charset="0"/>
              </a:rPr>
              <a:t>â</a:t>
            </a:r>
            <a:r>
              <a:rPr lang="en-US" sz="2400" dirty="0" err="1" smtClean="0"/>
              <a:t>ntu</a:t>
            </a:r>
            <a:r>
              <a:rPr lang="en-US" sz="2400" dirty="0" smtClean="0"/>
              <a:t> </a:t>
            </a:r>
            <a:r>
              <a:rPr lang="en-US" sz="2400" dirty="0"/>
              <a:t>(Sf./St.) George Rumen </a:t>
            </a:r>
            <a:r>
              <a:rPr lang="en-US" sz="2400" dirty="0" err="1"/>
              <a:t>Ortodoks</a:t>
            </a:r>
            <a:r>
              <a:rPr lang="en-US" sz="2400" dirty="0"/>
              <a:t> </a:t>
            </a:r>
            <a:r>
              <a:rPr lang="en-US" sz="2400" dirty="0" err="1"/>
              <a:t>Kilisesi'nde</a:t>
            </a:r>
            <a:r>
              <a:rPr lang="en-US" sz="2400" dirty="0"/>
              <a:t> </a:t>
            </a:r>
            <a:r>
              <a:rPr lang="en-US" sz="2400" dirty="0" err="1"/>
              <a:t>öğrendi</a:t>
            </a:r>
            <a:r>
              <a:rPr lang="en-US" sz="2400" dirty="0"/>
              <a:t>. </a:t>
            </a:r>
            <a:r>
              <a:rPr lang="en-US" sz="2400" dirty="0" err="1"/>
              <a:t>Kısa</a:t>
            </a:r>
            <a:r>
              <a:rPr lang="en-US" sz="2400" dirty="0"/>
              <a:t> </a:t>
            </a:r>
            <a:r>
              <a:rPr lang="en-US" sz="2400" dirty="0" err="1"/>
              <a:t>süre</a:t>
            </a:r>
            <a:r>
              <a:rPr lang="en-US" sz="2400" dirty="0"/>
              <a:t> </a:t>
            </a:r>
            <a:r>
              <a:rPr lang="en-US" sz="2400" dirty="0" err="1"/>
              <a:t>sonra</a:t>
            </a:r>
            <a:r>
              <a:rPr lang="en-US" sz="2400" dirty="0"/>
              <a:t>, </a:t>
            </a:r>
            <a:r>
              <a:rPr lang="en-US" sz="2400" dirty="0" err="1"/>
              <a:t>dili</a:t>
            </a:r>
            <a:r>
              <a:rPr lang="en-US" sz="2400" dirty="0"/>
              <a:t> </a:t>
            </a:r>
            <a:r>
              <a:rPr lang="en-US" sz="2400" dirty="0" err="1"/>
              <a:t>kullanmasında</a:t>
            </a:r>
            <a:r>
              <a:rPr lang="en-US" sz="2400" dirty="0"/>
              <a:t> </a:t>
            </a:r>
            <a:r>
              <a:rPr lang="en-US" sz="2400" dirty="0" err="1"/>
              <a:t>üzerinde</a:t>
            </a:r>
            <a:r>
              <a:rPr lang="en-US" sz="2400" dirty="0"/>
              <a:t> </a:t>
            </a:r>
            <a:r>
              <a:rPr lang="en-US" sz="2400" dirty="0" err="1"/>
              <a:t>çok</a:t>
            </a:r>
            <a:r>
              <a:rPr lang="en-US" sz="2400" dirty="0"/>
              <a:t> </a:t>
            </a:r>
            <a:r>
              <a:rPr lang="en-US" sz="2400" dirty="0" err="1"/>
              <a:t>etkisini</a:t>
            </a:r>
            <a:r>
              <a:rPr lang="en-US" sz="2400" dirty="0"/>
              <a:t> </a:t>
            </a:r>
            <a:r>
              <a:rPr lang="en-US" sz="2400" dirty="0" err="1"/>
              <a:t>olduğunu</a:t>
            </a:r>
            <a:r>
              <a:rPr lang="en-US" sz="2400" dirty="0"/>
              <a:t> </a:t>
            </a:r>
            <a:r>
              <a:rPr lang="en-US" sz="2400" dirty="0" err="1"/>
              <a:t>söylediği</a:t>
            </a:r>
            <a:r>
              <a:rPr lang="en-US" sz="2400" dirty="0"/>
              <a:t>, </a:t>
            </a:r>
            <a:r>
              <a:rPr lang="en-US" sz="2400" dirty="0" err="1"/>
              <a:t>Transilvanya'da</a:t>
            </a:r>
            <a:r>
              <a:rPr lang="en-US" sz="2400" dirty="0"/>
              <a:t> </a:t>
            </a:r>
            <a:r>
              <a:rPr lang="en-US" sz="2400" dirty="0" err="1"/>
              <a:t>doğan</a:t>
            </a:r>
            <a:r>
              <a:rPr lang="en-US" sz="2400" dirty="0"/>
              <a:t> </a:t>
            </a:r>
            <a:r>
              <a:rPr lang="en-US" sz="2400" dirty="0" err="1"/>
              <a:t>Bazilie</a:t>
            </a:r>
            <a:r>
              <a:rPr lang="en-US" sz="2400" dirty="0"/>
              <a:t> </a:t>
            </a:r>
            <a:r>
              <a:rPr lang="en-US" sz="2400" dirty="0" err="1"/>
              <a:t>Dragoşescu</a:t>
            </a:r>
            <a:r>
              <a:rPr lang="en-US" sz="2400" dirty="0"/>
              <a:t> </a:t>
            </a:r>
            <a:r>
              <a:rPr lang="en-US" sz="2400" dirty="0" err="1"/>
              <a:t>tarafından</a:t>
            </a:r>
            <a:r>
              <a:rPr lang="en-US" sz="2400" dirty="0"/>
              <a:t> Rumen </a:t>
            </a:r>
            <a:r>
              <a:rPr lang="en-US" sz="2400" dirty="0" err="1"/>
              <a:t>edebiyatı</a:t>
            </a:r>
            <a:r>
              <a:rPr lang="en-US" sz="2400" dirty="0"/>
              <a:t> </a:t>
            </a:r>
            <a:r>
              <a:rPr lang="en-US" sz="2400" dirty="0" err="1"/>
              <a:t>dersleri</a:t>
            </a:r>
            <a:r>
              <a:rPr lang="en-US" sz="2400" dirty="0"/>
              <a:t> </a:t>
            </a:r>
            <a:r>
              <a:rPr lang="en-US" sz="2400" dirty="0" err="1"/>
              <a:t>aldı</a:t>
            </a:r>
            <a:r>
              <a:rPr lang="en-US" sz="2400" dirty="0"/>
              <a:t>. </a:t>
            </a:r>
            <a:r>
              <a:rPr lang="en-US" sz="2400" dirty="0" err="1"/>
              <a:t>Henüz</a:t>
            </a:r>
            <a:r>
              <a:rPr lang="en-US" sz="2400" dirty="0"/>
              <a:t> Ion Luca 7 </a:t>
            </a:r>
            <a:r>
              <a:rPr lang="en-US" sz="2400" dirty="0" err="1"/>
              <a:t>yaşındayken</a:t>
            </a:r>
            <a:r>
              <a:rPr lang="en-US" sz="2400" dirty="0"/>
              <a:t>, Moldova </a:t>
            </a:r>
            <a:r>
              <a:rPr lang="en-US" sz="2400" dirty="0" err="1"/>
              <a:t>Prensi</a:t>
            </a:r>
            <a:r>
              <a:rPr lang="en-US" sz="2400" dirty="0"/>
              <a:t> Alexander John </a:t>
            </a:r>
            <a:r>
              <a:rPr lang="en-US" sz="2400" dirty="0" err="1"/>
              <a:t>Cuza'nın</a:t>
            </a:r>
            <a:r>
              <a:rPr lang="en-US" sz="2400" dirty="0"/>
              <a:t> </a:t>
            </a:r>
            <a:r>
              <a:rPr lang="en-US" sz="2400" dirty="0" err="1"/>
              <a:t>Eflak</a:t>
            </a:r>
            <a:r>
              <a:rPr lang="en-US" sz="2400" dirty="0"/>
              <a:t> </a:t>
            </a:r>
            <a:r>
              <a:rPr lang="en-US" sz="2400" dirty="0" err="1"/>
              <a:t>Prensi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seçilmesinden</a:t>
            </a:r>
            <a:r>
              <a:rPr lang="en-US" sz="2400" dirty="0"/>
              <a:t> </a:t>
            </a:r>
            <a:r>
              <a:rPr lang="en-US" sz="2400" dirty="0" err="1"/>
              <a:t>sonra</a:t>
            </a:r>
            <a:r>
              <a:rPr lang="en-US" sz="2400" dirty="0"/>
              <a:t> </a:t>
            </a:r>
            <a:r>
              <a:rPr lang="en-US" sz="2400" dirty="0" err="1"/>
              <a:t>gerçekleştirdiği</a:t>
            </a:r>
            <a:r>
              <a:rPr lang="en-US" sz="2400" dirty="0"/>
              <a:t> </a:t>
            </a:r>
            <a:r>
              <a:rPr lang="en-US" sz="2400" dirty="0" err="1"/>
              <a:t>reformlar</a:t>
            </a:r>
            <a:r>
              <a:rPr lang="en-US" sz="2400" dirty="0"/>
              <a:t>, </a:t>
            </a:r>
            <a:r>
              <a:rPr lang="en-US" sz="2400" dirty="0" err="1"/>
              <a:t>onun</a:t>
            </a:r>
            <a:r>
              <a:rPr lang="en-US" sz="2400" dirty="0"/>
              <a:t> </a:t>
            </a:r>
            <a:r>
              <a:rPr lang="en-US" sz="2400" dirty="0" err="1"/>
              <a:t>ilerki</a:t>
            </a:r>
            <a:r>
              <a:rPr lang="en-US" sz="2400" dirty="0"/>
              <a:t> </a:t>
            </a:r>
            <a:r>
              <a:rPr lang="en-US" sz="2400" dirty="0" err="1"/>
              <a:t>yaşlarındaki</a:t>
            </a:r>
            <a:r>
              <a:rPr lang="en-US" sz="2400" dirty="0"/>
              <a:t> </a:t>
            </a:r>
            <a:r>
              <a:rPr lang="en-US" sz="2400" dirty="0" err="1"/>
              <a:t>politik</a:t>
            </a:r>
            <a:r>
              <a:rPr lang="en-US" sz="2400" dirty="0"/>
              <a:t> </a:t>
            </a:r>
            <a:r>
              <a:rPr lang="en-US" sz="2400" dirty="0" err="1"/>
              <a:t>görüşlerini</a:t>
            </a:r>
            <a:r>
              <a:rPr lang="en-US" sz="2400" dirty="0"/>
              <a:t> </a:t>
            </a:r>
            <a:r>
              <a:rPr lang="en-US" sz="2400" dirty="0" err="1"/>
              <a:t>etkiledi</a:t>
            </a:r>
            <a:r>
              <a:rPr lang="en-US" sz="2400" dirty="0"/>
              <a:t>. </a:t>
            </a:r>
            <a:r>
              <a:rPr lang="en-US" sz="2400" dirty="0" err="1"/>
              <a:t>Yeni</a:t>
            </a:r>
            <a:r>
              <a:rPr lang="en-US" sz="2400" dirty="0"/>
              <a:t> </a:t>
            </a:r>
            <a:r>
              <a:rPr lang="en-US" sz="2400" dirty="0" err="1"/>
              <a:t>hükümdarın</a:t>
            </a:r>
            <a:r>
              <a:rPr lang="en-US" sz="2400" dirty="0"/>
              <a:t> 1859 </a:t>
            </a:r>
            <a:r>
              <a:rPr lang="en-US" sz="2400" dirty="0" err="1"/>
              <a:t>yılında</a:t>
            </a:r>
            <a:r>
              <a:rPr lang="en-US" sz="2400" dirty="0"/>
              <a:t> </a:t>
            </a:r>
            <a:r>
              <a:rPr lang="en-US" sz="2400" dirty="0" err="1"/>
              <a:t>ilkokulunu</a:t>
            </a:r>
            <a:r>
              <a:rPr lang="en-US" sz="2400" dirty="0"/>
              <a:t> </a:t>
            </a:r>
            <a:r>
              <a:rPr lang="en-US" sz="2400" dirty="0" err="1"/>
              <a:t>ziyareti</a:t>
            </a:r>
            <a:r>
              <a:rPr lang="en-US" sz="2400" dirty="0"/>
              <a:t>, </a:t>
            </a:r>
            <a:r>
              <a:rPr lang="en-US" sz="2400" dirty="0" err="1"/>
              <a:t>onlar</a:t>
            </a:r>
            <a:r>
              <a:rPr lang="en-US" sz="2400" dirty="0"/>
              <a:t> </a:t>
            </a:r>
            <a:r>
              <a:rPr lang="en-US" sz="2400" dirty="0" err="1"/>
              <a:t>tarafından</a:t>
            </a:r>
            <a:r>
              <a:rPr lang="en-US" sz="2400" dirty="0"/>
              <a:t> </a:t>
            </a:r>
            <a:r>
              <a:rPr lang="en-US" sz="2400" dirty="0" err="1"/>
              <a:t>büyük</a:t>
            </a:r>
            <a:r>
              <a:rPr lang="en-US" sz="2400" dirty="0"/>
              <a:t> </a:t>
            </a:r>
            <a:r>
              <a:rPr lang="en-US" sz="2400" dirty="0" err="1"/>
              <a:t>heyecanla</a:t>
            </a:r>
            <a:r>
              <a:rPr lang="en-US" sz="2400" dirty="0"/>
              <a:t> </a:t>
            </a:r>
            <a:r>
              <a:rPr lang="en-US" sz="2400" dirty="0" err="1"/>
              <a:t>karşılandı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0205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400" dirty="0" err="1"/>
              <a:t>Sfantii</a:t>
            </a:r>
            <a:r>
              <a:rPr lang="en-US" sz="2400" dirty="0"/>
              <a:t> </a:t>
            </a:r>
            <a:r>
              <a:rPr lang="en-US" sz="2400" dirty="0" err="1"/>
              <a:t>Petru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Pavel</a:t>
            </a:r>
            <a:r>
              <a:rPr lang="en-US" sz="2400" dirty="0"/>
              <a:t> </a:t>
            </a:r>
            <a:r>
              <a:rPr lang="en-US" sz="2400" dirty="0" err="1"/>
              <a:t>Lisesini</a:t>
            </a:r>
            <a:r>
              <a:rPr lang="en-US" sz="2400" dirty="0"/>
              <a:t> </a:t>
            </a:r>
            <a:r>
              <a:rPr lang="en-US" sz="2400" dirty="0" err="1"/>
              <a:t>bitirdikten</a:t>
            </a:r>
            <a:r>
              <a:rPr lang="en-US" sz="2400" dirty="0"/>
              <a:t> </a:t>
            </a:r>
            <a:r>
              <a:rPr lang="en-US" sz="2400" dirty="0" err="1"/>
              <a:t>sonra</a:t>
            </a:r>
            <a:r>
              <a:rPr lang="en-US" sz="2400" dirty="0"/>
              <a:t> </a:t>
            </a:r>
            <a:r>
              <a:rPr lang="en-US" sz="2400" dirty="0" err="1"/>
              <a:t>daha</a:t>
            </a:r>
            <a:r>
              <a:rPr lang="en-US" sz="2400" dirty="0"/>
              <a:t> </a:t>
            </a:r>
            <a:r>
              <a:rPr lang="en-US" sz="2400" dirty="0" err="1"/>
              <a:t>yüksek</a:t>
            </a:r>
            <a:r>
              <a:rPr lang="en-US" sz="2400" dirty="0"/>
              <a:t> </a:t>
            </a:r>
            <a:r>
              <a:rPr lang="en-US" sz="2400" dirty="0" err="1"/>
              <a:t>öğrenimi</a:t>
            </a:r>
            <a:r>
              <a:rPr lang="en-US" sz="2400" dirty="0"/>
              <a:t> </a:t>
            </a:r>
            <a:r>
              <a:rPr lang="en-US" sz="2400" dirty="0" err="1"/>
              <a:t>takip</a:t>
            </a:r>
            <a:r>
              <a:rPr lang="en-US" sz="2400" dirty="0"/>
              <a:t> </a:t>
            </a:r>
            <a:r>
              <a:rPr lang="en-US" sz="2400" dirty="0" err="1"/>
              <a:t>etmedi</a:t>
            </a:r>
            <a:r>
              <a:rPr lang="en-US" sz="2400" dirty="0"/>
              <a:t>.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olasılıkla</a:t>
            </a:r>
            <a:r>
              <a:rPr lang="en-US" sz="2400" dirty="0"/>
              <a:t> </a:t>
            </a:r>
            <a:r>
              <a:rPr lang="en-US" sz="2400" dirty="0" err="1"/>
              <a:t>doğrudan</a:t>
            </a:r>
            <a:r>
              <a:rPr lang="en-US" sz="2400" dirty="0"/>
              <a:t> </a:t>
            </a:r>
            <a:r>
              <a:rPr lang="en-US" sz="2400" dirty="0" err="1"/>
              <a:t>ikinci</a:t>
            </a:r>
            <a:r>
              <a:rPr lang="en-US" sz="2400" dirty="0"/>
              <a:t> </a:t>
            </a:r>
            <a:r>
              <a:rPr lang="en-US" sz="2400" dirty="0" err="1"/>
              <a:t>seviyeye</a:t>
            </a:r>
            <a:r>
              <a:rPr lang="en-US" sz="2400" dirty="0"/>
              <a:t> </a:t>
            </a:r>
            <a:r>
              <a:rPr lang="en-US" sz="2400" dirty="0" err="1"/>
              <a:t>kaydedilmişti</a:t>
            </a:r>
            <a:r>
              <a:rPr lang="en-US" sz="2400" dirty="0"/>
              <a:t>, </a:t>
            </a:r>
            <a:r>
              <a:rPr lang="en-US" sz="2400" dirty="0" err="1"/>
              <a:t>çünkü</a:t>
            </a:r>
            <a:r>
              <a:rPr lang="en-US" sz="2400" dirty="0"/>
              <a:t> ilk </a:t>
            </a:r>
            <a:r>
              <a:rPr lang="en-US" sz="2400" dirty="0" err="1"/>
              <a:t>yıllarında</a:t>
            </a:r>
            <a:r>
              <a:rPr lang="en-US" sz="2400" dirty="0"/>
              <a:t> </a:t>
            </a:r>
            <a:r>
              <a:rPr lang="en-US" sz="2400" dirty="0" err="1"/>
              <a:t>okula</a:t>
            </a:r>
            <a:r>
              <a:rPr lang="en-US" sz="2400" dirty="0"/>
              <a:t> </a:t>
            </a:r>
            <a:r>
              <a:rPr lang="en-US" sz="2400" dirty="0" err="1"/>
              <a:t>devam</a:t>
            </a:r>
            <a:r>
              <a:rPr lang="en-US" sz="2400" dirty="0"/>
              <a:t> </a:t>
            </a:r>
            <a:r>
              <a:rPr lang="en-US" sz="2400" dirty="0" err="1"/>
              <a:t>ettiğini</a:t>
            </a:r>
            <a:r>
              <a:rPr lang="en-US" sz="2400" dirty="0"/>
              <a:t> </a:t>
            </a:r>
            <a:r>
              <a:rPr lang="en-US" sz="2400" dirty="0" err="1"/>
              <a:t>gösteren</a:t>
            </a:r>
            <a:r>
              <a:rPr lang="en-US" sz="2400" dirty="0"/>
              <a:t> </a:t>
            </a:r>
            <a:r>
              <a:rPr lang="en-US" sz="2400" dirty="0" err="1"/>
              <a:t>hiçbir</a:t>
            </a:r>
            <a:r>
              <a:rPr lang="en-US" sz="2400" dirty="0"/>
              <a:t> </a:t>
            </a:r>
            <a:r>
              <a:rPr lang="en-US" sz="2400" dirty="0" err="1"/>
              <a:t>kayıt</a:t>
            </a:r>
            <a:r>
              <a:rPr lang="en-US" sz="2400" dirty="0"/>
              <a:t> </a:t>
            </a:r>
            <a:r>
              <a:rPr lang="en-US" sz="2400" dirty="0" err="1"/>
              <a:t>yoktur</a:t>
            </a:r>
            <a:r>
              <a:rPr lang="en-US" sz="2400" dirty="0"/>
              <a:t>. </a:t>
            </a:r>
            <a:r>
              <a:rPr lang="en-US" sz="2400" dirty="0" err="1"/>
              <a:t>Özellikle</a:t>
            </a:r>
            <a:r>
              <a:rPr lang="en-US" sz="2400" dirty="0"/>
              <a:t>, </a:t>
            </a:r>
            <a:r>
              <a:rPr lang="en-US" sz="2400" dirty="0" err="1"/>
              <a:t>sonra</a:t>
            </a:r>
            <a:r>
              <a:rPr lang="en-US" sz="2400" dirty="0"/>
              <a:t> </a:t>
            </a:r>
            <a:r>
              <a:rPr lang="en-US" sz="2400" dirty="0" err="1"/>
              <a:t>Ploieşti</a:t>
            </a:r>
            <a:r>
              <a:rPr lang="en-US" sz="2400" dirty="0"/>
              <a:t> </a:t>
            </a:r>
            <a:r>
              <a:rPr lang="en-US" sz="2400" dirty="0" err="1"/>
              <a:t>Belediye</a:t>
            </a:r>
            <a:r>
              <a:rPr lang="en-US" sz="2400" dirty="0"/>
              <a:t> </a:t>
            </a:r>
            <a:r>
              <a:rPr lang="en-US" sz="2400" dirty="0" err="1"/>
              <a:t>Başkanı</a:t>
            </a:r>
            <a:r>
              <a:rPr lang="en-US" sz="2400" dirty="0"/>
              <a:t> </a:t>
            </a:r>
            <a:r>
              <a:rPr lang="en-US" sz="2400" dirty="0" err="1"/>
              <a:t>olacak</a:t>
            </a:r>
            <a:r>
              <a:rPr lang="en-US" sz="2400" dirty="0"/>
              <a:t> </a:t>
            </a:r>
            <a:r>
              <a:rPr lang="en-US" sz="2400" dirty="0" err="1"/>
              <a:t>Constantin</a:t>
            </a:r>
            <a:r>
              <a:rPr lang="en-US" sz="2400" dirty="0"/>
              <a:t> </a:t>
            </a:r>
            <a:r>
              <a:rPr lang="en-US" sz="2400" dirty="0" err="1" smtClean="0"/>
              <a:t>Ionescu'dan</a:t>
            </a:r>
            <a:r>
              <a:rPr lang="en-US" sz="2400" dirty="0" smtClean="0"/>
              <a:t> </a:t>
            </a:r>
            <a:r>
              <a:rPr lang="en-US" sz="2400" dirty="0" err="1"/>
              <a:t>tarih</a:t>
            </a:r>
            <a:r>
              <a:rPr lang="en-US" sz="2400" dirty="0"/>
              <a:t> </a:t>
            </a:r>
            <a:r>
              <a:rPr lang="en-US" sz="2400" dirty="0" err="1"/>
              <a:t>dersleri</a:t>
            </a:r>
            <a:r>
              <a:rPr lang="en-US" sz="2400" dirty="0"/>
              <a:t> </a:t>
            </a:r>
            <a:r>
              <a:rPr lang="en-US" sz="2400" dirty="0" err="1"/>
              <a:t>aldı</a:t>
            </a:r>
            <a:r>
              <a:rPr lang="en-US" sz="2400" dirty="0"/>
              <a:t>. </a:t>
            </a:r>
            <a:r>
              <a:rPr lang="en-US" sz="2400" dirty="0" err="1"/>
              <a:t>Genç</a:t>
            </a:r>
            <a:r>
              <a:rPr lang="en-US" sz="2400" dirty="0"/>
              <a:t> </a:t>
            </a:r>
            <a:r>
              <a:rPr lang="en-US" sz="2400" dirty="0" err="1"/>
              <a:t>Caragiale</a:t>
            </a:r>
            <a:r>
              <a:rPr lang="en-US" sz="2400" dirty="0"/>
              <a:t> </a:t>
            </a:r>
            <a:r>
              <a:rPr lang="en-US" sz="2400" dirty="0" err="1"/>
              <a:t>amcasının</a:t>
            </a:r>
            <a:r>
              <a:rPr lang="en-US" sz="2400" dirty="0"/>
              <a:t> </a:t>
            </a:r>
            <a:r>
              <a:rPr lang="en-US" sz="2400" dirty="0" err="1"/>
              <a:t>ayakizlerinden</a:t>
            </a:r>
            <a:r>
              <a:rPr lang="en-US" sz="2400" dirty="0"/>
              <a:t> </a:t>
            </a:r>
            <a:r>
              <a:rPr lang="en-US" sz="2400" dirty="0" err="1"/>
              <a:t>devam</a:t>
            </a:r>
            <a:r>
              <a:rPr lang="en-US" sz="2400" dirty="0"/>
              <a:t> </a:t>
            </a:r>
            <a:r>
              <a:rPr lang="en-US" sz="2400" dirty="0" err="1"/>
              <a:t>ederek</a:t>
            </a:r>
            <a:r>
              <a:rPr lang="en-US" sz="2400" dirty="0"/>
              <a:t>, </a:t>
            </a:r>
            <a:r>
              <a:rPr lang="en-US" sz="2400" dirty="0" err="1"/>
              <a:t>sonrasında</a:t>
            </a:r>
            <a:r>
              <a:rPr lang="en-US" sz="2400" dirty="0"/>
              <a:t> </a:t>
            </a:r>
            <a:r>
              <a:rPr lang="en-US" sz="2400" dirty="0" err="1"/>
              <a:t>devam</a:t>
            </a:r>
            <a:r>
              <a:rPr lang="en-US" sz="2400" dirty="0"/>
              <a:t> </a:t>
            </a:r>
            <a:r>
              <a:rPr lang="en-US" sz="2400" dirty="0" err="1"/>
              <a:t>edeceği</a:t>
            </a:r>
            <a:r>
              <a:rPr lang="en-US" sz="2400" dirty="0"/>
              <a:t> </a:t>
            </a:r>
            <a:r>
              <a:rPr lang="en-US" sz="2400" dirty="0" err="1"/>
              <a:t>Bükreş'deki</a:t>
            </a:r>
            <a:r>
              <a:rPr lang="en-US" sz="2400" dirty="0"/>
              <a:t> </a:t>
            </a:r>
            <a:r>
              <a:rPr lang="en-US" sz="2400" dirty="0" err="1"/>
              <a:t>tiyatro</a:t>
            </a:r>
            <a:r>
              <a:rPr lang="en-US" sz="2400" dirty="0"/>
              <a:t> </a:t>
            </a:r>
            <a:r>
              <a:rPr lang="en-US" sz="2400" dirty="0" err="1"/>
              <a:t>okulunun</a:t>
            </a:r>
            <a:r>
              <a:rPr lang="en-US" sz="2400" dirty="0"/>
              <a:t> </a:t>
            </a:r>
            <a:r>
              <a:rPr lang="en-US" sz="2400" dirty="0" err="1"/>
              <a:t>hocası</a:t>
            </a:r>
            <a:r>
              <a:rPr lang="en-US" sz="2400" dirty="0"/>
              <a:t> </a:t>
            </a:r>
            <a:r>
              <a:rPr lang="en-US" sz="2400" dirty="0" err="1"/>
              <a:t>Costache'den</a:t>
            </a:r>
            <a:r>
              <a:rPr lang="en-US" sz="2400" dirty="0"/>
              <a:t> </a:t>
            </a:r>
            <a:r>
              <a:rPr lang="en-US" sz="2400" dirty="0" err="1"/>
              <a:t>hitabet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mimik</a:t>
            </a:r>
            <a:r>
              <a:rPr lang="en-US" sz="2400" dirty="0"/>
              <a:t> </a:t>
            </a:r>
            <a:r>
              <a:rPr lang="en-US" sz="2400" dirty="0" err="1"/>
              <a:t>sanatları</a:t>
            </a:r>
            <a:r>
              <a:rPr lang="en-US" sz="2400" dirty="0"/>
              <a:t> </a:t>
            </a:r>
            <a:r>
              <a:rPr lang="en-US" sz="2400" dirty="0" err="1"/>
              <a:t>derslerini</a:t>
            </a:r>
            <a:r>
              <a:rPr lang="en-US" sz="2400" dirty="0"/>
              <a:t> </a:t>
            </a:r>
            <a:r>
              <a:rPr lang="en-US" sz="2400" dirty="0" err="1"/>
              <a:t>aldı</a:t>
            </a:r>
            <a:r>
              <a:rPr lang="en-US" sz="2400" dirty="0"/>
              <a:t>. </a:t>
            </a:r>
            <a:r>
              <a:rPr lang="en-US" sz="2400" dirty="0" err="1"/>
              <a:t>Annesi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kızkardeşi</a:t>
            </a:r>
            <a:r>
              <a:rPr lang="en-US" sz="2400" dirty="0"/>
              <a:t> de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okulda</a:t>
            </a:r>
            <a:r>
              <a:rPr lang="en-US" sz="2400" dirty="0"/>
              <a:t> </a:t>
            </a:r>
            <a:r>
              <a:rPr lang="en-US" sz="2400" dirty="0" err="1"/>
              <a:t>ona</a:t>
            </a:r>
            <a:r>
              <a:rPr lang="en-US" sz="2400" dirty="0"/>
              <a:t> </a:t>
            </a:r>
            <a:r>
              <a:rPr lang="en-US" sz="2400" dirty="0" err="1"/>
              <a:t>katıldılar</a:t>
            </a:r>
            <a:r>
              <a:rPr lang="en-US" sz="2400" dirty="0"/>
              <a:t>. </a:t>
            </a:r>
            <a:r>
              <a:rPr lang="en-US" sz="2400" dirty="0" err="1"/>
              <a:t>Ayrıca</a:t>
            </a:r>
            <a:r>
              <a:rPr lang="en-US" sz="2400" dirty="0"/>
              <a:t> </a:t>
            </a:r>
            <a:r>
              <a:rPr lang="en-US" sz="2400" dirty="0" err="1"/>
              <a:t>olasıdır</a:t>
            </a:r>
            <a:r>
              <a:rPr lang="en-US" sz="2400" dirty="0"/>
              <a:t> </a:t>
            </a:r>
            <a:r>
              <a:rPr lang="en-US" sz="2400" dirty="0" err="1"/>
              <a:t>ki</a:t>
            </a:r>
            <a:r>
              <a:rPr lang="en-US" sz="2400" dirty="0"/>
              <a:t>, </a:t>
            </a:r>
            <a:r>
              <a:rPr lang="en-US" sz="2400" dirty="0" err="1"/>
              <a:t>Bükreş</a:t>
            </a:r>
            <a:r>
              <a:rPr lang="en-US" sz="2400" dirty="0"/>
              <a:t> </a:t>
            </a:r>
            <a:r>
              <a:rPr lang="en-US" sz="2400" dirty="0" err="1"/>
              <a:t>Milli</a:t>
            </a:r>
            <a:r>
              <a:rPr lang="en-US" sz="2400" dirty="0"/>
              <a:t> </a:t>
            </a:r>
            <a:r>
              <a:rPr lang="en-US" sz="2400" dirty="0" err="1"/>
              <a:t>Tiyatrosu'nda</a:t>
            </a:r>
            <a:r>
              <a:rPr lang="en-US" sz="2400" dirty="0"/>
              <a:t> </a:t>
            </a:r>
            <a:r>
              <a:rPr lang="en-US" sz="2400" dirty="0" err="1"/>
              <a:t>figüran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roller </a:t>
            </a:r>
            <a:r>
              <a:rPr lang="en-US" sz="2400" dirty="0" err="1"/>
              <a:t>aldı</a:t>
            </a:r>
            <a:r>
              <a:rPr lang="en-US" sz="2400" dirty="0"/>
              <a:t>. Bu </a:t>
            </a:r>
            <a:r>
              <a:rPr lang="en-US" sz="2400" dirty="0" err="1"/>
              <a:t>alanda</a:t>
            </a:r>
            <a:r>
              <a:rPr lang="en-US" sz="2400" dirty="0"/>
              <a:t> </a:t>
            </a:r>
            <a:r>
              <a:rPr lang="en-US" sz="2400" dirty="0" err="1"/>
              <a:t>tamzamanlı</a:t>
            </a:r>
            <a:r>
              <a:rPr lang="en-US" sz="2400" dirty="0"/>
              <a:t> </a:t>
            </a:r>
            <a:r>
              <a:rPr lang="en-US" sz="2400" dirty="0" err="1"/>
              <a:t>iş</a:t>
            </a:r>
            <a:r>
              <a:rPr lang="en-US" sz="2400" dirty="0"/>
              <a:t> </a:t>
            </a:r>
            <a:r>
              <a:rPr lang="en-US" sz="2400" dirty="0" err="1"/>
              <a:t>bulamadığından</a:t>
            </a:r>
            <a:r>
              <a:rPr lang="en-US" sz="2400" dirty="0"/>
              <a:t>, 18 </a:t>
            </a:r>
            <a:r>
              <a:rPr lang="en-US" sz="2400" dirty="0" err="1"/>
              <a:t>yaşlarındayken</a:t>
            </a:r>
            <a:r>
              <a:rPr lang="en-US" sz="2400" dirty="0"/>
              <a:t> </a:t>
            </a:r>
            <a:r>
              <a:rPr lang="en-US" sz="2400" dirty="0" err="1"/>
              <a:t>Prahova</a:t>
            </a:r>
            <a:r>
              <a:rPr lang="en-US" sz="2400" dirty="0"/>
              <a:t> </a:t>
            </a:r>
            <a:r>
              <a:rPr lang="en-US" sz="2400" dirty="0" err="1"/>
              <a:t>Idari</a:t>
            </a:r>
            <a:r>
              <a:rPr lang="en-US" sz="2400" dirty="0"/>
              <a:t> </a:t>
            </a:r>
            <a:r>
              <a:rPr lang="en-US" sz="2400" dirty="0" err="1"/>
              <a:t>Birimi</a:t>
            </a:r>
            <a:r>
              <a:rPr lang="en-US" sz="2400" dirty="0"/>
              <a:t> </a:t>
            </a:r>
            <a:r>
              <a:rPr lang="en-US" sz="2400" dirty="0" err="1"/>
              <a:t>Adliyesi'nde</a:t>
            </a:r>
            <a:r>
              <a:rPr lang="en-US" sz="2400" dirty="0"/>
              <a:t> (</a:t>
            </a:r>
            <a:r>
              <a:rPr lang="en-US" sz="2400" dirty="0" err="1"/>
              <a:t>Prahova</a:t>
            </a:r>
            <a:r>
              <a:rPr lang="en-US" sz="2400" dirty="0"/>
              <a:t> County Tribunal) </a:t>
            </a:r>
            <a:r>
              <a:rPr lang="en-US" sz="2400" dirty="0" err="1"/>
              <a:t>kopyacı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çalıştı</a:t>
            </a:r>
            <a:r>
              <a:rPr lang="en-US" sz="2400" dirty="0"/>
              <a:t>. </a:t>
            </a:r>
            <a:r>
              <a:rPr lang="en-US" sz="2400" dirty="0" err="1"/>
              <a:t>Hayatı</a:t>
            </a:r>
            <a:r>
              <a:rPr lang="en-US" sz="2400" dirty="0"/>
              <a:t> </a:t>
            </a:r>
            <a:r>
              <a:rPr lang="en-US" sz="2400" dirty="0" err="1"/>
              <a:t>boyunca</a:t>
            </a:r>
            <a:r>
              <a:rPr lang="en-US" sz="2400" dirty="0"/>
              <a:t>,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tiyatrodaki</a:t>
            </a:r>
            <a:r>
              <a:rPr lang="en-US" sz="2400" dirty="0"/>
              <a:t> </a:t>
            </a:r>
            <a:r>
              <a:rPr lang="en-US" sz="2400" dirty="0" err="1"/>
              <a:t>eğitimi</a:t>
            </a:r>
            <a:r>
              <a:rPr lang="en-US" sz="2400" dirty="0"/>
              <a:t> </a:t>
            </a:r>
            <a:r>
              <a:rPr lang="en-US" sz="2400" dirty="0" err="1"/>
              <a:t>hakkında</a:t>
            </a:r>
            <a:r>
              <a:rPr lang="en-US" sz="2400" dirty="0"/>
              <a:t> </a:t>
            </a:r>
            <a:r>
              <a:rPr lang="en-US" sz="2400" dirty="0" err="1"/>
              <a:t>konuşmayacak</a:t>
            </a:r>
            <a:r>
              <a:rPr lang="en-US" sz="2400" dirty="0"/>
              <a:t>, </a:t>
            </a:r>
            <a:r>
              <a:rPr lang="en-US" sz="2400" dirty="0" err="1"/>
              <a:t>herkesten</a:t>
            </a:r>
            <a:r>
              <a:rPr lang="en-US" sz="2400" dirty="0"/>
              <a:t> </a:t>
            </a:r>
            <a:r>
              <a:rPr lang="en-US" sz="2400" dirty="0" err="1"/>
              <a:t>hatta</a:t>
            </a:r>
            <a:r>
              <a:rPr lang="en-US" sz="2400" dirty="0"/>
              <a:t> </a:t>
            </a:r>
            <a:r>
              <a:rPr lang="en-US" sz="2400" dirty="0" err="1"/>
              <a:t>eşinden</a:t>
            </a:r>
            <a:r>
              <a:rPr lang="en-US" sz="2400" dirty="0"/>
              <a:t> bile </a:t>
            </a:r>
            <a:r>
              <a:rPr lang="en-US" sz="2400" dirty="0" err="1"/>
              <a:t>saklayacaktı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6891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Yeniyetme</a:t>
            </a:r>
            <a:r>
              <a:rPr lang="en-US" dirty="0"/>
              <a:t> </a:t>
            </a:r>
            <a:r>
              <a:rPr lang="en-US" dirty="0" err="1"/>
              <a:t>Caragiale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583" y="465174"/>
            <a:ext cx="3943050" cy="593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14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/>
              <a:t>1862 </a:t>
            </a:r>
            <a:r>
              <a:rPr lang="en-US" sz="2400" dirty="0" err="1"/>
              <a:t>yılında</a:t>
            </a:r>
            <a:r>
              <a:rPr lang="en-US" sz="2400" dirty="0"/>
              <a:t>, </a:t>
            </a:r>
            <a:r>
              <a:rPr lang="en-US" sz="2400" dirty="0" err="1"/>
              <a:t>Caragiale</a:t>
            </a:r>
            <a:r>
              <a:rPr lang="en-US" sz="2400" dirty="0"/>
              <a:t> </a:t>
            </a:r>
            <a:r>
              <a:rPr lang="en-US" sz="2400" dirty="0" err="1"/>
              <a:t>muhafazakar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liberallerin</a:t>
            </a:r>
            <a:r>
              <a:rPr lang="en-US" sz="2400" dirty="0"/>
              <a:t> </a:t>
            </a:r>
            <a:r>
              <a:rPr lang="en-US" sz="2400" dirty="0" err="1"/>
              <a:t>koalisyonu</a:t>
            </a:r>
            <a:r>
              <a:rPr lang="en-US" sz="2400" dirty="0"/>
              <a:t> </a:t>
            </a:r>
            <a:r>
              <a:rPr lang="en-US" sz="2400" dirty="0" err="1"/>
              <a:t>tarafından</a:t>
            </a:r>
            <a:r>
              <a:rPr lang="en-US" sz="2400" dirty="0"/>
              <a:t> </a:t>
            </a:r>
            <a:r>
              <a:rPr lang="en-US" sz="2400" dirty="0" err="1"/>
              <a:t>gerçekleştirilen</a:t>
            </a:r>
            <a:r>
              <a:rPr lang="en-US" sz="2400" dirty="0"/>
              <a:t> </a:t>
            </a:r>
            <a:r>
              <a:rPr lang="en-US" sz="2400" dirty="0" err="1"/>
              <a:t>Cuza'nın</a:t>
            </a:r>
            <a:r>
              <a:rPr lang="en-US" sz="2400" dirty="0"/>
              <a:t> </a:t>
            </a:r>
            <a:r>
              <a:rPr lang="en-US" sz="2400" dirty="0" err="1"/>
              <a:t>düşürülüşüne</a:t>
            </a:r>
            <a:r>
              <a:rPr lang="en-US" sz="2400" dirty="0"/>
              <a:t> </a:t>
            </a:r>
            <a:r>
              <a:rPr lang="en-US" sz="2400" dirty="0" err="1"/>
              <a:t>tanık</a:t>
            </a:r>
            <a:r>
              <a:rPr lang="en-US" sz="2400" dirty="0"/>
              <a:t> </a:t>
            </a:r>
            <a:r>
              <a:rPr lang="en-US" sz="2400" dirty="0" err="1"/>
              <a:t>oldu</a:t>
            </a:r>
            <a:r>
              <a:rPr lang="en-US" sz="2400" dirty="0"/>
              <a:t>. </a:t>
            </a:r>
            <a:r>
              <a:rPr lang="en-US" sz="2400" dirty="0" err="1"/>
              <a:t>Daha</a:t>
            </a:r>
            <a:r>
              <a:rPr lang="en-US" sz="2400" dirty="0"/>
              <a:t> </a:t>
            </a:r>
            <a:r>
              <a:rPr lang="en-US" sz="2400" dirty="0" err="1"/>
              <a:t>sonra</a:t>
            </a:r>
            <a:r>
              <a:rPr lang="en-US" sz="2400" dirty="0"/>
              <a:t>,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hareket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yapılan</a:t>
            </a:r>
            <a:r>
              <a:rPr lang="en-US" sz="2400" dirty="0"/>
              <a:t> </a:t>
            </a:r>
            <a:r>
              <a:rPr lang="en-US" sz="2400" dirty="0" err="1"/>
              <a:t>halkoylamasında</a:t>
            </a:r>
            <a:r>
              <a:rPr lang="en-US" sz="2400" dirty="0"/>
              <a:t> </a:t>
            </a:r>
            <a:r>
              <a:rPr lang="en-US" sz="2400" dirty="0" err="1"/>
              <a:t>kendisinin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arkadaşlarının</a:t>
            </a:r>
            <a:r>
              <a:rPr lang="en-US" sz="2400" dirty="0"/>
              <a:t>, "</a:t>
            </a:r>
            <a:r>
              <a:rPr lang="en-US" sz="2400" dirty="0" err="1"/>
              <a:t>evet</a:t>
            </a:r>
            <a:r>
              <a:rPr lang="en-US" sz="2400" dirty="0"/>
              <a:t>" </a:t>
            </a:r>
            <a:r>
              <a:rPr lang="en-US" sz="2400" dirty="0" err="1"/>
              <a:t>dediklerini</a:t>
            </a:r>
            <a:r>
              <a:rPr lang="en-US" sz="2400" dirty="0"/>
              <a:t> </a:t>
            </a:r>
            <a:r>
              <a:rPr lang="en-US" sz="2400" dirty="0" err="1"/>
              <a:t>söyleyecekti</a:t>
            </a:r>
            <a:r>
              <a:rPr lang="en-US" sz="2400" dirty="0"/>
              <a:t>. 18'inde </a:t>
            </a:r>
            <a:r>
              <a:rPr lang="en-US" sz="2400" dirty="0" err="1"/>
              <a:t>hevesli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liberal </a:t>
            </a:r>
            <a:r>
              <a:rPr lang="en-US" sz="2400" dirty="0" err="1"/>
              <a:t>akım</a:t>
            </a:r>
            <a:r>
              <a:rPr lang="en-US" sz="2400" dirty="0"/>
              <a:t> </a:t>
            </a:r>
            <a:r>
              <a:rPr lang="en-US" sz="2400" dirty="0" err="1"/>
              <a:t>destekçisi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,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akımın</a:t>
            </a:r>
            <a:r>
              <a:rPr lang="en-US" sz="2400" dirty="0"/>
              <a:t> </a:t>
            </a:r>
            <a:r>
              <a:rPr lang="en-US" sz="2400" dirty="0" err="1"/>
              <a:t>cumhuriyetçi</a:t>
            </a:r>
            <a:r>
              <a:rPr lang="en-US" sz="2400" dirty="0"/>
              <a:t> </a:t>
            </a:r>
            <a:r>
              <a:rPr lang="en-US" sz="2400" dirty="0" err="1"/>
              <a:t>fikirlerine</a:t>
            </a:r>
            <a:r>
              <a:rPr lang="en-US" sz="2400" dirty="0"/>
              <a:t> </a:t>
            </a:r>
            <a:r>
              <a:rPr lang="en-US" sz="2400" dirty="0" err="1"/>
              <a:t>sempati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bakıyordu</a:t>
            </a:r>
            <a:r>
              <a:rPr lang="en-US" sz="2400" dirty="0"/>
              <a:t>. 1871'de Liberal </a:t>
            </a:r>
            <a:r>
              <a:rPr lang="en-US" sz="2400" dirty="0" err="1"/>
              <a:t>Grup</a:t>
            </a:r>
            <a:r>
              <a:rPr lang="en-US" sz="2400" dirty="0"/>
              <a:t> </a:t>
            </a:r>
            <a:r>
              <a:rPr lang="en-US" sz="2400" dirty="0" err="1"/>
              <a:t>tarafından</a:t>
            </a:r>
            <a:r>
              <a:rPr lang="en-US" sz="2400" dirty="0"/>
              <a:t>, </a:t>
            </a:r>
            <a:r>
              <a:rPr lang="en-US" sz="2400" dirty="0" err="1"/>
              <a:t>geleceğin</a:t>
            </a:r>
            <a:r>
              <a:rPr lang="en-US" sz="2400" dirty="0"/>
              <a:t> </a:t>
            </a:r>
            <a:r>
              <a:rPr lang="en-US" sz="2400" dirty="0" err="1"/>
              <a:t>Romanya</a:t>
            </a:r>
            <a:r>
              <a:rPr lang="en-US" sz="2400" dirty="0"/>
              <a:t> </a:t>
            </a:r>
            <a:r>
              <a:rPr lang="en-US" sz="2400" dirty="0" err="1"/>
              <a:t>Kralı</a:t>
            </a:r>
            <a:r>
              <a:rPr lang="en-US" sz="2400" dirty="0"/>
              <a:t> </a:t>
            </a:r>
            <a:r>
              <a:rPr lang="en-US" sz="2400" dirty="0" err="1"/>
              <a:t>olacak</a:t>
            </a:r>
            <a:r>
              <a:rPr lang="en-US" sz="2400" dirty="0"/>
              <a:t> </a:t>
            </a:r>
            <a:r>
              <a:rPr lang="en-US" sz="2400" dirty="0" err="1"/>
              <a:t>Domnitor</a:t>
            </a:r>
            <a:r>
              <a:rPr lang="en-US" sz="2400" dirty="0"/>
              <a:t> Carol </a:t>
            </a:r>
            <a:r>
              <a:rPr lang="en-US" sz="2400" dirty="0" err="1"/>
              <a:t>I'i</a:t>
            </a:r>
            <a:r>
              <a:rPr lang="en-US" sz="2400" dirty="0"/>
              <a:t> </a:t>
            </a:r>
            <a:r>
              <a:rPr lang="en-US" sz="2400" dirty="0" err="1"/>
              <a:t>yerinden</a:t>
            </a:r>
            <a:r>
              <a:rPr lang="en-US" sz="2400" dirty="0"/>
              <a:t> </a:t>
            </a:r>
            <a:r>
              <a:rPr lang="en-US" sz="2400" dirty="0" err="1"/>
              <a:t>etmeyi</a:t>
            </a:r>
            <a:r>
              <a:rPr lang="en-US" sz="2400" dirty="0"/>
              <a:t> </a:t>
            </a:r>
            <a:r>
              <a:rPr lang="en-US" sz="2400" dirty="0" err="1"/>
              <a:t>amaçlayan</a:t>
            </a:r>
            <a:r>
              <a:rPr lang="en-US" sz="2400" dirty="0"/>
              <a:t>, </a:t>
            </a:r>
            <a:r>
              <a:rPr lang="en-US" sz="2400" dirty="0" err="1"/>
              <a:t>kısa</a:t>
            </a:r>
            <a:r>
              <a:rPr lang="en-US" sz="2400" dirty="0"/>
              <a:t> </a:t>
            </a:r>
            <a:r>
              <a:rPr lang="en-US" sz="2400" dirty="0" err="1"/>
              <a:t>sürecek</a:t>
            </a:r>
            <a:r>
              <a:rPr lang="en-US" sz="2400" dirty="0"/>
              <a:t> </a:t>
            </a:r>
            <a:r>
              <a:rPr lang="en-US" sz="2400" dirty="0" err="1"/>
              <a:t>Ploieşti</a:t>
            </a:r>
            <a:r>
              <a:rPr lang="en-US" sz="2400" dirty="0"/>
              <a:t> </a:t>
            </a:r>
            <a:r>
              <a:rPr lang="en-US" sz="2400" dirty="0" err="1"/>
              <a:t>Cumhuriyeti'ni</a:t>
            </a:r>
            <a:r>
              <a:rPr lang="en-US" sz="2400" dirty="0"/>
              <a:t> </a:t>
            </a:r>
            <a:r>
              <a:rPr lang="en-US" sz="2400" dirty="0" err="1"/>
              <a:t>gördü</a:t>
            </a:r>
            <a:r>
              <a:rPr lang="en-US" sz="2400" dirty="0"/>
              <a:t>. </a:t>
            </a:r>
            <a:r>
              <a:rPr lang="en-US" sz="2400" dirty="0" err="1"/>
              <a:t>Hayatının</a:t>
            </a:r>
            <a:r>
              <a:rPr lang="en-US" sz="2400" dirty="0"/>
              <a:t> </a:t>
            </a:r>
            <a:r>
              <a:rPr lang="en-US" sz="2400" dirty="0" err="1"/>
              <a:t>ileri</a:t>
            </a:r>
            <a:r>
              <a:rPr lang="en-US" sz="2400" dirty="0"/>
              <a:t> </a:t>
            </a:r>
            <a:r>
              <a:rPr lang="en-US" sz="2400" dirty="0" err="1"/>
              <a:t>döneminde</a:t>
            </a:r>
            <a:r>
              <a:rPr lang="en-US" sz="2400" dirty="0"/>
              <a:t>, hem </a:t>
            </a:r>
            <a:r>
              <a:rPr lang="en-US" sz="2400" dirty="0" err="1"/>
              <a:t>darbe</a:t>
            </a:r>
            <a:r>
              <a:rPr lang="en-US" sz="2400" dirty="0"/>
              <a:t> </a:t>
            </a:r>
            <a:r>
              <a:rPr lang="en-US" sz="2400" dirty="0" err="1"/>
              <a:t>girişimi</a:t>
            </a:r>
            <a:r>
              <a:rPr lang="en-US" sz="2400" dirty="0"/>
              <a:t>, hem de </a:t>
            </a:r>
            <a:r>
              <a:rPr lang="en-US" sz="2400" dirty="0" err="1"/>
              <a:t>kendisinin</a:t>
            </a:r>
            <a:r>
              <a:rPr lang="en-US" sz="2400" dirty="0"/>
              <a:t> </a:t>
            </a:r>
            <a:r>
              <a:rPr lang="en-US" sz="2400" dirty="0" err="1"/>
              <a:t>ona</a:t>
            </a:r>
            <a:r>
              <a:rPr lang="en-US" sz="2400" dirty="0"/>
              <a:t> </a:t>
            </a:r>
            <a:r>
              <a:rPr lang="en-US" sz="2400" dirty="0" err="1"/>
              <a:t>katılımı</a:t>
            </a:r>
            <a:r>
              <a:rPr lang="en-US" sz="2400" dirty="0"/>
              <a:t> </a:t>
            </a:r>
            <a:r>
              <a:rPr lang="en-US" sz="2400" dirty="0" err="1"/>
              <a:t>konusunda</a:t>
            </a:r>
            <a:r>
              <a:rPr lang="en-US" sz="2400" dirty="0"/>
              <a:t> </a:t>
            </a:r>
            <a:r>
              <a:rPr lang="en-US" sz="2400" dirty="0" err="1"/>
              <a:t>dalga</a:t>
            </a:r>
            <a:r>
              <a:rPr lang="en-US" sz="2400" dirty="0"/>
              <a:t> </a:t>
            </a:r>
            <a:r>
              <a:rPr lang="en-US" sz="2400" dirty="0" err="1"/>
              <a:t>geçecekti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0667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/>
              <a:t>O </a:t>
            </a:r>
            <a:r>
              <a:rPr lang="en-US" sz="2400" dirty="0" err="1"/>
              <a:t>yılın</a:t>
            </a:r>
            <a:r>
              <a:rPr lang="en-US" sz="2400" dirty="0"/>
              <a:t> </a:t>
            </a:r>
            <a:r>
              <a:rPr lang="en-US" sz="2400" dirty="0" err="1"/>
              <a:t>sonlarında</a:t>
            </a:r>
            <a:r>
              <a:rPr lang="en-US" sz="2400" dirty="0"/>
              <a:t>, </a:t>
            </a:r>
            <a:r>
              <a:rPr lang="en-US" sz="2400" dirty="0" err="1"/>
              <a:t>sonraları</a:t>
            </a:r>
            <a:r>
              <a:rPr lang="en-US" sz="2400" dirty="0"/>
              <a:t> </a:t>
            </a:r>
            <a:r>
              <a:rPr lang="en-US" sz="2400" dirty="0" err="1"/>
              <a:t>kendi</a:t>
            </a:r>
            <a:r>
              <a:rPr lang="en-US" sz="2400" dirty="0"/>
              <a:t> </a:t>
            </a:r>
            <a:r>
              <a:rPr lang="en-US" sz="2400" dirty="0" err="1"/>
              <a:t>eseri</a:t>
            </a:r>
            <a:r>
              <a:rPr lang="en-US" sz="2400" dirty="0"/>
              <a:t> "Din </a:t>
            </a:r>
            <a:r>
              <a:rPr lang="en-US" sz="2400" dirty="0" err="1" smtClean="0"/>
              <a:t>carnetul</a:t>
            </a:r>
            <a:r>
              <a:rPr lang="en-US" sz="2400" dirty="0" smtClean="0"/>
              <a:t> </a:t>
            </a:r>
            <a:r>
              <a:rPr lang="en-US" sz="2400" dirty="0" err="1"/>
              <a:t>unui</a:t>
            </a:r>
            <a:r>
              <a:rPr lang="en-US" sz="2400" dirty="0"/>
              <a:t> </a:t>
            </a:r>
            <a:r>
              <a:rPr lang="en-US" sz="2400" dirty="0" err="1"/>
              <a:t>vechi</a:t>
            </a:r>
            <a:r>
              <a:rPr lang="en-US" sz="2400" dirty="0"/>
              <a:t> </a:t>
            </a:r>
            <a:r>
              <a:rPr lang="en-US" sz="2400" dirty="0" err="1"/>
              <a:t>sufleur</a:t>
            </a:r>
            <a:r>
              <a:rPr lang="en-US" sz="2400" dirty="0"/>
              <a:t>"'da (</a:t>
            </a:r>
            <a:r>
              <a:rPr lang="en-US" sz="2400" i="1" dirty="0" err="1"/>
              <a:t>Eski</a:t>
            </a:r>
            <a:r>
              <a:rPr lang="en-US" sz="2400" i="1" dirty="0"/>
              <a:t> </a:t>
            </a:r>
            <a:r>
              <a:rPr lang="en-US" sz="2400" i="1" dirty="0" err="1"/>
              <a:t>Suflörün</a:t>
            </a:r>
            <a:r>
              <a:rPr lang="en-US" sz="2400" i="1" dirty="0"/>
              <a:t> </a:t>
            </a:r>
            <a:r>
              <a:rPr lang="en-US" sz="2400" i="1" dirty="0" err="1"/>
              <a:t>Kitabından</a:t>
            </a:r>
            <a:r>
              <a:rPr lang="en-US" sz="2400" dirty="0"/>
              <a:t>) </a:t>
            </a:r>
            <a:r>
              <a:rPr lang="en-US" sz="2400" dirty="0" err="1"/>
              <a:t>hatırlatacağı</a:t>
            </a:r>
            <a:r>
              <a:rPr lang="en-US" sz="2400" dirty="0"/>
              <a:t> </a:t>
            </a:r>
            <a:r>
              <a:rPr lang="en-US" sz="2400" dirty="0" err="1"/>
              <a:t>dönem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, </a:t>
            </a:r>
            <a:r>
              <a:rPr lang="en-US" sz="2400" dirty="0" err="1"/>
              <a:t>Milli</a:t>
            </a:r>
            <a:r>
              <a:rPr lang="en-US" sz="2400" dirty="0"/>
              <a:t> </a:t>
            </a:r>
            <a:r>
              <a:rPr lang="en-US" sz="2400" dirty="0" err="1"/>
              <a:t>Tiyatro</a:t>
            </a:r>
            <a:r>
              <a:rPr lang="en-US" sz="2400" dirty="0"/>
              <a:t> </a:t>
            </a:r>
            <a:r>
              <a:rPr lang="en-US" sz="2400" dirty="0" err="1"/>
              <a:t>Müdürü</a:t>
            </a:r>
            <a:r>
              <a:rPr lang="en-US" sz="2400" dirty="0"/>
              <a:t> </a:t>
            </a:r>
            <a:r>
              <a:rPr lang="en-US" sz="2400" dirty="0" err="1"/>
              <a:t>Mihail</a:t>
            </a:r>
            <a:r>
              <a:rPr lang="en-US" sz="2400" dirty="0"/>
              <a:t> </a:t>
            </a:r>
            <a:r>
              <a:rPr lang="en-US" sz="2400" dirty="0" err="1"/>
              <a:t>Pascaly</a:t>
            </a:r>
            <a:r>
              <a:rPr lang="en-US" sz="2400" dirty="0"/>
              <a:t> </a:t>
            </a:r>
            <a:r>
              <a:rPr lang="en-US" sz="2400" dirty="0" err="1"/>
              <a:t>onu</a:t>
            </a:r>
            <a:r>
              <a:rPr lang="en-US" sz="2400" dirty="0"/>
              <a:t> </a:t>
            </a:r>
            <a:r>
              <a:rPr lang="en-US" sz="2400" dirty="0" err="1"/>
              <a:t>suflörlük</a:t>
            </a:r>
            <a:r>
              <a:rPr lang="en-US" sz="2400" dirty="0"/>
              <a:t> </a:t>
            </a:r>
            <a:r>
              <a:rPr lang="en-US" sz="2400" dirty="0" err="1"/>
              <a:t>yapak</a:t>
            </a:r>
            <a:r>
              <a:rPr lang="en-US" sz="2400" dirty="0"/>
              <a:t> </a:t>
            </a:r>
            <a:r>
              <a:rPr lang="en-US" sz="2400" dirty="0" err="1"/>
              <a:t>üzere</a:t>
            </a:r>
            <a:r>
              <a:rPr lang="en-US" sz="2400" dirty="0"/>
              <a:t> </a:t>
            </a:r>
            <a:r>
              <a:rPr lang="en-US" sz="2400" dirty="0" err="1"/>
              <a:t>işe</a:t>
            </a:r>
            <a:r>
              <a:rPr lang="en-US" sz="2400" dirty="0"/>
              <a:t> </a:t>
            </a:r>
            <a:r>
              <a:rPr lang="en-US" sz="2400" dirty="0" err="1"/>
              <a:t>almasıyla</a:t>
            </a:r>
            <a:r>
              <a:rPr lang="en-US" sz="2400" dirty="0"/>
              <a:t> </a:t>
            </a:r>
            <a:r>
              <a:rPr lang="en-US" sz="2400" dirty="0" err="1"/>
              <a:t>Bükreş'e</a:t>
            </a:r>
            <a:r>
              <a:rPr lang="en-US" sz="2400" dirty="0"/>
              <a:t> </a:t>
            </a:r>
            <a:r>
              <a:rPr lang="en-US" sz="2400" dirty="0" err="1"/>
              <a:t>geri</a:t>
            </a:r>
            <a:r>
              <a:rPr lang="en-US" sz="2400" dirty="0"/>
              <a:t> </a:t>
            </a:r>
            <a:r>
              <a:rPr lang="en-US" sz="2400" dirty="0" err="1"/>
              <a:t>döndü</a:t>
            </a:r>
            <a:r>
              <a:rPr lang="en-US" sz="2400" dirty="0"/>
              <a:t>. </a:t>
            </a:r>
            <a:r>
              <a:rPr lang="en-US" sz="2400" dirty="0" err="1"/>
              <a:t>Çok</a:t>
            </a:r>
            <a:r>
              <a:rPr lang="en-US" sz="2400" dirty="0"/>
              <a:t> </a:t>
            </a:r>
            <a:r>
              <a:rPr lang="en-US" sz="2400" dirty="0" err="1"/>
              <a:t>samimi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aynı</a:t>
            </a:r>
            <a:r>
              <a:rPr lang="en-US" sz="2400" dirty="0"/>
              <a:t> </a:t>
            </a:r>
            <a:r>
              <a:rPr lang="en-US" sz="2400" dirty="0" err="1"/>
              <a:t>zamanda</a:t>
            </a:r>
            <a:r>
              <a:rPr lang="en-US" sz="2400" dirty="0"/>
              <a:t> </a:t>
            </a:r>
            <a:r>
              <a:rPr lang="en-US" sz="2400" dirty="0" err="1"/>
              <a:t>rakibi</a:t>
            </a:r>
            <a:r>
              <a:rPr lang="en-US" sz="2400" dirty="0"/>
              <a:t> </a:t>
            </a:r>
            <a:r>
              <a:rPr lang="en-US" sz="2400" dirty="0" err="1"/>
              <a:t>olduğu</a:t>
            </a:r>
            <a:r>
              <a:rPr lang="en-US" sz="2400" dirty="0"/>
              <a:t> </a:t>
            </a:r>
            <a:r>
              <a:rPr lang="en-US" sz="2400" dirty="0" err="1"/>
              <a:t>şair</a:t>
            </a:r>
            <a:r>
              <a:rPr lang="en-US" sz="2400" dirty="0"/>
              <a:t> </a:t>
            </a:r>
            <a:r>
              <a:rPr lang="en-US" sz="2400" dirty="0" err="1"/>
              <a:t>Mihai</a:t>
            </a:r>
            <a:r>
              <a:rPr lang="en-US" sz="2400" dirty="0"/>
              <a:t> </a:t>
            </a:r>
            <a:r>
              <a:rPr lang="en-US" sz="2400" dirty="0" err="1"/>
              <a:t>Eminescu</a:t>
            </a:r>
            <a:r>
              <a:rPr lang="en-US" sz="2400" dirty="0"/>
              <a:t> da, </a:t>
            </a:r>
            <a:r>
              <a:rPr lang="en-US" sz="2400" dirty="0" err="1"/>
              <a:t>aynı</a:t>
            </a:r>
            <a:r>
              <a:rPr lang="en-US" sz="2400" dirty="0"/>
              <a:t> </a:t>
            </a:r>
            <a:r>
              <a:rPr lang="en-US" sz="2400" dirty="0" err="1"/>
              <a:t>şekilde</a:t>
            </a:r>
            <a:r>
              <a:rPr lang="en-US" sz="2400" dirty="0"/>
              <a:t> </a:t>
            </a:r>
            <a:r>
              <a:rPr lang="en-US" sz="2400" dirty="0" err="1"/>
              <a:t>tiyatro</a:t>
            </a:r>
            <a:r>
              <a:rPr lang="en-US" sz="2400" dirty="0"/>
              <a:t> </a:t>
            </a:r>
            <a:r>
              <a:rPr lang="en-US" sz="2400" dirty="0" err="1"/>
              <a:t>müdürü</a:t>
            </a:r>
            <a:r>
              <a:rPr lang="en-US" sz="2400" dirty="0"/>
              <a:t> </a:t>
            </a:r>
            <a:r>
              <a:rPr lang="en-US" sz="2400" dirty="0" err="1"/>
              <a:t>Iorgu</a:t>
            </a:r>
            <a:r>
              <a:rPr lang="en-US" sz="2400" dirty="0"/>
              <a:t> </a:t>
            </a:r>
            <a:r>
              <a:rPr lang="en-US" sz="2400" dirty="0" err="1"/>
              <a:t>Caragiale</a:t>
            </a:r>
            <a:r>
              <a:rPr lang="en-US" sz="2400" dirty="0"/>
              <a:t> </a:t>
            </a:r>
            <a:r>
              <a:rPr lang="en-US" sz="2400" dirty="0" err="1"/>
              <a:t>tarafından</a:t>
            </a:r>
            <a:r>
              <a:rPr lang="en-US" sz="2400" dirty="0"/>
              <a:t> </a:t>
            </a:r>
            <a:r>
              <a:rPr lang="en-US" sz="2400" dirty="0" err="1"/>
              <a:t>işe</a:t>
            </a:r>
            <a:r>
              <a:rPr lang="en-US" sz="2400" dirty="0"/>
              <a:t> </a:t>
            </a:r>
            <a:r>
              <a:rPr lang="en-US" sz="2400" dirty="0" err="1"/>
              <a:t>alınmıştı</a:t>
            </a:r>
            <a:r>
              <a:rPr lang="en-US" sz="2400" dirty="0"/>
              <a:t>. </a:t>
            </a:r>
            <a:r>
              <a:rPr lang="en-US" sz="2400" dirty="0" err="1"/>
              <a:t>Genç</a:t>
            </a:r>
            <a:r>
              <a:rPr lang="en-US" sz="2400" dirty="0"/>
              <a:t> </a:t>
            </a:r>
            <a:r>
              <a:rPr lang="en-US" sz="2400" dirty="0" err="1"/>
              <a:t>Caragiale</a:t>
            </a:r>
            <a:r>
              <a:rPr lang="en-US" sz="2400" dirty="0"/>
              <a:t>, </a:t>
            </a:r>
            <a:r>
              <a:rPr lang="en-US" sz="2400" dirty="0" err="1"/>
              <a:t>tiyatrodaki</a:t>
            </a:r>
            <a:r>
              <a:rPr lang="en-US" sz="2400" dirty="0"/>
              <a:t> </a:t>
            </a:r>
            <a:r>
              <a:rPr lang="en-US" sz="2400" dirty="0" err="1"/>
              <a:t>repertuara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aşinalığına</a:t>
            </a:r>
            <a:r>
              <a:rPr lang="en-US" sz="2400" dirty="0"/>
              <a:t> </a:t>
            </a:r>
            <a:r>
              <a:rPr lang="en-US" sz="2400" dirty="0" err="1"/>
              <a:t>ek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, </a:t>
            </a:r>
            <a:r>
              <a:rPr lang="en-US" sz="2400" dirty="0" err="1"/>
              <a:t>Aydınlanma</a:t>
            </a:r>
            <a:r>
              <a:rPr lang="en-US" sz="2400" dirty="0"/>
              <a:t> </a:t>
            </a:r>
            <a:r>
              <a:rPr lang="en-US" sz="2400" dirty="0" err="1"/>
              <a:t>Çağı</a:t>
            </a:r>
            <a:r>
              <a:rPr lang="en-US" sz="2400" dirty="0"/>
              <a:t> </a:t>
            </a:r>
            <a:r>
              <a:rPr lang="en-US" sz="2400" dirty="0" err="1"/>
              <a:t>Felsefecileri'ni</a:t>
            </a:r>
            <a:r>
              <a:rPr lang="en-US" sz="2400" dirty="0"/>
              <a:t> </a:t>
            </a:r>
            <a:r>
              <a:rPr lang="en-US" sz="2400" dirty="0" err="1"/>
              <a:t>okuyarak</a:t>
            </a:r>
            <a:r>
              <a:rPr lang="en-US" sz="2400" dirty="0"/>
              <a:t> </a:t>
            </a:r>
            <a:r>
              <a:rPr lang="en-US" sz="2400" dirty="0" err="1"/>
              <a:t>kendini</a:t>
            </a:r>
            <a:r>
              <a:rPr lang="en-US" sz="2400" dirty="0"/>
              <a:t> </a:t>
            </a:r>
            <a:r>
              <a:rPr lang="en-US" sz="2400" dirty="0" err="1"/>
              <a:t>eğitti</a:t>
            </a:r>
            <a:r>
              <a:rPr lang="en-US" sz="2400" dirty="0"/>
              <a:t>. 1870 </a:t>
            </a:r>
            <a:r>
              <a:rPr lang="en-US" sz="2400" dirty="0" err="1"/>
              <a:t>ve</a:t>
            </a:r>
            <a:r>
              <a:rPr lang="en-US" sz="2400" dirty="0"/>
              <a:t> 1872 </a:t>
            </a:r>
            <a:r>
              <a:rPr lang="en-US" sz="2400" dirty="0" err="1"/>
              <a:t>arasındaki</a:t>
            </a:r>
            <a:r>
              <a:rPr lang="en-US" sz="2400" dirty="0"/>
              <a:t> </a:t>
            </a:r>
            <a:r>
              <a:rPr lang="en-US" sz="2400" dirty="0" err="1"/>
              <a:t>aynı</a:t>
            </a:r>
            <a:r>
              <a:rPr lang="en-US" sz="2400" dirty="0"/>
              <a:t> </a:t>
            </a:r>
            <a:r>
              <a:rPr lang="en-US" sz="2400" dirty="0" err="1"/>
              <a:t>noktada</a:t>
            </a:r>
            <a:r>
              <a:rPr lang="en-US" sz="2400" dirty="0"/>
              <a:t>, </a:t>
            </a:r>
            <a:r>
              <a:rPr lang="en-US" sz="2400" dirty="0" err="1"/>
              <a:t>Teatrul</a:t>
            </a:r>
            <a:r>
              <a:rPr lang="en-US" sz="2400" dirty="0"/>
              <a:t> National din </a:t>
            </a:r>
            <a:r>
              <a:rPr lang="en-US" sz="2400" dirty="0" err="1"/>
              <a:t>Iaşi'da</a:t>
            </a:r>
            <a:r>
              <a:rPr lang="en-US" sz="2400" dirty="0"/>
              <a:t> (</a:t>
            </a:r>
            <a:r>
              <a:rPr lang="en-US" sz="2400" dirty="0" err="1"/>
              <a:t>Yaş</a:t>
            </a:r>
            <a:r>
              <a:rPr lang="en-US" sz="2400" dirty="0"/>
              <a:t> </a:t>
            </a:r>
            <a:r>
              <a:rPr lang="en-US" sz="2400" dirty="0" err="1"/>
              <a:t>Milli</a:t>
            </a:r>
            <a:r>
              <a:rPr lang="en-US" sz="2400" dirty="0"/>
              <a:t> </a:t>
            </a:r>
            <a:r>
              <a:rPr lang="en-US" sz="2400" dirty="0" err="1"/>
              <a:t>Tiyatrosu</a:t>
            </a:r>
            <a:r>
              <a:rPr lang="en-US" sz="2400" dirty="0"/>
              <a:t>) da </a:t>
            </a:r>
            <a:r>
              <a:rPr lang="en-US" sz="2400" dirty="0" err="1"/>
              <a:t>aynı</a:t>
            </a:r>
            <a:r>
              <a:rPr lang="en-US" sz="2400" dirty="0"/>
              <a:t> </a:t>
            </a:r>
            <a:r>
              <a:rPr lang="en-US" sz="2400" dirty="0" err="1"/>
              <a:t>görevle</a:t>
            </a:r>
            <a:r>
              <a:rPr lang="en-US" sz="2400" dirty="0"/>
              <a:t> </a:t>
            </a:r>
            <a:r>
              <a:rPr lang="en-US" sz="2400" dirty="0" err="1"/>
              <a:t>çalışmaktaydı</a:t>
            </a:r>
            <a:r>
              <a:rPr lang="en-US" sz="2400" dirty="0"/>
              <a:t>. Bu </a:t>
            </a:r>
            <a:r>
              <a:rPr lang="en-US" sz="2400" dirty="0" err="1"/>
              <a:t>dönemde</a:t>
            </a:r>
            <a:r>
              <a:rPr lang="en-US" sz="2400" dirty="0"/>
              <a:t> </a:t>
            </a:r>
            <a:r>
              <a:rPr lang="en-US" sz="2400" dirty="0" err="1"/>
              <a:t>ayrıca</a:t>
            </a:r>
            <a:r>
              <a:rPr lang="en-US" sz="2400" dirty="0"/>
              <a:t>, </a:t>
            </a:r>
            <a:r>
              <a:rPr lang="en-US" sz="2400" dirty="0" err="1"/>
              <a:t>çeşitli</a:t>
            </a:r>
            <a:r>
              <a:rPr lang="en-US" sz="2400" dirty="0"/>
              <a:t> </a:t>
            </a:r>
            <a:r>
              <a:rPr lang="en-US" sz="2400" dirty="0" err="1"/>
              <a:t>yayınların</a:t>
            </a:r>
            <a:r>
              <a:rPr lang="en-US" sz="2400" dirty="0"/>
              <a:t> </a:t>
            </a:r>
            <a:r>
              <a:rPr lang="en-US" sz="2400" dirty="0" err="1"/>
              <a:t>hazırlanmasında</a:t>
            </a:r>
            <a:r>
              <a:rPr lang="en-US" sz="2400" dirty="0"/>
              <a:t> </a:t>
            </a:r>
            <a:r>
              <a:rPr lang="en-US" sz="2400" dirty="0" err="1"/>
              <a:t>düzeltmen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öğretici</a:t>
            </a:r>
            <a:r>
              <a:rPr lang="en-US" sz="2400" dirty="0"/>
              <a:t> </a:t>
            </a:r>
            <a:r>
              <a:rPr lang="en-US" sz="2400" dirty="0" err="1"/>
              <a:t>asistan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çalışmaktaydı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7651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Edebi</a:t>
            </a:r>
            <a:r>
              <a:rPr lang="en-US" dirty="0"/>
              <a:t> </a:t>
            </a:r>
            <a:r>
              <a:rPr lang="en-US" dirty="0" err="1"/>
              <a:t>Başlangıç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/>
              <a:t>Ion Luca, </a:t>
            </a:r>
            <a:r>
              <a:rPr lang="en-US" sz="2400" dirty="0" err="1"/>
              <a:t>edebi</a:t>
            </a:r>
            <a:r>
              <a:rPr lang="en-US" sz="2400" dirty="0"/>
              <a:t> </a:t>
            </a:r>
            <a:r>
              <a:rPr lang="en-US" sz="2400" dirty="0" err="1"/>
              <a:t>çıkışını</a:t>
            </a:r>
            <a:r>
              <a:rPr lang="en-US" sz="2400" dirty="0"/>
              <a:t> 1873 </a:t>
            </a:r>
            <a:r>
              <a:rPr lang="en-US" sz="2400" dirty="0" err="1"/>
              <a:t>yılında</a:t>
            </a:r>
            <a:r>
              <a:rPr lang="en-US" sz="2400" dirty="0"/>
              <a:t> 21 </a:t>
            </a:r>
            <a:r>
              <a:rPr lang="en-US" sz="2400" dirty="0" err="1"/>
              <a:t>yaşındayken</a:t>
            </a:r>
            <a:r>
              <a:rPr lang="en-US" sz="2400" dirty="0"/>
              <a:t>, G</a:t>
            </a:r>
            <a:r>
              <a:rPr lang="en-US" sz="2400" dirty="0" smtClean="0"/>
              <a:t>. Dem. </a:t>
            </a:r>
            <a:r>
              <a:rPr lang="en-US" sz="2400" dirty="0" err="1" smtClean="0"/>
              <a:t>Teodorescu'nun</a:t>
            </a:r>
            <a:r>
              <a:rPr lang="en-US" sz="2400" dirty="0" smtClean="0"/>
              <a:t> </a:t>
            </a:r>
            <a:r>
              <a:rPr lang="en-US" sz="2400" dirty="0" err="1"/>
              <a:t>liberallerden</a:t>
            </a:r>
            <a:r>
              <a:rPr lang="en-US" sz="2400" dirty="0"/>
              <a:t> </a:t>
            </a:r>
            <a:r>
              <a:rPr lang="en-US" sz="2400" dirty="0" err="1"/>
              <a:t>etkilenen</a:t>
            </a:r>
            <a:r>
              <a:rPr lang="en-US" sz="2400" dirty="0"/>
              <a:t> </a:t>
            </a:r>
            <a:r>
              <a:rPr lang="en-US" sz="2400" dirty="0" err="1"/>
              <a:t>hicivsel</a:t>
            </a:r>
            <a:r>
              <a:rPr lang="en-US" sz="2400" dirty="0"/>
              <a:t> </a:t>
            </a:r>
            <a:r>
              <a:rPr lang="en-US" sz="2400" i="1" dirty="0" err="1"/>
              <a:t>Ghimpele</a:t>
            </a:r>
            <a:r>
              <a:rPr lang="en-US" sz="2400" dirty="0"/>
              <a:t> </a:t>
            </a:r>
            <a:r>
              <a:rPr lang="en-US" sz="2400" dirty="0" err="1"/>
              <a:t>dergisinde</a:t>
            </a:r>
            <a:r>
              <a:rPr lang="en-US" sz="2400" dirty="0"/>
              <a:t> </a:t>
            </a:r>
            <a:r>
              <a:rPr lang="en-US" sz="2400" dirty="0" err="1"/>
              <a:t>çıkan</a:t>
            </a:r>
            <a:r>
              <a:rPr lang="en-US" sz="2400" dirty="0"/>
              <a:t> </a:t>
            </a:r>
            <a:r>
              <a:rPr lang="en-US" sz="2400" dirty="0" err="1"/>
              <a:t>şiirleri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mizah</a:t>
            </a:r>
            <a:r>
              <a:rPr lang="en-US" sz="2400" dirty="0"/>
              <a:t> </a:t>
            </a:r>
            <a:r>
              <a:rPr lang="en-US" sz="2400" dirty="0" err="1"/>
              <a:t>dizileri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yaptı</a:t>
            </a:r>
            <a:r>
              <a:rPr lang="en-US" sz="2400" dirty="0"/>
              <a:t>. </a:t>
            </a:r>
            <a:r>
              <a:rPr lang="en-US" sz="2400" dirty="0" err="1"/>
              <a:t>Değişik</a:t>
            </a:r>
            <a:r>
              <a:rPr lang="en-US" sz="2400" dirty="0"/>
              <a:t> </a:t>
            </a:r>
            <a:r>
              <a:rPr lang="en-US" sz="2400" dirty="0" err="1"/>
              <a:t>mahlaslarla</a:t>
            </a:r>
            <a:r>
              <a:rPr lang="en-US" sz="2400" dirty="0"/>
              <a:t> (</a:t>
            </a:r>
            <a:r>
              <a:rPr lang="en-US" sz="2400" dirty="0" err="1"/>
              <a:t>takma</a:t>
            </a:r>
            <a:r>
              <a:rPr lang="en-US" sz="2400" dirty="0"/>
              <a:t> ad/nick name) </a:t>
            </a:r>
            <a:r>
              <a:rPr lang="en-US" sz="2400" dirty="0" err="1"/>
              <a:t>göreceli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çok</a:t>
            </a:r>
            <a:r>
              <a:rPr lang="en-US" sz="2400" dirty="0"/>
              <a:t> </a:t>
            </a: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makale</a:t>
            </a:r>
            <a:r>
              <a:rPr lang="en-US" sz="2400" dirty="0"/>
              <a:t> </a:t>
            </a:r>
            <a:r>
              <a:rPr lang="en-US" sz="2400" dirty="0" err="1"/>
              <a:t>yazdı</a:t>
            </a:r>
            <a:r>
              <a:rPr lang="en-US" sz="2400" dirty="0"/>
              <a:t>. Bu </a:t>
            </a:r>
            <a:r>
              <a:rPr lang="en-US" sz="2400" dirty="0" err="1"/>
              <a:t>isimlerden</a:t>
            </a:r>
            <a:r>
              <a:rPr lang="en-US" sz="2400" dirty="0"/>
              <a:t> </a:t>
            </a:r>
            <a:r>
              <a:rPr lang="en-US" sz="2400" dirty="0" err="1"/>
              <a:t>biri</a:t>
            </a:r>
            <a:r>
              <a:rPr lang="en-US" sz="2400" dirty="0"/>
              <a:t> de </a:t>
            </a:r>
            <a:r>
              <a:rPr lang="en-US" sz="2400" dirty="0" err="1"/>
              <a:t>soyadından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i="1" dirty="0" err="1"/>
              <a:t>Palicar</a:t>
            </a:r>
            <a:r>
              <a:rPr lang="en-US" sz="2400" dirty="0" err="1"/>
              <a:t>'dan</a:t>
            </a:r>
            <a:r>
              <a:rPr lang="en-US" sz="2400" dirty="0"/>
              <a:t> (</a:t>
            </a:r>
            <a:r>
              <a:rPr lang="en-US" sz="2400" i="1" dirty="0" err="1"/>
              <a:t>Şakacı</a:t>
            </a:r>
            <a:r>
              <a:rPr lang="en-US" sz="2400" dirty="0"/>
              <a:t>) </a:t>
            </a:r>
            <a:r>
              <a:rPr lang="en-US" sz="2400" dirty="0" err="1"/>
              <a:t>esinlenen</a:t>
            </a:r>
            <a:r>
              <a:rPr lang="en-US" sz="2400" dirty="0"/>
              <a:t> "Car." </a:t>
            </a:r>
            <a:r>
              <a:rPr lang="en-US" sz="2400" dirty="0" err="1"/>
              <a:t>idi</a:t>
            </a:r>
            <a:r>
              <a:rPr lang="en-US" sz="2400" dirty="0"/>
              <a:t>. </a:t>
            </a:r>
            <a:r>
              <a:rPr lang="en-US" sz="2400" dirty="0" err="1"/>
              <a:t>Bükreş'e</a:t>
            </a:r>
            <a:r>
              <a:rPr lang="en-US" sz="2400" dirty="0"/>
              <a:t> </a:t>
            </a:r>
            <a:r>
              <a:rPr lang="en-US" sz="2400" dirty="0" err="1"/>
              <a:t>dönüşü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birlikte</a:t>
            </a:r>
            <a:r>
              <a:rPr lang="en-US" sz="2400" dirty="0"/>
              <a:t>, </a:t>
            </a:r>
            <a:r>
              <a:rPr lang="en-US" sz="2400" dirty="0" err="1"/>
              <a:t>toplantılarına</a:t>
            </a:r>
            <a:r>
              <a:rPr lang="en-US" sz="2400" dirty="0"/>
              <a:t> </a:t>
            </a:r>
            <a:r>
              <a:rPr lang="en-US" sz="2400" dirty="0" err="1"/>
              <a:t>sık</a:t>
            </a:r>
            <a:r>
              <a:rPr lang="en-US" sz="2400" dirty="0"/>
              <a:t> </a:t>
            </a:r>
            <a:r>
              <a:rPr lang="en-US" sz="2400" dirty="0" err="1"/>
              <a:t>sık</a:t>
            </a:r>
            <a:r>
              <a:rPr lang="en-US" sz="2400" dirty="0"/>
              <a:t> </a:t>
            </a:r>
            <a:r>
              <a:rPr lang="en-US" sz="2400" dirty="0" err="1"/>
              <a:t>katıldığı</a:t>
            </a:r>
            <a:r>
              <a:rPr lang="en-US" sz="2400" dirty="0"/>
              <a:t> "</a:t>
            </a:r>
            <a:r>
              <a:rPr lang="en-US" sz="2400" dirty="0" err="1"/>
              <a:t>Kırmızılar</a:t>
            </a:r>
            <a:r>
              <a:rPr lang="en-US" sz="2400" dirty="0"/>
              <a:t>"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bilinen</a:t>
            </a:r>
            <a:r>
              <a:rPr lang="en-US" sz="2400" dirty="0"/>
              <a:t> liberal </a:t>
            </a:r>
            <a:r>
              <a:rPr lang="en-US" sz="2400" dirty="0" err="1"/>
              <a:t>eğilimin</a:t>
            </a:r>
            <a:r>
              <a:rPr lang="en-US" sz="2400" dirty="0"/>
              <a:t> </a:t>
            </a:r>
            <a:r>
              <a:rPr lang="en-US" sz="2400" dirty="0" err="1"/>
              <a:t>radikal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cumhuriyetçi</a:t>
            </a:r>
            <a:r>
              <a:rPr lang="en-US" sz="2400" dirty="0"/>
              <a:t> </a:t>
            </a:r>
            <a:r>
              <a:rPr lang="en-US" sz="2400" dirty="0" err="1"/>
              <a:t>kanadına</a:t>
            </a:r>
            <a:r>
              <a:rPr lang="en-US" sz="2400" dirty="0"/>
              <a:t> </a:t>
            </a:r>
            <a:r>
              <a:rPr lang="en-US" sz="2400" dirty="0" err="1"/>
              <a:t>daha</a:t>
            </a:r>
            <a:r>
              <a:rPr lang="en-US" sz="2400" dirty="0"/>
              <a:t> </a:t>
            </a:r>
            <a:r>
              <a:rPr lang="en-US" sz="2400" dirty="0" err="1"/>
              <a:t>çok</a:t>
            </a:r>
            <a:r>
              <a:rPr lang="en-US" sz="2400" dirty="0"/>
              <a:t> </a:t>
            </a:r>
            <a:r>
              <a:rPr lang="en-US" sz="2400" dirty="0" err="1"/>
              <a:t>yaklaştı</a:t>
            </a:r>
            <a:r>
              <a:rPr lang="en-US" sz="2400" dirty="0"/>
              <a:t>. </a:t>
            </a:r>
            <a:r>
              <a:rPr lang="en-US" sz="2400" i="1" dirty="0" err="1" smtClean="0"/>
              <a:t>Ghimpele</a:t>
            </a:r>
            <a:r>
              <a:rPr lang="en-US" sz="2400" dirty="0" err="1" smtClean="0"/>
              <a:t>'de</a:t>
            </a:r>
            <a:r>
              <a:rPr lang="en-US" sz="2400" dirty="0" smtClean="0"/>
              <a:t> </a:t>
            </a:r>
            <a:r>
              <a:rPr lang="en-US" sz="2400" dirty="0" err="1"/>
              <a:t>çalışırken</a:t>
            </a:r>
            <a:r>
              <a:rPr lang="en-US" sz="2400" dirty="0"/>
              <a:t> </a:t>
            </a:r>
            <a:r>
              <a:rPr lang="en-US" sz="2400" dirty="0" err="1"/>
              <a:t>cumhuriyetçi</a:t>
            </a:r>
            <a:r>
              <a:rPr lang="en-US" sz="2400" dirty="0"/>
              <a:t> </a:t>
            </a:r>
            <a:r>
              <a:rPr lang="en-US" sz="2400" dirty="0" err="1"/>
              <a:t>yazar</a:t>
            </a:r>
            <a:r>
              <a:rPr lang="en-US" sz="2400" dirty="0"/>
              <a:t> N</a:t>
            </a:r>
            <a:r>
              <a:rPr lang="en-US" sz="2400" dirty="0" smtClean="0"/>
              <a:t>. T. </a:t>
            </a:r>
            <a:r>
              <a:rPr lang="en-US" sz="2400" dirty="0" err="1" smtClean="0"/>
              <a:t>Oraşanu</a:t>
            </a:r>
            <a:r>
              <a:rPr lang="en-US" sz="2400" dirty="0" smtClean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tanıştı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i="1" dirty="0" err="1" smtClean="0"/>
              <a:t>Ghimpele</a:t>
            </a:r>
            <a:r>
              <a:rPr lang="en-US" sz="2400" dirty="0" err="1" smtClean="0"/>
              <a:t>'ye</a:t>
            </a:r>
            <a:r>
              <a:rPr lang="en-US" sz="2400" dirty="0" smtClean="0"/>
              <a:t> </a:t>
            </a:r>
            <a:r>
              <a:rPr lang="en-US" sz="2400" dirty="0" err="1"/>
              <a:t>yazdıklarının</a:t>
            </a:r>
            <a:r>
              <a:rPr lang="en-US" sz="2400" dirty="0"/>
              <a:t> </a:t>
            </a:r>
            <a:r>
              <a:rPr lang="en-US" sz="2400" dirty="0" err="1"/>
              <a:t>çoğu</a:t>
            </a:r>
            <a:r>
              <a:rPr lang="en-US" sz="2400" dirty="0"/>
              <a:t> </a:t>
            </a:r>
            <a:r>
              <a:rPr lang="en-US" sz="2400" dirty="0" err="1"/>
              <a:t>dönemin</a:t>
            </a:r>
            <a:r>
              <a:rPr lang="en-US" sz="2400" dirty="0"/>
              <a:t> </a:t>
            </a:r>
            <a:r>
              <a:rPr lang="en-US" sz="2400" dirty="0" err="1"/>
              <a:t>çeşitli</a:t>
            </a:r>
            <a:r>
              <a:rPr lang="en-US" sz="2400" dirty="0"/>
              <a:t> </a:t>
            </a:r>
            <a:r>
              <a:rPr lang="en-US" sz="2400" dirty="0" err="1"/>
              <a:t>edebiyatçılarını</a:t>
            </a:r>
            <a:r>
              <a:rPr lang="en-US" sz="2400" dirty="0"/>
              <a:t> </a:t>
            </a:r>
            <a:r>
              <a:rPr lang="en-US" sz="2400" dirty="0" err="1"/>
              <a:t>hedef</a:t>
            </a:r>
            <a:r>
              <a:rPr lang="en-US" sz="2400" dirty="0"/>
              <a:t> </a:t>
            </a:r>
            <a:r>
              <a:rPr lang="en-US" sz="2400" dirty="0" err="1"/>
              <a:t>alan</a:t>
            </a:r>
            <a:r>
              <a:rPr lang="en-US" sz="2400" dirty="0"/>
              <a:t> </a:t>
            </a:r>
            <a:r>
              <a:rPr lang="en-US" sz="2400" dirty="0" err="1"/>
              <a:t>alaycı-küçümseyici</a:t>
            </a:r>
            <a:r>
              <a:rPr lang="en-US" sz="2400" dirty="0"/>
              <a:t> (</a:t>
            </a:r>
            <a:r>
              <a:rPr lang="en-US" sz="2400" dirty="0" err="1"/>
              <a:t>sarkastik</a:t>
            </a:r>
            <a:r>
              <a:rPr lang="en-US" sz="2400" dirty="0"/>
              <a:t>) </a:t>
            </a:r>
            <a:r>
              <a:rPr lang="en-US" sz="2400" dirty="0" err="1"/>
              <a:t>tondaydı</a:t>
            </a:r>
            <a:r>
              <a:rPr lang="en-US" sz="2400" dirty="0"/>
              <a:t>. </a:t>
            </a:r>
            <a:r>
              <a:rPr lang="en-US" sz="2400" dirty="0" err="1"/>
              <a:t>Aynı</a:t>
            </a:r>
            <a:r>
              <a:rPr lang="en-US" sz="2400" dirty="0"/>
              <a:t> </a:t>
            </a:r>
            <a:r>
              <a:rPr lang="en-US" sz="2400" dirty="0" err="1"/>
              <a:t>dergiye</a:t>
            </a:r>
            <a:r>
              <a:rPr lang="en-US" sz="2400" dirty="0"/>
              <a:t> </a:t>
            </a:r>
            <a:r>
              <a:rPr lang="en-US" sz="2400" dirty="0" err="1"/>
              <a:t>ayrıca</a:t>
            </a:r>
            <a:r>
              <a:rPr lang="en-US" sz="2400" dirty="0"/>
              <a:t> </a:t>
            </a:r>
            <a:r>
              <a:rPr lang="en-US" sz="2400" dirty="0" err="1"/>
              <a:t>şiirler</a:t>
            </a:r>
            <a:r>
              <a:rPr lang="en-US" sz="2400" dirty="0"/>
              <a:t> de </a:t>
            </a:r>
            <a:r>
              <a:rPr lang="en-US" sz="2400" dirty="0" err="1"/>
              <a:t>verdi</a:t>
            </a:r>
            <a:r>
              <a:rPr lang="en-US" sz="2400" dirty="0"/>
              <a:t>; </a:t>
            </a:r>
            <a:r>
              <a:rPr lang="en-US" sz="2400" dirty="0" err="1"/>
              <a:t>iki</a:t>
            </a:r>
            <a:r>
              <a:rPr lang="en-US" sz="2400" dirty="0"/>
              <a:t> </a:t>
            </a:r>
            <a:r>
              <a:rPr lang="en-US" sz="2400" dirty="0" err="1"/>
              <a:t>sone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seri</a:t>
            </a:r>
            <a:r>
              <a:rPr lang="en-US" sz="2400" dirty="0"/>
              <a:t> </a:t>
            </a:r>
            <a:r>
              <a:rPr lang="en-US" sz="2400" dirty="0" err="1"/>
              <a:t>nükte</a:t>
            </a:r>
            <a:r>
              <a:rPr lang="en-US" sz="2400" dirty="0"/>
              <a:t>. </a:t>
            </a:r>
            <a:r>
              <a:rPr lang="en-US" sz="2400" dirty="0" err="1"/>
              <a:t>Yeni</a:t>
            </a:r>
            <a:r>
              <a:rPr lang="en-US" sz="2400" dirty="0"/>
              <a:t> </a:t>
            </a:r>
            <a:r>
              <a:rPr lang="en-US" sz="2400" dirty="0" err="1"/>
              <a:t>yükselen</a:t>
            </a:r>
            <a:r>
              <a:rPr lang="en-US" sz="2400" dirty="0"/>
              <a:t> </a:t>
            </a:r>
            <a:r>
              <a:rPr lang="en-US" sz="2400" dirty="0" err="1"/>
              <a:t>şairlerden</a:t>
            </a:r>
            <a:r>
              <a:rPr lang="en-US" sz="2400" dirty="0"/>
              <a:t> Alexander </a:t>
            </a:r>
            <a:r>
              <a:rPr lang="en-US" sz="2400" dirty="0" err="1"/>
              <a:t>Macedonski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çok</a:t>
            </a:r>
            <a:r>
              <a:rPr lang="en-US" sz="2400" dirty="0"/>
              <a:t> </a:t>
            </a:r>
            <a:r>
              <a:rPr lang="en-US" sz="2400" dirty="0" err="1"/>
              <a:t>uğraştı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26343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86</TotalTime>
  <Words>2645</Words>
  <Application>Microsoft Office PowerPoint</Application>
  <PresentationFormat>Widescreen</PresentationFormat>
  <Paragraphs>47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Century Gothic</vt:lpstr>
      <vt:lpstr>Garamond</vt:lpstr>
      <vt:lpstr>Savon</vt:lpstr>
      <vt:lpstr>Ion luca caragiale</vt:lpstr>
      <vt:lpstr>PowerPoint Presentation</vt:lpstr>
      <vt:lpstr>Hayatı</vt:lpstr>
      <vt:lpstr>Hayatının İlk Dönemi</vt:lpstr>
      <vt:lpstr>PowerPoint Presentation</vt:lpstr>
      <vt:lpstr>PowerPoint Presentation</vt:lpstr>
      <vt:lpstr>PowerPoint Presentation</vt:lpstr>
      <vt:lpstr>PowerPoint Presentation</vt:lpstr>
      <vt:lpstr>Edebi Başlangıç</vt:lpstr>
      <vt:lpstr>PowerPoint Presentation</vt:lpstr>
      <vt:lpstr>Timpul (Zaman) and Claponul (Kısır)</vt:lpstr>
      <vt:lpstr>PowerPoint Presentation</vt:lpstr>
      <vt:lpstr>PowerPoint Presentation</vt:lpstr>
      <vt:lpstr>Junimea'ya Kabulü</vt:lpstr>
      <vt:lpstr>PowerPoint Presentation</vt:lpstr>
      <vt:lpstr>PowerPoint Presentation</vt:lpstr>
      <vt:lpstr>PowerPoint Presentation</vt:lpstr>
      <vt:lpstr>PowerPoint Presentation</vt:lpstr>
      <vt:lpstr>Genel Müfettiş</vt:lpstr>
      <vt:lpstr>PowerPoint Presentation</vt:lpstr>
      <vt:lpstr>PowerPoint Presentation</vt:lpstr>
      <vt:lpstr>PowerPoint Presentation</vt:lpstr>
      <vt:lpstr>İlk Büyük Başarısı</vt:lpstr>
      <vt:lpstr>PowerPoint Presentation</vt:lpstr>
      <vt:lpstr>Tiyatro Alanındaki Liderliği ve Evliliği</vt:lpstr>
      <vt:lpstr>PowerPoint Presentation</vt:lpstr>
      <vt:lpstr>Son Yılları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Ion luca caragiale</dc:title>
  <dc:creator>Alina</dc:creator>
  <cp:lastModifiedBy>Alina</cp:lastModifiedBy>
  <cp:revision>29</cp:revision>
  <dcterms:created xsi:type="dcterms:W3CDTF">2019-05-13T19:05:05Z</dcterms:created>
  <dcterms:modified xsi:type="dcterms:W3CDTF">2020-05-03T12:33:38Z</dcterms:modified>
</cp:coreProperties>
</file>