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4" r:id="rId3"/>
    <p:sldId id="259" r:id="rId4"/>
    <p:sldId id="261" r:id="rId5"/>
    <p:sldId id="257" r:id="rId6"/>
    <p:sldId id="258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11.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450" y="1412776"/>
            <a:ext cx="575310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719262"/>
            <a:ext cx="60579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775" y="1662112"/>
            <a:ext cx="58864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5" y="642937"/>
            <a:ext cx="657225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2" y="1628775"/>
            <a:ext cx="67341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762" y="1676400"/>
            <a:ext cx="6086475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2020-05-05T20:36:58Z</dcterms:modified>
</cp:coreProperties>
</file>