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4" r:id="rId3"/>
    <p:sldId id="259" r:id="rId4"/>
    <p:sldId id="261" r:id="rId5"/>
    <p:sldId id="257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11.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412776"/>
            <a:ext cx="575310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1719262"/>
            <a:ext cx="605790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1662112"/>
            <a:ext cx="588645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75" y="642937"/>
            <a:ext cx="6572250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912" y="1628775"/>
            <a:ext cx="6734175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762" y="1676400"/>
            <a:ext cx="6086475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Ekran Gösterisi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TURİZM VE OTEL İŞLETMECİLİĞİ GENEL MUHASEBE 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2020-05-05T20:36:58Z</dcterms:modified>
</cp:coreProperties>
</file>