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62" r:id="rId4"/>
    <p:sldId id="258" r:id="rId5"/>
    <p:sldId id="259" r:id="rId6"/>
    <p:sldId id="263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50"/>
    <p:restoredTop sz="95118"/>
  </p:normalViewPr>
  <p:slideViewPr>
    <p:cSldViewPr snapToGrid="0" snapToObjects="1">
      <p:cViewPr varScale="1">
        <p:scale>
          <a:sx n="91" d="100"/>
          <a:sy n="91" d="100"/>
        </p:scale>
        <p:origin x="50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BD82A-98A7-4A4D-A8AE-109AEC3815A2}" type="datetimeFigureOut">
              <a:rPr lang="tr-TR" smtClean="0"/>
              <a:t>3.11.2023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C5985-AF44-2D41-9DE5-FA2957ED0C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48729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BD82A-98A7-4A4D-A8AE-109AEC3815A2}" type="datetimeFigureOut">
              <a:rPr lang="tr-TR" smtClean="0"/>
              <a:t>3.11.2023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C5985-AF44-2D41-9DE5-FA2957ED0C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99488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BD82A-98A7-4A4D-A8AE-109AEC3815A2}" type="datetimeFigureOut">
              <a:rPr lang="tr-TR" smtClean="0"/>
              <a:t>3.11.2023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C5985-AF44-2D41-9DE5-FA2957ED0C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4397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BD82A-98A7-4A4D-A8AE-109AEC3815A2}" type="datetimeFigureOut">
              <a:rPr lang="tr-TR" smtClean="0"/>
              <a:t>3.11.2023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C5985-AF44-2D41-9DE5-FA2957ED0C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8689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BD82A-98A7-4A4D-A8AE-109AEC3815A2}" type="datetimeFigureOut">
              <a:rPr lang="tr-TR" smtClean="0"/>
              <a:t>3.11.2023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C5985-AF44-2D41-9DE5-FA2957ED0C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76017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BD82A-98A7-4A4D-A8AE-109AEC3815A2}" type="datetimeFigureOut">
              <a:rPr lang="tr-TR" smtClean="0"/>
              <a:t>3.11.2023</a:t>
            </a:fld>
            <a:endParaRPr lang="tr-T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C5985-AF44-2D41-9DE5-FA2957ED0C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3675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BD82A-98A7-4A4D-A8AE-109AEC3815A2}" type="datetimeFigureOut">
              <a:rPr lang="tr-TR" smtClean="0"/>
              <a:t>3.11.2023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C5985-AF44-2D41-9DE5-FA2957ED0C9E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49149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BD82A-98A7-4A4D-A8AE-109AEC3815A2}" type="datetimeFigureOut">
              <a:rPr lang="tr-TR" smtClean="0"/>
              <a:t>3.11.2023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C5985-AF44-2D41-9DE5-FA2957ED0C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12024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BD82A-98A7-4A4D-A8AE-109AEC3815A2}" type="datetimeFigureOut">
              <a:rPr lang="tr-TR" smtClean="0"/>
              <a:t>3.11.2023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C5985-AF44-2D41-9DE5-FA2957ED0C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40836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BD82A-98A7-4A4D-A8AE-109AEC3815A2}" type="datetimeFigureOut">
              <a:rPr lang="tr-TR" smtClean="0"/>
              <a:t>3.11.2023</a:t>
            </a:fld>
            <a:endParaRPr lang="tr-T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tr-TR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C5985-AF44-2D41-9DE5-FA2957ED0C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17541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875BD82A-98A7-4A4D-A8AE-109AEC3815A2}" type="datetimeFigureOut">
              <a:rPr lang="tr-TR" smtClean="0"/>
              <a:t>3.11.2023</a:t>
            </a:fld>
            <a:endParaRPr lang="tr-T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tr-TR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C5985-AF44-2D41-9DE5-FA2957ED0C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09014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875BD82A-98A7-4A4D-A8AE-109AEC3815A2}" type="datetimeFigureOut">
              <a:rPr lang="tr-TR" smtClean="0"/>
              <a:t>3.11.2023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132C5985-AF44-2D41-9DE5-FA2957ED0C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86455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6C66D43-4BD7-1F46-8C30-DFDC52B4E08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Mekan ve Siyaset Konu 5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A2B4BB78-AC74-DF44-B10A-8082318F01C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smtClean="0"/>
              <a:t>Kıvılcım </a:t>
            </a:r>
            <a:r>
              <a:rPr lang="tr-TR" dirty="0"/>
              <a:t>Ertan</a:t>
            </a:r>
          </a:p>
        </p:txBody>
      </p:sp>
    </p:spTree>
    <p:extLst>
      <p:ext uri="{BB962C8B-B14F-4D97-AF65-F5344CB8AC3E}">
        <p14:creationId xmlns:p14="http://schemas.microsoft.com/office/powerpoint/2010/main" val="10155021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2409338-C929-A512-5C1C-C37D123C75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/>
              <a:t>Mekan ve Siyasal İdeolojiler</a:t>
            </a:r>
            <a:br>
              <a:rPr lang="tr-TR" dirty="0"/>
            </a:b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24B9151-2EAD-7F0A-5DCA-A2F9E8E8E4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Bir ideoloji olarak liberalizm, iki başlık altında incelenebilir. Bunlardan ilki, Klasik liberalizm olarak isimlendirilip İngiliz ekonomist Adam Smith ve John </a:t>
            </a:r>
            <a:r>
              <a:rPr lang="tr-TR" sz="2800" dirty="0" err="1"/>
              <a:t>Stuart</a:t>
            </a:r>
            <a:r>
              <a:rPr lang="tr-TR" sz="2800" dirty="0"/>
              <a:t> </a:t>
            </a:r>
            <a:r>
              <a:rPr lang="tr-TR" sz="2800" dirty="0" err="1"/>
              <a:t>Mill</a:t>
            </a:r>
            <a:r>
              <a:rPr lang="tr-TR" sz="2800" dirty="0"/>
              <a:t> gibi düşünürlerin ekonomik; </a:t>
            </a:r>
          </a:p>
        </p:txBody>
      </p:sp>
    </p:spTree>
    <p:extLst>
      <p:ext uri="{BB962C8B-B14F-4D97-AF65-F5344CB8AC3E}">
        <p14:creationId xmlns:p14="http://schemas.microsoft.com/office/powerpoint/2010/main" val="34958654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FF762D9-41E3-A1D4-A9F8-A8B9E694C3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Liberalizm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F0C687E-C608-FC3C-E678-15FF970B02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İngiliz John </a:t>
            </a:r>
            <a:r>
              <a:rPr lang="tr-TR" sz="2800" dirty="0" err="1"/>
              <a:t>Stuart</a:t>
            </a:r>
            <a:r>
              <a:rPr lang="tr-TR" sz="2800" dirty="0"/>
              <a:t> </a:t>
            </a:r>
            <a:r>
              <a:rPr lang="tr-TR" sz="2800" dirty="0" err="1"/>
              <a:t>Mill</a:t>
            </a:r>
            <a:r>
              <a:rPr lang="tr-TR" sz="2800" dirty="0"/>
              <a:t> gibi düşünürlerin siyasal düşünceleri ile şekillenen, ekonomide devlet müdahalesini reddedip gizli bir elin ekonomide dengeyi oluşturacağına inanan siyasi-ekonomik bir düşünce sistemidir.</a:t>
            </a:r>
          </a:p>
        </p:txBody>
      </p:sp>
    </p:spTree>
    <p:extLst>
      <p:ext uri="{BB962C8B-B14F-4D97-AF65-F5344CB8AC3E}">
        <p14:creationId xmlns:p14="http://schemas.microsoft.com/office/powerpoint/2010/main" val="19227728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BDC4BDA-97DD-7B93-1531-748639103C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Liberalizm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D7C8F0F-FF1B-707A-35E3-B2B4B02850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İkinci biçimi ile liberal ideoloji, «modern liberalizm» olarak isimlendirilir ve İngiliz ekonomist John </a:t>
            </a:r>
            <a:r>
              <a:rPr lang="tr-TR" sz="2800" dirty="0" err="1"/>
              <a:t>Maynard</a:t>
            </a:r>
            <a:r>
              <a:rPr lang="tr-TR" sz="2800" dirty="0"/>
              <a:t> Keynes’in fikirleri ile birleşerek ekonomide kısmi devlet müdahalesini kabul etmekle birlikte kriz dönemleri dışında ekonomide devlet müdahalesinin mümkün olduğunca sınırlı biçimde kalmasını savunur.</a:t>
            </a:r>
          </a:p>
        </p:txBody>
      </p:sp>
    </p:spTree>
    <p:extLst>
      <p:ext uri="{BB962C8B-B14F-4D97-AF65-F5344CB8AC3E}">
        <p14:creationId xmlns:p14="http://schemas.microsoft.com/office/powerpoint/2010/main" val="32092836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451B792-504C-AA48-D377-86F8607C2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67B03FD-1AA2-888B-600B-A7310A0C9E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19. Yüzyıldan beri tartışılan kamusal ve özel mekan ayrımı, liberalizmde özel mekanın desteklenmesi ve güçlendirilmesi üzerinde yoğunlaşmaktadır.</a:t>
            </a:r>
          </a:p>
          <a:p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5546511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29D95DD-140C-044A-82CB-B3FE1BDDD9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Liberalizm ve Mekan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9743582-70D6-2541-2C96-B5D42ED36D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L</a:t>
            </a:r>
            <a:r>
              <a:rPr lang="tr-TR" sz="2800"/>
              <a:t>iberal </a:t>
            </a:r>
            <a:r>
              <a:rPr lang="tr-TR" sz="2800" dirty="0"/>
              <a:t>ideolojide mekanın biçimlendirilmesi konusunda sosyalizm ve faşizmden farklı olarak kamusal ve özel kullanım alanlarına ait mekanların yüceltilmesi ve büyütülmesine yönelik olarak mekanların özel kullanım, üretim-tüketim ve ticaret amacıyla kullanılmasına yönelik bir anlayışı desteklemektedir.</a:t>
            </a:r>
          </a:p>
        </p:txBody>
      </p:sp>
    </p:spTree>
    <p:extLst>
      <p:ext uri="{BB962C8B-B14F-4D97-AF65-F5344CB8AC3E}">
        <p14:creationId xmlns:p14="http://schemas.microsoft.com/office/powerpoint/2010/main" val="4196628054"/>
      </p:ext>
    </p:extLst>
  </p:cSld>
  <p:clrMapOvr>
    <a:masterClrMapping/>
  </p:clrMapOvr>
</p:sld>
</file>

<file path=ppt/theme/theme1.xml><?xml version="1.0" encoding="utf-8"?>
<a:theme xmlns:a="http://schemas.openxmlformats.org/drawingml/2006/main" name="Paket">
  <a:themeElements>
    <a:clrScheme name="Paket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ket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ket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{4F152557-D54B-5446-8769-1014D57F41FC}tf10001120</Template>
  <TotalTime>34</TotalTime>
  <Words>172</Words>
  <Application>Microsoft Office PowerPoint</Application>
  <PresentationFormat>Geniş ekran</PresentationFormat>
  <Paragraphs>11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9" baseType="lpstr">
      <vt:lpstr>Arial</vt:lpstr>
      <vt:lpstr>Gill Sans MT</vt:lpstr>
      <vt:lpstr>Paket</vt:lpstr>
      <vt:lpstr>Mekan ve Siyaset Konu 5</vt:lpstr>
      <vt:lpstr> Mekan ve Siyasal İdeolojiler  </vt:lpstr>
      <vt:lpstr>Liberalizm</vt:lpstr>
      <vt:lpstr>Liberalizm</vt:lpstr>
      <vt:lpstr>PowerPoint Sunusu</vt:lpstr>
      <vt:lpstr>Liberalizm ve Mekan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Mekan ve Siyaset Konu4</dc:title>
  <dc:creator>Microsoft Office User</dc:creator>
  <cp:lastModifiedBy>KIVILCIM ERTAN</cp:lastModifiedBy>
  <cp:revision>12</cp:revision>
  <dcterms:created xsi:type="dcterms:W3CDTF">2020-11-04T11:09:16Z</dcterms:created>
  <dcterms:modified xsi:type="dcterms:W3CDTF">2023-11-03T10:16:44Z</dcterms:modified>
</cp:coreProperties>
</file>