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872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94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39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6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601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67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1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20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08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75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90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75BD82A-98A7-4A4D-A8AE-109AEC3815A2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64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C66D43-4BD7-1F46-8C30-DFDC52B4E0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 Konu 5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2B4BB78-AC74-DF44-B10A-8082318F01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Kıvılcım </a:t>
            </a:r>
            <a:r>
              <a:rPr lang="tr-TR" dirty="0"/>
              <a:t>Ertan</a:t>
            </a:r>
          </a:p>
        </p:txBody>
      </p:sp>
    </p:spTree>
    <p:extLst>
      <p:ext uri="{BB962C8B-B14F-4D97-AF65-F5344CB8AC3E}">
        <p14:creationId xmlns:p14="http://schemas.microsoft.com/office/powerpoint/2010/main" val="101550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409338-C929-A512-5C1C-C37D123C7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Mekan ve Siyasal İdeolojiler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4B9151-2EAD-7F0A-5DCA-A2F9E8E8E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Bir ideoloji olarak liberalizm, iki başlık altında incelenebilir. Bunlardan ilki, Klasik liberalizm olarak isimlendirilip İngiliz ekonomist Adam Smith ve John </a:t>
            </a:r>
            <a:r>
              <a:rPr lang="tr-TR" sz="2800" dirty="0" err="1"/>
              <a:t>Stuart</a:t>
            </a:r>
            <a:r>
              <a:rPr lang="tr-TR" sz="2800" dirty="0"/>
              <a:t> </a:t>
            </a:r>
            <a:r>
              <a:rPr lang="tr-TR" sz="2800" dirty="0" err="1"/>
              <a:t>Mill</a:t>
            </a:r>
            <a:r>
              <a:rPr lang="tr-TR" sz="2800" dirty="0"/>
              <a:t> gibi düşünürlerin ekonomik; </a:t>
            </a:r>
          </a:p>
        </p:txBody>
      </p:sp>
    </p:spTree>
    <p:extLst>
      <p:ext uri="{BB962C8B-B14F-4D97-AF65-F5344CB8AC3E}">
        <p14:creationId xmlns:p14="http://schemas.microsoft.com/office/powerpoint/2010/main" val="349586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F762D9-41E3-A1D4-A9F8-A8B9E694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Liberalizm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0C687E-C608-FC3C-E678-15FF970B0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İngiliz John </a:t>
            </a:r>
            <a:r>
              <a:rPr lang="tr-TR" sz="2800" dirty="0" err="1"/>
              <a:t>Stuart</a:t>
            </a:r>
            <a:r>
              <a:rPr lang="tr-TR" sz="2800" dirty="0"/>
              <a:t> </a:t>
            </a:r>
            <a:r>
              <a:rPr lang="tr-TR" sz="2800" dirty="0" err="1"/>
              <a:t>Mill</a:t>
            </a:r>
            <a:r>
              <a:rPr lang="tr-TR" sz="2800" dirty="0"/>
              <a:t> gibi düşünürlerin siyasal düşünceleri ile şekillenen, ekonomide devlet müdahalesini reddedip gizli bir elin ekonomide dengeyi oluşturacağına inanan siyasi-ekonomik bir düşünce sistemidir.</a:t>
            </a:r>
          </a:p>
        </p:txBody>
      </p:sp>
    </p:spTree>
    <p:extLst>
      <p:ext uri="{BB962C8B-B14F-4D97-AF65-F5344CB8AC3E}">
        <p14:creationId xmlns:p14="http://schemas.microsoft.com/office/powerpoint/2010/main" val="1922772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DC4BDA-97DD-7B93-1531-748639103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Liberalizm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C8F0F-FF1B-707A-35E3-B2B4B0285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İkinci biçimi ile liberal ideoloji, «modern liberalizm» olarak isimlendirilir ve İngiliz ekonomist John </a:t>
            </a:r>
            <a:r>
              <a:rPr lang="tr-TR" sz="2800" dirty="0" err="1"/>
              <a:t>Maynard</a:t>
            </a:r>
            <a:r>
              <a:rPr lang="tr-TR" sz="2800" dirty="0"/>
              <a:t> Keynes’in fikirleri ile birleşerek ekonomide kısmi devlet müdahalesini kabul etmekle birlikte kriz dönemleri dışında ekonomide devlet müdahalesinin mümkün olduğunca sınırlı biçimde kalmasını savunur.</a:t>
            </a:r>
          </a:p>
        </p:txBody>
      </p:sp>
    </p:spTree>
    <p:extLst>
      <p:ext uri="{BB962C8B-B14F-4D97-AF65-F5344CB8AC3E}">
        <p14:creationId xmlns:p14="http://schemas.microsoft.com/office/powerpoint/2010/main" val="320928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51B792-504C-AA48-D377-86F8607C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7B03FD-1AA2-888B-600B-A7310A0C9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19. Yüzyıldan beri tartışılan kamusal ve özel mekan ayrımı, liberalizmde özel mekanın desteklenmesi ve güçlendirilmesi üzerinde yoğunlaşmaktadır.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54651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9D95DD-140C-044A-82CB-B3FE1BDDD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Liberalizm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743582-70D6-2541-2C96-B5D42ED36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L</a:t>
            </a:r>
            <a:r>
              <a:rPr lang="tr-TR" sz="2800"/>
              <a:t>iberal </a:t>
            </a:r>
            <a:r>
              <a:rPr lang="tr-TR" sz="2800" dirty="0"/>
              <a:t>ideolojide mekanın biçimlendirilmesi konusunda sosyalizm ve faşizmden farklı olarak kamusal ve özel kullanım alanlarına ait mekanların yüceltilmesi ve büyütülmesine yönelik olarak mekanların özel kullanım, üretim-tüketim ve ticaret amacıyla kullanılmasına yönelik bir anlayışı desteklemektedir.</a:t>
            </a:r>
          </a:p>
        </p:txBody>
      </p:sp>
    </p:spTree>
    <p:extLst>
      <p:ext uri="{BB962C8B-B14F-4D97-AF65-F5344CB8AC3E}">
        <p14:creationId xmlns:p14="http://schemas.microsoft.com/office/powerpoint/2010/main" val="4196628054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34</TotalTime>
  <Words>172</Words>
  <Application>Microsoft Office PowerPoint</Application>
  <PresentationFormat>Geniş ekran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Paket</vt:lpstr>
      <vt:lpstr>Mekan ve Siyaset Konu 5</vt:lpstr>
      <vt:lpstr> Mekan ve Siyasal İdeolojiler  </vt:lpstr>
      <vt:lpstr>Liberalizm</vt:lpstr>
      <vt:lpstr>Liberalizm</vt:lpstr>
      <vt:lpstr>PowerPoint Sunusu</vt:lpstr>
      <vt:lpstr>Liberalizm ve Mekan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 Konu4</dc:title>
  <dc:creator>Microsoft Office User</dc:creator>
  <cp:lastModifiedBy>KIVILCIM ERTAN</cp:lastModifiedBy>
  <cp:revision>12</cp:revision>
  <dcterms:created xsi:type="dcterms:W3CDTF">2020-11-04T11:09:16Z</dcterms:created>
  <dcterms:modified xsi:type="dcterms:W3CDTF">2023-11-03T10:16:44Z</dcterms:modified>
</cp:coreProperties>
</file>